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tags/tag1105.xml" ContentType="application/vnd.openxmlformats-officedocument.presentationml.tags+xml"/>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tags/tag1122.xml" ContentType="application/vnd.openxmlformats-officedocument.presentationml.tags+xml"/>
  <Override PartName="/ppt/tags/tag1123.xml" ContentType="application/vnd.openxmlformats-officedocument.presentationml.tags+xml"/>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ppt/tags/tag1140.xml" ContentType="application/vnd.openxmlformats-officedocument.presentationml.tags+xml"/>
  <Override PartName="/ppt/tags/tag1141.xml" ContentType="application/vnd.openxmlformats-officedocument.presentationml.tags+xml"/>
  <Override PartName="/ppt/tags/tag1142.xml" ContentType="application/vnd.openxmlformats-officedocument.presentationml.tags+xml"/>
  <Override PartName="/ppt/tags/tag1143.xml" ContentType="application/vnd.openxmlformats-officedocument.presentationml.tags+xml"/>
  <Override PartName="/ppt/tags/tag1144.xml" ContentType="application/vnd.openxmlformats-officedocument.presentationml.tags+xml"/>
  <Override PartName="/ppt/tags/tag1145.xml" ContentType="application/vnd.openxmlformats-officedocument.presentationml.tags+xml"/>
  <Override PartName="/ppt/tags/tag1146.xml" ContentType="application/vnd.openxmlformats-officedocument.presentationml.tags+xml"/>
  <Override PartName="/ppt/tags/tag1147.xml" ContentType="application/vnd.openxmlformats-officedocument.presentationml.tags+xml"/>
  <Override PartName="/ppt/tags/tag1148.xml" ContentType="application/vnd.openxmlformats-officedocument.presentationml.tags+xml"/>
  <Override PartName="/ppt/tags/tag1149.xml" ContentType="application/vnd.openxmlformats-officedocument.presentationml.tags+xml"/>
  <Override PartName="/ppt/tags/tag1150.xml" ContentType="application/vnd.openxmlformats-officedocument.presentationml.tags+xml"/>
  <Override PartName="/ppt/tags/tag1151.xml" ContentType="application/vnd.openxmlformats-officedocument.presentationml.tags+xml"/>
  <Override PartName="/ppt/tags/tag1152.xml" ContentType="application/vnd.openxmlformats-officedocument.presentationml.tags+xml"/>
  <Override PartName="/ppt/tags/tag1153.xml" ContentType="application/vnd.openxmlformats-officedocument.presentationml.tags+xml"/>
  <Override PartName="/ppt/tags/tag1154.xml" ContentType="application/vnd.openxmlformats-officedocument.presentationml.tags+xml"/>
  <Override PartName="/ppt/tags/tag1155.xml" ContentType="application/vnd.openxmlformats-officedocument.presentationml.tags+xml"/>
  <Override PartName="/ppt/tags/tag1156.xml" ContentType="application/vnd.openxmlformats-officedocument.presentationml.tags+xml"/>
  <Override PartName="/ppt/tags/tag1157.xml" ContentType="application/vnd.openxmlformats-officedocument.presentationml.tags+xml"/>
  <Override PartName="/ppt/tags/tag1158.xml" ContentType="application/vnd.openxmlformats-officedocument.presentationml.tags+xml"/>
  <Override PartName="/ppt/tags/tag1159.xml" ContentType="application/vnd.openxmlformats-officedocument.presentationml.tags+xml"/>
  <Override PartName="/ppt/tags/tag1160.xml" ContentType="application/vnd.openxmlformats-officedocument.presentationml.tags+xml"/>
  <Override PartName="/ppt/tags/tag1161.xml" ContentType="application/vnd.openxmlformats-officedocument.presentationml.tags+xml"/>
  <Override PartName="/ppt/tags/tag1162.xml" ContentType="application/vnd.openxmlformats-officedocument.presentationml.tags+xml"/>
  <Override PartName="/ppt/tags/tag1163.xml" ContentType="application/vnd.openxmlformats-officedocument.presentationml.tags+xml"/>
  <Override PartName="/ppt/tags/tag1164.xml" ContentType="application/vnd.openxmlformats-officedocument.presentationml.tags+xml"/>
  <Override PartName="/ppt/tags/tag1165.xml" ContentType="application/vnd.openxmlformats-officedocument.presentationml.tags+xml"/>
  <Override PartName="/ppt/tags/tag1166.xml" ContentType="application/vnd.openxmlformats-officedocument.presentationml.tags+xml"/>
  <Override PartName="/ppt/tags/tag1167.xml" ContentType="application/vnd.openxmlformats-officedocument.presentationml.tags+xml"/>
  <Override PartName="/ppt/tags/tag1168.xml" ContentType="application/vnd.openxmlformats-officedocument.presentationml.tags+xml"/>
  <Override PartName="/ppt/tags/tag1169.xml" ContentType="application/vnd.openxmlformats-officedocument.presentationml.tags+xml"/>
  <Override PartName="/ppt/tags/tag1170.xml" ContentType="application/vnd.openxmlformats-officedocument.presentationml.tags+xml"/>
  <Override PartName="/ppt/tags/tag1171.xml" ContentType="application/vnd.openxmlformats-officedocument.presentationml.tags+xml"/>
  <Override PartName="/ppt/tags/tag1172.xml" ContentType="application/vnd.openxmlformats-officedocument.presentationml.tags+xml"/>
  <Override PartName="/ppt/tags/tag1173.xml" ContentType="application/vnd.openxmlformats-officedocument.presentationml.tags+xml"/>
  <Override PartName="/ppt/tags/tag1174.xml" ContentType="application/vnd.openxmlformats-officedocument.presentationml.tags+xml"/>
  <Override PartName="/ppt/tags/tag1175.xml" ContentType="application/vnd.openxmlformats-officedocument.presentationml.tags+xml"/>
  <Override PartName="/ppt/tags/tag1176.xml" ContentType="application/vnd.openxmlformats-officedocument.presentationml.tags+xml"/>
  <Override PartName="/ppt/tags/tag1177.xml" ContentType="application/vnd.openxmlformats-officedocument.presentationml.tags+xml"/>
  <Override PartName="/ppt/tags/tag1178.xml" ContentType="application/vnd.openxmlformats-officedocument.presentationml.tags+xml"/>
  <Override PartName="/ppt/tags/tag1179.xml" ContentType="application/vnd.openxmlformats-officedocument.presentationml.tags+xml"/>
  <Override PartName="/ppt/tags/tag1180.xml" ContentType="application/vnd.openxmlformats-officedocument.presentationml.tags+xml"/>
  <Override PartName="/ppt/tags/tag1181.xml" ContentType="application/vnd.openxmlformats-officedocument.presentationml.tags+xml"/>
  <Override PartName="/ppt/tags/tag1182.xml" ContentType="application/vnd.openxmlformats-officedocument.presentationml.tags+xml"/>
  <Override PartName="/ppt/tags/tag1183.xml" ContentType="application/vnd.openxmlformats-officedocument.presentationml.tags+xml"/>
  <Override PartName="/ppt/tags/tag1184.xml" ContentType="application/vnd.openxmlformats-officedocument.presentationml.tags+xml"/>
  <Override PartName="/ppt/tags/tag1185.xml" ContentType="application/vnd.openxmlformats-officedocument.presentationml.tags+xml"/>
  <Override PartName="/ppt/tags/tag1186.xml" ContentType="application/vnd.openxmlformats-officedocument.presentationml.tags+xml"/>
  <Override PartName="/ppt/tags/tag1187.xml" ContentType="application/vnd.openxmlformats-officedocument.presentationml.tags+xml"/>
  <Override PartName="/ppt/tags/tag1188.xml" ContentType="application/vnd.openxmlformats-officedocument.presentationml.tags+xml"/>
  <Override PartName="/ppt/tags/tag1189.xml" ContentType="application/vnd.openxmlformats-officedocument.presentationml.tags+xml"/>
  <Override PartName="/ppt/tags/tag1190.xml" ContentType="application/vnd.openxmlformats-officedocument.presentationml.tags+xml"/>
  <Override PartName="/ppt/tags/tag1191.xml" ContentType="application/vnd.openxmlformats-officedocument.presentationml.tags+xml"/>
  <Override PartName="/ppt/tags/tag1192.xml" ContentType="application/vnd.openxmlformats-officedocument.presentationml.tags+xml"/>
  <Override PartName="/ppt/tags/tag1193.xml" ContentType="application/vnd.openxmlformats-officedocument.presentationml.tags+xml"/>
  <Override PartName="/ppt/tags/tag1194.xml" ContentType="application/vnd.openxmlformats-officedocument.presentationml.tags+xml"/>
  <Override PartName="/ppt/tags/tag1195.xml" ContentType="application/vnd.openxmlformats-officedocument.presentationml.tags+xml"/>
  <Override PartName="/ppt/tags/tag1196.xml" ContentType="application/vnd.openxmlformats-officedocument.presentationml.tags+xml"/>
  <Override PartName="/ppt/tags/tag1197.xml" ContentType="application/vnd.openxmlformats-officedocument.presentationml.tags+xml"/>
  <Override PartName="/ppt/tags/tag1198.xml" ContentType="application/vnd.openxmlformats-officedocument.presentationml.tags+xml"/>
  <Override PartName="/ppt/tags/tag1199.xml" ContentType="application/vnd.openxmlformats-officedocument.presentationml.tags+xml"/>
  <Override PartName="/ppt/tags/tag1200.xml" ContentType="application/vnd.openxmlformats-officedocument.presentationml.tags+xml"/>
  <Override PartName="/ppt/tags/tag1201.xml" ContentType="application/vnd.openxmlformats-officedocument.presentationml.tags+xml"/>
  <Override PartName="/ppt/tags/tag1202.xml" ContentType="application/vnd.openxmlformats-officedocument.presentationml.tags+xml"/>
  <Override PartName="/ppt/tags/tag1203.xml" ContentType="application/vnd.openxmlformats-officedocument.presentationml.tags+xml"/>
  <Override PartName="/ppt/tags/tag1204.xml" ContentType="application/vnd.openxmlformats-officedocument.presentationml.tags+xml"/>
  <Override PartName="/ppt/tags/tag1205.xml" ContentType="application/vnd.openxmlformats-officedocument.presentationml.tags+xml"/>
  <Override PartName="/ppt/tags/tag1206.xml" ContentType="application/vnd.openxmlformats-officedocument.presentationml.tags+xml"/>
  <Override PartName="/ppt/tags/tag1207.xml" ContentType="application/vnd.openxmlformats-officedocument.presentationml.tags+xml"/>
  <Override PartName="/ppt/tags/tag1208.xml" ContentType="application/vnd.openxmlformats-officedocument.presentationml.tags+xml"/>
  <Override PartName="/ppt/tags/tag1209.xml" ContentType="application/vnd.openxmlformats-officedocument.presentationml.tags+xml"/>
  <Override PartName="/ppt/tags/tag1210.xml" ContentType="application/vnd.openxmlformats-officedocument.presentationml.tags+xml"/>
  <Override PartName="/ppt/tags/tag1211.xml" ContentType="application/vnd.openxmlformats-officedocument.presentationml.tags+xml"/>
  <Override PartName="/ppt/tags/tag1212.xml" ContentType="application/vnd.openxmlformats-officedocument.presentationml.tags+xml"/>
  <Override PartName="/ppt/tags/tag1213.xml" ContentType="application/vnd.openxmlformats-officedocument.presentationml.tags+xml"/>
  <Override PartName="/ppt/tags/tag1214.xml" ContentType="application/vnd.openxmlformats-officedocument.presentationml.tags+xml"/>
  <Override PartName="/ppt/tags/tag1215.xml" ContentType="application/vnd.openxmlformats-officedocument.presentationml.tags+xml"/>
  <Override PartName="/ppt/tags/tag1216.xml" ContentType="application/vnd.openxmlformats-officedocument.presentationml.tags+xml"/>
  <Override PartName="/ppt/tags/tag1217.xml" ContentType="application/vnd.openxmlformats-officedocument.presentationml.tags+xml"/>
  <Override PartName="/ppt/tags/tag1218.xml" ContentType="application/vnd.openxmlformats-officedocument.presentationml.tags+xml"/>
  <Override PartName="/ppt/tags/tag1219.xml" ContentType="application/vnd.openxmlformats-officedocument.presentationml.tags+xml"/>
  <Override PartName="/ppt/tags/tag1220.xml" ContentType="application/vnd.openxmlformats-officedocument.presentationml.tags+xml"/>
  <Override PartName="/ppt/tags/tag1221.xml" ContentType="application/vnd.openxmlformats-officedocument.presentationml.tags+xml"/>
  <Override PartName="/ppt/tags/tag1222.xml" ContentType="application/vnd.openxmlformats-officedocument.presentationml.tags+xml"/>
  <Override PartName="/ppt/tags/tag1223.xml" ContentType="application/vnd.openxmlformats-officedocument.presentationml.tags+xml"/>
  <Override PartName="/ppt/tags/tag1224.xml" ContentType="application/vnd.openxmlformats-officedocument.presentationml.tags+xml"/>
  <Override PartName="/ppt/tags/tag1225.xml" ContentType="application/vnd.openxmlformats-officedocument.presentationml.tags+xml"/>
  <Override PartName="/ppt/tags/tag1226.xml" ContentType="application/vnd.openxmlformats-officedocument.presentationml.tags+xml"/>
  <Override PartName="/ppt/tags/tag1227.xml" ContentType="application/vnd.openxmlformats-officedocument.presentationml.tags+xml"/>
  <Override PartName="/ppt/tags/tag1228.xml" ContentType="application/vnd.openxmlformats-officedocument.presentationml.tags+xml"/>
  <Override PartName="/ppt/tags/tag1229.xml" ContentType="application/vnd.openxmlformats-officedocument.presentationml.tags+xml"/>
  <Override PartName="/ppt/tags/tag1230.xml" ContentType="application/vnd.openxmlformats-officedocument.presentationml.tags+xml"/>
  <Override PartName="/ppt/tags/tag1231.xml" ContentType="application/vnd.openxmlformats-officedocument.presentationml.tags+xml"/>
  <Override PartName="/ppt/tags/tag1232.xml" ContentType="application/vnd.openxmlformats-officedocument.presentationml.tags+xml"/>
  <Override PartName="/ppt/tags/tag1233.xml" ContentType="application/vnd.openxmlformats-officedocument.presentationml.tags+xml"/>
  <Override PartName="/ppt/tags/tag1234.xml" ContentType="application/vnd.openxmlformats-officedocument.presentationml.tags+xml"/>
  <Override PartName="/ppt/tags/tag1235.xml" ContentType="application/vnd.openxmlformats-officedocument.presentationml.tags+xml"/>
  <Override PartName="/ppt/tags/tag1236.xml" ContentType="application/vnd.openxmlformats-officedocument.presentationml.tags+xml"/>
  <Override PartName="/ppt/tags/tag1237.xml" ContentType="application/vnd.openxmlformats-officedocument.presentationml.tags+xml"/>
  <Override PartName="/ppt/tags/tag1238.xml" ContentType="application/vnd.openxmlformats-officedocument.presentationml.tags+xml"/>
  <Override PartName="/ppt/tags/tag1239.xml" ContentType="application/vnd.openxmlformats-officedocument.presentationml.tags+xml"/>
  <Override PartName="/ppt/tags/tag1240.xml" ContentType="application/vnd.openxmlformats-officedocument.presentationml.tags+xml"/>
  <Override PartName="/ppt/tags/tag1241.xml" ContentType="application/vnd.openxmlformats-officedocument.presentationml.tags+xml"/>
  <Override PartName="/ppt/tags/tag1242.xml" ContentType="application/vnd.openxmlformats-officedocument.presentationml.tags+xml"/>
  <Override PartName="/ppt/tags/tag1243.xml" ContentType="application/vnd.openxmlformats-officedocument.presentationml.tags+xml"/>
  <Override PartName="/ppt/tags/tag1244.xml" ContentType="application/vnd.openxmlformats-officedocument.presentationml.tags+xml"/>
  <Override PartName="/ppt/tags/tag1245.xml" ContentType="application/vnd.openxmlformats-officedocument.presentationml.tags+xml"/>
  <Override PartName="/ppt/tags/tag1246.xml" ContentType="application/vnd.openxmlformats-officedocument.presentationml.tags+xml"/>
  <Override PartName="/ppt/tags/tag1247.xml" ContentType="application/vnd.openxmlformats-officedocument.presentationml.tags+xml"/>
  <Override PartName="/ppt/tags/tag1248.xml" ContentType="application/vnd.openxmlformats-officedocument.presentationml.tags+xml"/>
  <Override PartName="/ppt/tags/tag1249.xml" ContentType="application/vnd.openxmlformats-officedocument.presentationml.tags+xml"/>
  <Override PartName="/ppt/tags/tag1250.xml" ContentType="application/vnd.openxmlformats-officedocument.presentationml.tags+xml"/>
  <Override PartName="/ppt/tags/tag1251.xml" ContentType="application/vnd.openxmlformats-officedocument.presentationml.tags+xml"/>
  <Override PartName="/ppt/tags/tag1252.xml" ContentType="application/vnd.openxmlformats-officedocument.presentationml.tags+xml"/>
  <Override PartName="/ppt/tags/tag1253.xml" ContentType="application/vnd.openxmlformats-officedocument.presentationml.tags+xml"/>
  <Override PartName="/ppt/tags/tag1254.xml" ContentType="application/vnd.openxmlformats-officedocument.presentationml.tags+xml"/>
  <Override PartName="/ppt/tags/tag1255.xml" ContentType="application/vnd.openxmlformats-officedocument.presentationml.tags+xml"/>
  <Override PartName="/ppt/tags/tag1256.xml" ContentType="application/vnd.openxmlformats-officedocument.presentationml.tags+xml"/>
  <Override PartName="/ppt/tags/tag1257.xml" ContentType="application/vnd.openxmlformats-officedocument.presentationml.tags+xml"/>
  <Override PartName="/ppt/tags/tag1258.xml" ContentType="application/vnd.openxmlformats-officedocument.presentationml.tags+xml"/>
  <Override PartName="/ppt/tags/tag1259.xml" ContentType="application/vnd.openxmlformats-officedocument.presentationml.tags+xml"/>
  <Override PartName="/ppt/tags/tag1260.xml" ContentType="application/vnd.openxmlformats-officedocument.presentationml.tags+xml"/>
  <Override PartName="/ppt/tags/tag1261.xml" ContentType="application/vnd.openxmlformats-officedocument.presentationml.tags+xml"/>
  <Override PartName="/ppt/tags/tag1262.xml" ContentType="application/vnd.openxmlformats-officedocument.presentationml.tags+xml"/>
  <Override PartName="/ppt/tags/tag1263.xml" ContentType="application/vnd.openxmlformats-officedocument.presentationml.tags+xml"/>
  <Override PartName="/ppt/tags/tag1264.xml" ContentType="application/vnd.openxmlformats-officedocument.presentationml.tags+xml"/>
  <Override PartName="/ppt/tags/tag1265.xml" ContentType="application/vnd.openxmlformats-officedocument.presentationml.tags+xml"/>
  <Override PartName="/ppt/tags/tag1266.xml" ContentType="application/vnd.openxmlformats-officedocument.presentationml.tags+xml"/>
  <Override PartName="/ppt/tags/tag1267.xml" ContentType="application/vnd.openxmlformats-officedocument.presentationml.tags+xml"/>
  <Override PartName="/ppt/tags/tag1268.xml" ContentType="application/vnd.openxmlformats-officedocument.presentationml.tags+xml"/>
  <Override PartName="/ppt/tags/tag1269.xml" ContentType="application/vnd.openxmlformats-officedocument.presentationml.tags+xml"/>
  <Override PartName="/ppt/tags/tag1270.xml" ContentType="application/vnd.openxmlformats-officedocument.presentationml.tags+xml"/>
  <Override PartName="/ppt/tags/tag1271.xml" ContentType="application/vnd.openxmlformats-officedocument.presentationml.tags+xml"/>
  <Override PartName="/ppt/tags/tag1272.xml" ContentType="application/vnd.openxmlformats-officedocument.presentationml.tags+xml"/>
  <Override PartName="/ppt/tags/tag1273.xml" ContentType="application/vnd.openxmlformats-officedocument.presentationml.tags+xml"/>
  <Override PartName="/ppt/tags/tag1274.xml" ContentType="application/vnd.openxmlformats-officedocument.presentationml.tags+xml"/>
  <Override PartName="/ppt/tags/tag1275.xml" ContentType="application/vnd.openxmlformats-officedocument.presentationml.tags+xml"/>
  <Override PartName="/ppt/tags/tag1276.xml" ContentType="application/vnd.openxmlformats-officedocument.presentationml.tags+xml"/>
  <Override PartName="/ppt/tags/tag1277.xml" ContentType="application/vnd.openxmlformats-officedocument.presentationml.tags+xml"/>
  <Override PartName="/ppt/tags/tag1278.xml" ContentType="application/vnd.openxmlformats-officedocument.presentationml.tags+xml"/>
  <Override PartName="/ppt/tags/tag1279.xml" ContentType="application/vnd.openxmlformats-officedocument.presentationml.tags+xml"/>
  <Override PartName="/ppt/tags/tag1280.xml" ContentType="application/vnd.openxmlformats-officedocument.presentationml.tags+xml"/>
  <Override PartName="/ppt/tags/tag1281.xml" ContentType="application/vnd.openxmlformats-officedocument.presentationml.tags+xml"/>
  <Override PartName="/ppt/tags/tag1282.xml" ContentType="application/vnd.openxmlformats-officedocument.presentationml.tags+xml"/>
  <Override PartName="/ppt/tags/tag1283.xml" ContentType="application/vnd.openxmlformats-officedocument.presentationml.tags+xml"/>
  <Override PartName="/ppt/tags/tag1284.xml" ContentType="application/vnd.openxmlformats-officedocument.presentationml.tags+xml"/>
  <Override PartName="/ppt/tags/tag1285.xml" ContentType="application/vnd.openxmlformats-officedocument.presentationml.tags+xml"/>
  <Override PartName="/ppt/tags/tag1286.xml" ContentType="application/vnd.openxmlformats-officedocument.presentationml.tags+xml"/>
  <Override PartName="/ppt/tags/tag1287.xml" ContentType="application/vnd.openxmlformats-officedocument.presentationml.tags+xml"/>
  <Override PartName="/ppt/tags/tag1288.xml" ContentType="application/vnd.openxmlformats-officedocument.presentationml.tags+xml"/>
  <Override PartName="/ppt/tags/tag1289.xml" ContentType="application/vnd.openxmlformats-officedocument.presentationml.tags+xml"/>
  <Override PartName="/ppt/tags/tag1290.xml" ContentType="application/vnd.openxmlformats-officedocument.presentationml.tags+xml"/>
  <Override PartName="/ppt/tags/tag1291.xml" ContentType="application/vnd.openxmlformats-officedocument.presentationml.tags+xml"/>
  <Override PartName="/ppt/tags/tag1292.xml" ContentType="application/vnd.openxmlformats-officedocument.presentationml.tags+xml"/>
  <Override PartName="/ppt/tags/tag1293.xml" ContentType="application/vnd.openxmlformats-officedocument.presentationml.tags+xml"/>
  <Override PartName="/ppt/tags/tag1294.xml" ContentType="application/vnd.openxmlformats-officedocument.presentationml.tags+xml"/>
  <Override PartName="/ppt/tags/tag1295.xml" ContentType="application/vnd.openxmlformats-officedocument.presentationml.tags+xml"/>
  <Override PartName="/ppt/tags/tag1296.xml" ContentType="application/vnd.openxmlformats-officedocument.presentationml.tags+xml"/>
  <Override PartName="/ppt/tags/tag1297.xml" ContentType="application/vnd.openxmlformats-officedocument.presentationml.tags+xml"/>
  <Override PartName="/ppt/tags/tag1298.xml" ContentType="application/vnd.openxmlformats-officedocument.presentationml.tags+xml"/>
  <Override PartName="/ppt/tags/tag1299.xml" ContentType="application/vnd.openxmlformats-officedocument.presentationml.tags+xml"/>
  <Override PartName="/ppt/tags/tag1300.xml" ContentType="application/vnd.openxmlformats-officedocument.presentationml.tags+xml"/>
  <Override PartName="/ppt/tags/tag1301.xml" ContentType="application/vnd.openxmlformats-officedocument.presentationml.tags+xml"/>
  <Override PartName="/ppt/tags/tag1302.xml" ContentType="application/vnd.openxmlformats-officedocument.presentationml.tags+xml"/>
  <Override PartName="/ppt/tags/tag1303.xml" ContentType="application/vnd.openxmlformats-officedocument.presentationml.tags+xml"/>
  <Override PartName="/ppt/tags/tag1304.xml" ContentType="application/vnd.openxmlformats-officedocument.presentationml.tags+xml"/>
  <Override PartName="/ppt/tags/tag1305.xml" ContentType="application/vnd.openxmlformats-officedocument.presentationml.tags+xml"/>
  <Override PartName="/ppt/tags/tag1306.xml" ContentType="application/vnd.openxmlformats-officedocument.presentationml.tags+xml"/>
  <Override PartName="/ppt/tags/tag1307.xml" ContentType="application/vnd.openxmlformats-officedocument.presentationml.tags+xml"/>
  <Override PartName="/ppt/tags/tag1308.xml" ContentType="application/vnd.openxmlformats-officedocument.presentationml.tags+xml"/>
  <Override PartName="/ppt/tags/tag1309.xml" ContentType="application/vnd.openxmlformats-officedocument.presentationml.tags+xml"/>
  <Override PartName="/ppt/tags/tag1310.xml" ContentType="application/vnd.openxmlformats-officedocument.presentationml.tags+xml"/>
  <Override PartName="/ppt/tags/tag1311.xml" ContentType="application/vnd.openxmlformats-officedocument.presentationml.tags+xml"/>
  <Override PartName="/ppt/tags/tag1312.xml" ContentType="application/vnd.openxmlformats-officedocument.presentationml.tags+xml"/>
  <Override PartName="/ppt/tags/tag1313.xml" ContentType="application/vnd.openxmlformats-officedocument.presentationml.tags+xml"/>
  <Override PartName="/ppt/tags/tag1314.xml" ContentType="application/vnd.openxmlformats-officedocument.presentationml.tags+xml"/>
  <Override PartName="/ppt/tags/tag1315.xml" ContentType="application/vnd.openxmlformats-officedocument.presentationml.tags+xml"/>
  <Override PartName="/ppt/tags/tag1316.xml" ContentType="application/vnd.openxmlformats-officedocument.presentationml.tags+xml"/>
  <Override PartName="/ppt/tags/tag1317.xml" ContentType="application/vnd.openxmlformats-officedocument.presentationml.tags+xml"/>
  <Override PartName="/ppt/tags/tag1318.xml" ContentType="application/vnd.openxmlformats-officedocument.presentationml.tags+xml"/>
  <Override PartName="/ppt/tags/tag1319.xml" ContentType="application/vnd.openxmlformats-officedocument.presentationml.tags+xml"/>
  <Override PartName="/ppt/tags/tag1320.xml" ContentType="application/vnd.openxmlformats-officedocument.presentationml.tags+xml"/>
  <Override PartName="/ppt/tags/tag1321.xml" ContentType="application/vnd.openxmlformats-officedocument.presentationml.tags+xml"/>
  <Override PartName="/ppt/tags/tag1322.xml" ContentType="application/vnd.openxmlformats-officedocument.presentationml.tags+xml"/>
  <Override PartName="/ppt/tags/tag1323.xml" ContentType="application/vnd.openxmlformats-officedocument.presentationml.tags+xml"/>
  <Override PartName="/ppt/tags/tag1324.xml" ContentType="application/vnd.openxmlformats-officedocument.presentationml.tags+xml"/>
  <Override PartName="/ppt/tags/tag1325.xml" ContentType="application/vnd.openxmlformats-officedocument.presentationml.tags+xml"/>
  <Override PartName="/ppt/tags/tag1326.xml" ContentType="application/vnd.openxmlformats-officedocument.presentationml.tags+xml"/>
  <Override PartName="/ppt/tags/tag1327.xml" ContentType="application/vnd.openxmlformats-officedocument.presentationml.tags+xml"/>
  <Override PartName="/ppt/tags/tag1328.xml" ContentType="application/vnd.openxmlformats-officedocument.presentationml.tags+xml"/>
  <Override PartName="/ppt/tags/tag1329.xml" ContentType="application/vnd.openxmlformats-officedocument.presentationml.tags+xml"/>
  <Override PartName="/ppt/tags/tag1330.xml" ContentType="application/vnd.openxmlformats-officedocument.presentationml.tags+xml"/>
  <Override PartName="/ppt/tags/tag1331.xml" ContentType="application/vnd.openxmlformats-officedocument.presentationml.tags+xml"/>
  <Override PartName="/ppt/tags/tag1332.xml" ContentType="application/vnd.openxmlformats-officedocument.presentationml.tags+xml"/>
  <Override PartName="/ppt/tags/tag1333.xml" ContentType="application/vnd.openxmlformats-officedocument.presentationml.tags+xml"/>
  <Override PartName="/ppt/tags/tag1334.xml" ContentType="application/vnd.openxmlformats-officedocument.presentationml.tags+xml"/>
  <Override PartName="/ppt/tags/tag1335.xml" ContentType="application/vnd.openxmlformats-officedocument.presentationml.tags+xml"/>
  <Override PartName="/ppt/tags/tag1336.xml" ContentType="application/vnd.openxmlformats-officedocument.presentationml.tags+xml"/>
  <Override PartName="/ppt/tags/tag1337.xml" ContentType="application/vnd.openxmlformats-officedocument.presentationml.tags+xml"/>
  <Override PartName="/ppt/tags/tag1338.xml" ContentType="application/vnd.openxmlformats-officedocument.presentationml.tags+xml"/>
  <Override PartName="/ppt/tags/tag1339.xml" ContentType="application/vnd.openxmlformats-officedocument.presentationml.tags+xml"/>
  <Override PartName="/ppt/tags/tag1340.xml" ContentType="application/vnd.openxmlformats-officedocument.presentationml.tags+xml"/>
  <Override PartName="/ppt/tags/tag1341.xml" ContentType="application/vnd.openxmlformats-officedocument.presentationml.tags+xml"/>
  <Override PartName="/ppt/tags/tag1342.xml" ContentType="application/vnd.openxmlformats-officedocument.presentationml.tags+xml"/>
  <Override PartName="/ppt/tags/tag1343.xml" ContentType="application/vnd.openxmlformats-officedocument.presentationml.tags+xml"/>
  <Override PartName="/ppt/tags/tag1344.xml" ContentType="application/vnd.openxmlformats-officedocument.presentationml.tags+xml"/>
  <Override PartName="/ppt/tags/tag1345.xml" ContentType="application/vnd.openxmlformats-officedocument.presentationml.tags+xml"/>
  <Override PartName="/ppt/tags/tag1346.xml" ContentType="application/vnd.openxmlformats-officedocument.presentationml.tags+xml"/>
  <Override PartName="/ppt/tags/tag1347.xml" ContentType="application/vnd.openxmlformats-officedocument.presentationml.tags+xml"/>
  <Override PartName="/ppt/tags/tag1348.xml" ContentType="application/vnd.openxmlformats-officedocument.presentationml.tags+xml"/>
  <Override PartName="/ppt/tags/tag1349.xml" ContentType="application/vnd.openxmlformats-officedocument.presentationml.tags+xml"/>
  <Override PartName="/ppt/tags/tag1350.xml" ContentType="application/vnd.openxmlformats-officedocument.presentationml.tags+xml"/>
  <Override PartName="/ppt/tags/tag1351.xml" ContentType="application/vnd.openxmlformats-officedocument.presentationml.tags+xml"/>
  <Override PartName="/ppt/tags/tag1352.xml" ContentType="application/vnd.openxmlformats-officedocument.presentationml.tags+xml"/>
  <Override PartName="/ppt/tags/tag1353.xml" ContentType="application/vnd.openxmlformats-officedocument.presentationml.tags+xml"/>
  <Override PartName="/ppt/tags/tag1354.xml" ContentType="application/vnd.openxmlformats-officedocument.presentationml.tags+xml"/>
  <Override PartName="/ppt/tags/tag1355.xml" ContentType="application/vnd.openxmlformats-officedocument.presentationml.tags+xml"/>
  <Override PartName="/ppt/tags/tag1356.xml" ContentType="application/vnd.openxmlformats-officedocument.presentationml.tags+xml"/>
  <Override PartName="/ppt/tags/tag1357.xml" ContentType="application/vnd.openxmlformats-officedocument.presentationml.tags+xml"/>
  <Override PartName="/ppt/tags/tag1358.xml" ContentType="application/vnd.openxmlformats-officedocument.presentationml.tags+xml"/>
  <Override PartName="/ppt/tags/tag1359.xml" ContentType="application/vnd.openxmlformats-officedocument.presentationml.tags+xml"/>
  <Override PartName="/ppt/tags/tag1360.xml" ContentType="application/vnd.openxmlformats-officedocument.presentationml.tags+xml"/>
  <Override PartName="/ppt/tags/tag1361.xml" ContentType="application/vnd.openxmlformats-officedocument.presentationml.tags+xml"/>
  <Override PartName="/ppt/tags/tag1362.xml" ContentType="application/vnd.openxmlformats-officedocument.presentationml.tags+xml"/>
  <Override PartName="/ppt/tags/tag1363.xml" ContentType="application/vnd.openxmlformats-officedocument.presentationml.tags+xml"/>
  <Override PartName="/ppt/tags/tag1364.xml" ContentType="application/vnd.openxmlformats-officedocument.presentationml.tags+xml"/>
  <Override PartName="/ppt/tags/tag1365.xml" ContentType="application/vnd.openxmlformats-officedocument.presentationml.tags+xml"/>
  <Override PartName="/ppt/tags/tag1366.xml" ContentType="application/vnd.openxmlformats-officedocument.presentationml.tags+xml"/>
  <Override PartName="/ppt/tags/tag1367.xml" ContentType="application/vnd.openxmlformats-officedocument.presentationml.tags+xml"/>
  <Override PartName="/ppt/tags/tag1368.xml" ContentType="application/vnd.openxmlformats-officedocument.presentationml.tags+xml"/>
  <Override PartName="/ppt/tags/tag1369.xml" ContentType="application/vnd.openxmlformats-officedocument.presentationml.tags+xml"/>
  <Override PartName="/ppt/tags/tag1370.xml" ContentType="application/vnd.openxmlformats-officedocument.presentationml.tags+xml"/>
  <Override PartName="/ppt/tags/tag1371.xml" ContentType="application/vnd.openxmlformats-officedocument.presentationml.tags+xml"/>
  <Override PartName="/ppt/tags/tag1372.xml" ContentType="application/vnd.openxmlformats-officedocument.presentationml.tags+xml"/>
  <Override PartName="/ppt/tags/tag1373.xml" ContentType="application/vnd.openxmlformats-officedocument.presentationml.tags+xml"/>
  <Override PartName="/ppt/tags/tag1374.xml" ContentType="application/vnd.openxmlformats-officedocument.presentationml.tags+xml"/>
  <Override PartName="/ppt/tags/tag1375.xml" ContentType="application/vnd.openxmlformats-officedocument.presentationml.tags+xml"/>
  <Override PartName="/ppt/tags/tag1376.xml" ContentType="application/vnd.openxmlformats-officedocument.presentationml.tags+xml"/>
  <Override PartName="/ppt/tags/tag1377.xml" ContentType="application/vnd.openxmlformats-officedocument.presentationml.tags+xml"/>
  <Override PartName="/ppt/tags/tag1378.xml" ContentType="application/vnd.openxmlformats-officedocument.presentationml.tags+xml"/>
  <Override PartName="/ppt/tags/tag1379.xml" ContentType="application/vnd.openxmlformats-officedocument.presentationml.tags+xml"/>
  <Override PartName="/ppt/tags/tag1380.xml" ContentType="application/vnd.openxmlformats-officedocument.presentationml.tags+xml"/>
  <Override PartName="/ppt/tags/tag1381.xml" ContentType="application/vnd.openxmlformats-officedocument.presentationml.tags+xml"/>
  <Override PartName="/ppt/tags/tag1382.xml" ContentType="application/vnd.openxmlformats-officedocument.presentationml.tags+xml"/>
  <Override PartName="/ppt/tags/tag1383.xml" ContentType="application/vnd.openxmlformats-officedocument.presentationml.tags+xml"/>
  <Override PartName="/ppt/tags/tag1384.xml" ContentType="application/vnd.openxmlformats-officedocument.presentationml.tags+xml"/>
  <Override PartName="/ppt/tags/tag1385.xml" ContentType="application/vnd.openxmlformats-officedocument.presentationml.tags+xml"/>
  <Override PartName="/ppt/tags/tag1386.xml" ContentType="application/vnd.openxmlformats-officedocument.presentationml.tags+xml"/>
  <Override PartName="/ppt/tags/tag1387.xml" ContentType="application/vnd.openxmlformats-officedocument.presentationml.tags+xml"/>
  <Override PartName="/ppt/tags/tag1388.xml" ContentType="application/vnd.openxmlformats-officedocument.presentationml.tags+xml"/>
  <Override PartName="/ppt/tags/tag1389.xml" ContentType="application/vnd.openxmlformats-officedocument.presentationml.tags+xml"/>
  <Override PartName="/ppt/tags/tag1390.xml" ContentType="application/vnd.openxmlformats-officedocument.presentationml.tags+xml"/>
  <Override PartName="/ppt/tags/tag1391.xml" ContentType="application/vnd.openxmlformats-officedocument.presentationml.tags+xml"/>
  <Override PartName="/ppt/tags/tag1392.xml" ContentType="application/vnd.openxmlformats-officedocument.presentationml.tags+xml"/>
  <Override PartName="/ppt/tags/tag1393.xml" ContentType="application/vnd.openxmlformats-officedocument.presentationml.tags+xml"/>
  <Override PartName="/ppt/tags/tag1394.xml" ContentType="application/vnd.openxmlformats-officedocument.presentationml.tags+xml"/>
  <Override PartName="/ppt/tags/tag1395.xml" ContentType="application/vnd.openxmlformats-officedocument.presentationml.tags+xml"/>
  <Override PartName="/ppt/tags/tag1396.xml" ContentType="application/vnd.openxmlformats-officedocument.presentationml.tags+xml"/>
  <Override PartName="/ppt/tags/tag1397.xml" ContentType="application/vnd.openxmlformats-officedocument.presentationml.tags+xml"/>
  <Override PartName="/ppt/tags/tag1398.xml" ContentType="application/vnd.openxmlformats-officedocument.presentationml.tags+xml"/>
  <Override PartName="/ppt/tags/tag1399.xml" ContentType="application/vnd.openxmlformats-officedocument.presentationml.tags+xml"/>
  <Override PartName="/ppt/tags/tag1400.xml" ContentType="application/vnd.openxmlformats-officedocument.presentationml.tags+xml"/>
  <Override PartName="/ppt/tags/tag1401.xml" ContentType="application/vnd.openxmlformats-officedocument.presentationml.tags+xml"/>
  <Override PartName="/ppt/tags/tag1402.xml" ContentType="application/vnd.openxmlformats-officedocument.presentationml.tags+xml"/>
  <Override PartName="/ppt/tags/tag1403.xml" ContentType="application/vnd.openxmlformats-officedocument.presentationml.tags+xml"/>
  <Override PartName="/ppt/tags/tag1404.xml" ContentType="application/vnd.openxmlformats-officedocument.presentationml.tags+xml"/>
  <Override PartName="/ppt/tags/tag1405.xml" ContentType="application/vnd.openxmlformats-officedocument.presentationml.tags+xml"/>
  <Override PartName="/ppt/tags/tag1406.xml" ContentType="application/vnd.openxmlformats-officedocument.presentationml.tags+xml"/>
  <Override PartName="/ppt/tags/tag1407.xml" ContentType="application/vnd.openxmlformats-officedocument.presentationml.tags+xml"/>
  <Override PartName="/ppt/tags/tag1408.xml" ContentType="application/vnd.openxmlformats-officedocument.presentationml.tags+xml"/>
  <Override PartName="/ppt/tags/tag1409.xml" ContentType="application/vnd.openxmlformats-officedocument.presentationml.tags+xml"/>
  <Override PartName="/ppt/tags/tag1410.xml" ContentType="application/vnd.openxmlformats-officedocument.presentationml.tags+xml"/>
  <Override PartName="/ppt/tags/tag1411.xml" ContentType="application/vnd.openxmlformats-officedocument.presentationml.tags+xml"/>
  <Override PartName="/ppt/tags/tag1412.xml" ContentType="application/vnd.openxmlformats-officedocument.presentationml.tags+xml"/>
  <Override PartName="/ppt/tags/tag1413.xml" ContentType="application/vnd.openxmlformats-officedocument.presentationml.tags+xml"/>
  <Override PartName="/ppt/tags/tag1414.xml" ContentType="application/vnd.openxmlformats-officedocument.presentationml.tags+xml"/>
  <Override PartName="/ppt/tags/tag1415.xml" ContentType="application/vnd.openxmlformats-officedocument.presentationml.tags+xml"/>
  <Override PartName="/ppt/tags/tag1416.xml" ContentType="application/vnd.openxmlformats-officedocument.presentationml.tags+xml"/>
  <Override PartName="/ppt/tags/tag1417.xml" ContentType="application/vnd.openxmlformats-officedocument.presentationml.tags+xml"/>
  <Override PartName="/ppt/tags/tag1418.xml" ContentType="application/vnd.openxmlformats-officedocument.presentationml.tags+xml"/>
  <Override PartName="/ppt/tags/tag1419.xml" ContentType="application/vnd.openxmlformats-officedocument.presentationml.tags+xml"/>
  <Override PartName="/ppt/tags/tag1420.xml" ContentType="application/vnd.openxmlformats-officedocument.presentationml.tags+xml"/>
  <Override PartName="/ppt/tags/tag1421.xml" ContentType="application/vnd.openxmlformats-officedocument.presentationml.tags+xml"/>
  <Override PartName="/ppt/tags/tag1422.xml" ContentType="application/vnd.openxmlformats-officedocument.presentationml.tags+xml"/>
  <Override PartName="/ppt/tags/tag1423.xml" ContentType="application/vnd.openxmlformats-officedocument.presentationml.tags+xml"/>
  <Override PartName="/ppt/tags/tag1424.xml" ContentType="application/vnd.openxmlformats-officedocument.presentationml.tags+xml"/>
  <Override PartName="/ppt/tags/tag1425.xml" ContentType="application/vnd.openxmlformats-officedocument.presentationml.tags+xml"/>
  <Override PartName="/ppt/tags/tag1426.xml" ContentType="application/vnd.openxmlformats-officedocument.presentationml.tags+xml"/>
  <Override PartName="/ppt/tags/tag1427.xml" ContentType="application/vnd.openxmlformats-officedocument.presentationml.tags+xml"/>
  <Override PartName="/ppt/tags/tag1428.xml" ContentType="application/vnd.openxmlformats-officedocument.presentationml.tags+xml"/>
  <Override PartName="/ppt/tags/tag1429.xml" ContentType="application/vnd.openxmlformats-officedocument.presentationml.tags+xml"/>
  <Override PartName="/ppt/tags/tag1430.xml" ContentType="application/vnd.openxmlformats-officedocument.presentationml.tags+xml"/>
  <Override PartName="/ppt/tags/tag1431.xml" ContentType="application/vnd.openxmlformats-officedocument.presentationml.tags+xml"/>
  <Override PartName="/ppt/tags/tag1432.xml" ContentType="application/vnd.openxmlformats-officedocument.presentationml.tags+xml"/>
  <Override PartName="/ppt/tags/tag1433.xml" ContentType="application/vnd.openxmlformats-officedocument.presentationml.tags+xml"/>
  <Override PartName="/ppt/tags/tag1434.xml" ContentType="application/vnd.openxmlformats-officedocument.presentationml.tags+xml"/>
  <Override PartName="/ppt/tags/tag1435.xml" ContentType="application/vnd.openxmlformats-officedocument.presentationml.tags+xml"/>
  <Override PartName="/ppt/tags/tag1436.xml" ContentType="application/vnd.openxmlformats-officedocument.presentationml.tags+xml"/>
  <Override PartName="/ppt/tags/tag1437.xml" ContentType="application/vnd.openxmlformats-officedocument.presentationml.tags+xml"/>
  <Override PartName="/ppt/tags/tag1438.xml" ContentType="application/vnd.openxmlformats-officedocument.presentationml.tags+xml"/>
  <Override PartName="/ppt/tags/tag1439.xml" ContentType="application/vnd.openxmlformats-officedocument.presentationml.tags+xml"/>
  <Override PartName="/ppt/tags/tag1440.xml" ContentType="application/vnd.openxmlformats-officedocument.presentationml.tags+xml"/>
  <Override PartName="/ppt/tags/tag1441.xml" ContentType="application/vnd.openxmlformats-officedocument.presentationml.tags+xml"/>
  <Override PartName="/ppt/tags/tag1442.xml" ContentType="application/vnd.openxmlformats-officedocument.presentationml.tags+xml"/>
  <Override PartName="/ppt/tags/tag1443.xml" ContentType="application/vnd.openxmlformats-officedocument.presentationml.tags+xml"/>
  <Override PartName="/ppt/tags/tag1444.xml" ContentType="application/vnd.openxmlformats-officedocument.presentationml.tags+xml"/>
  <Override PartName="/ppt/tags/tag1445.xml" ContentType="application/vnd.openxmlformats-officedocument.presentationml.tags+xml"/>
  <Override PartName="/ppt/tags/tag1446.xml" ContentType="application/vnd.openxmlformats-officedocument.presentationml.tags+xml"/>
  <Override PartName="/ppt/tags/tag1447.xml" ContentType="application/vnd.openxmlformats-officedocument.presentationml.tags+xml"/>
  <Override PartName="/ppt/tags/tag1448.xml" ContentType="application/vnd.openxmlformats-officedocument.presentationml.tags+xml"/>
  <Override PartName="/ppt/tags/tag1449.xml" ContentType="application/vnd.openxmlformats-officedocument.presentationml.tags+xml"/>
  <Override PartName="/ppt/tags/tag1450.xml" ContentType="application/vnd.openxmlformats-officedocument.presentationml.tags+xml"/>
  <Override PartName="/ppt/tags/tag1451.xml" ContentType="application/vnd.openxmlformats-officedocument.presentationml.tags+xml"/>
  <Override PartName="/ppt/tags/tag1452.xml" ContentType="application/vnd.openxmlformats-officedocument.presentationml.tags+xml"/>
  <Override PartName="/ppt/tags/tag1453.xml" ContentType="application/vnd.openxmlformats-officedocument.presentationml.tags+xml"/>
  <Override PartName="/ppt/tags/tag1454.xml" ContentType="application/vnd.openxmlformats-officedocument.presentationml.tags+xml"/>
  <Override PartName="/ppt/tags/tag1455.xml" ContentType="application/vnd.openxmlformats-officedocument.presentationml.tags+xml"/>
  <Override PartName="/ppt/tags/tag1456.xml" ContentType="application/vnd.openxmlformats-officedocument.presentationml.tags+xml"/>
  <Override PartName="/ppt/tags/tag1457.xml" ContentType="application/vnd.openxmlformats-officedocument.presentationml.tags+xml"/>
  <Override PartName="/ppt/tags/tag1458.xml" ContentType="application/vnd.openxmlformats-officedocument.presentationml.tags+xml"/>
  <Override PartName="/ppt/tags/tag1459.xml" ContentType="application/vnd.openxmlformats-officedocument.presentationml.tags+xml"/>
  <Override PartName="/ppt/tags/tag1460.xml" ContentType="application/vnd.openxmlformats-officedocument.presentationml.tags+xml"/>
  <Override PartName="/ppt/tags/tag1461.xml" ContentType="application/vnd.openxmlformats-officedocument.presentationml.tags+xml"/>
  <Override PartName="/ppt/tags/tag1462.xml" ContentType="application/vnd.openxmlformats-officedocument.presentationml.tags+xml"/>
  <Override PartName="/ppt/tags/tag1463.xml" ContentType="application/vnd.openxmlformats-officedocument.presentationml.tags+xml"/>
  <Override PartName="/ppt/tags/tag1464.xml" ContentType="application/vnd.openxmlformats-officedocument.presentationml.tags+xml"/>
  <Override PartName="/ppt/tags/tag1465.xml" ContentType="application/vnd.openxmlformats-officedocument.presentationml.tags+xml"/>
  <Override PartName="/ppt/tags/tag1466.xml" ContentType="application/vnd.openxmlformats-officedocument.presentationml.tags+xml"/>
  <Override PartName="/ppt/tags/tag1467.xml" ContentType="application/vnd.openxmlformats-officedocument.presentationml.tags+xml"/>
  <Override PartName="/ppt/tags/tag1468.xml" ContentType="application/vnd.openxmlformats-officedocument.presentationml.tags+xml"/>
  <Override PartName="/ppt/tags/tag1469.xml" ContentType="application/vnd.openxmlformats-officedocument.presentationml.tags+xml"/>
  <Override PartName="/ppt/tags/tag1470.xml" ContentType="application/vnd.openxmlformats-officedocument.presentationml.tags+xml"/>
  <Override PartName="/ppt/tags/tag1471.xml" ContentType="application/vnd.openxmlformats-officedocument.presentationml.tags+xml"/>
  <Override PartName="/ppt/tags/tag1472.xml" ContentType="application/vnd.openxmlformats-officedocument.presentationml.tags+xml"/>
  <Override PartName="/ppt/tags/tag1473.xml" ContentType="application/vnd.openxmlformats-officedocument.presentationml.tags+xml"/>
  <Override PartName="/ppt/tags/tag1474.xml" ContentType="application/vnd.openxmlformats-officedocument.presentationml.tags+xml"/>
  <Override PartName="/ppt/tags/tag1475.xml" ContentType="application/vnd.openxmlformats-officedocument.presentationml.tags+xml"/>
  <Override PartName="/ppt/tags/tag1476.xml" ContentType="application/vnd.openxmlformats-officedocument.presentationml.tags+xml"/>
  <Override PartName="/ppt/tags/tag1477.xml" ContentType="application/vnd.openxmlformats-officedocument.presentationml.tags+xml"/>
  <Override PartName="/ppt/tags/tag1478.xml" ContentType="application/vnd.openxmlformats-officedocument.presentationml.tags+xml"/>
  <Override PartName="/ppt/tags/tag1479.xml" ContentType="application/vnd.openxmlformats-officedocument.presentationml.tags+xml"/>
  <Override PartName="/ppt/tags/tag1480.xml" ContentType="application/vnd.openxmlformats-officedocument.presentationml.tags+xml"/>
  <Override PartName="/ppt/tags/tag1481.xml" ContentType="application/vnd.openxmlformats-officedocument.presentationml.tags+xml"/>
  <Override PartName="/ppt/tags/tag1482.xml" ContentType="application/vnd.openxmlformats-officedocument.presentationml.tags+xml"/>
  <Override PartName="/ppt/tags/tag1483.xml" ContentType="application/vnd.openxmlformats-officedocument.presentationml.tags+xml"/>
  <Override PartName="/ppt/tags/tag1484.xml" ContentType="application/vnd.openxmlformats-officedocument.presentationml.tags+xml"/>
  <Override PartName="/ppt/tags/tag1485.xml" ContentType="application/vnd.openxmlformats-officedocument.presentationml.tags+xml"/>
  <Override PartName="/ppt/tags/tag1486.xml" ContentType="application/vnd.openxmlformats-officedocument.presentationml.tags+xml"/>
  <Override PartName="/ppt/tags/tag1487.xml" ContentType="application/vnd.openxmlformats-officedocument.presentationml.tags+xml"/>
  <Override PartName="/ppt/tags/tag1488.xml" ContentType="application/vnd.openxmlformats-officedocument.presentationml.tags+xml"/>
  <Override PartName="/ppt/tags/tag1489.xml" ContentType="application/vnd.openxmlformats-officedocument.presentationml.tags+xml"/>
  <Override PartName="/ppt/tags/tag1490.xml" ContentType="application/vnd.openxmlformats-officedocument.presentationml.tags+xml"/>
  <Override PartName="/ppt/tags/tag1491.xml" ContentType="application/vnd.openxmlformats-officedocument.presentationml.tags+xml"/>
  <Override PartName="/ppt/tags/tag1492.xml" ContentType="application/vnd.openxmlformats-officedocument.presentationml.tags+xml"/>
  <Override PartName="/ppt/tags/tag1493.xml" ContentType="application/vnd.openxmlformats-officedocument.presentationml.tags+xml"/>
  <Override PartName="/ppt/tags/tag1494.xml" ContentType="application/vnd.openxmlformats-officedocument.presentationml.tags+xml"/>
  <Override PartName="/ppt/tags/tag1495.xml" ContentType="application/vnd.openxmlformats-officedocument.presentationml.tags+xml"/>
  <Override PartName="/ppt/tags/tag1496.xml" ContentType="application/vnd.openxmlformats-officedocument.presentationml.tags+xml"/>
  <Override PartName="/ppt/tags/tag1497.xml" ContentType="application/vnd.openxmlformats-officedocument.presentationml.tags+xml"/>
  <Override PartName="/ppt/tags/tag1498.xml" ContentType="application/vnd.openxmlformats-officedocument.presentationml.tags+xml"/>
  <Override PartName="/ppt/tags/tag1499.xml" ContentType="application/vnd.openxmlformats-officedocument.presentationml.tags+xml"/>
  <Override PartName="/ppt/tags/tag1500.xml" ContentType="application/vnd.openxmlformats-officedocument.presentationml.tags+xml"/>
  <Override PartName="/ppt/tags/tag1501.xml" ContentType="application/vnd.openxmlformats-officedocument.presentationml.tags+xml"/>
  <Override PartName="/ppt/tags/tag1502.xml" ContentType="application/vnd.openxmlformats-officedocument.presentationml.tags+xml"/>
  <Override PartName="/ppt/tags/tag1503.xml" ContentType="application/vnd.openxmlformats-officedocument.presentationml.tags+xml"/>
  <Override PartName="/ppt/tags/tag1504.xml" ContentType="application/vnd.openxmlformats-officedocument.presentationml.tags+xml"/>
  <Override PartName="/ppt/tags/tag1505.xml" ContentType="application/vnd.openxmlformats-officedocument.presentationml.tags+xml"/>
  <Override PartName="/ppt/tags/tag1506.xml" ContentType="application/vnd.openxmlformats-officedocument.presentationml.tags+xml"/>
  <Override PartName="/ppt/tags/tag1507.xml" ContentType="application/vnd.openxmlformats-officedocument.presentationml.tags+xml"/>
  <Override PartName="/ppt/tags/tag1508.xml" ContentType="application/vnd.openxmlformats-officedocument.presentationml.tags+xml"/>
  <Override PartName="/ppt/tags/tag1509.xml" ContentType="application/vnd.openxmlformats-officedocument.presentationml.tags+xml"/>
  <Override PartName="/ppt/tags/tag1510.xml" ContentType="application/vnd.openxmlformats-officedocument.presentationml.tags+xml"/>
  <Override PartName="/ppt/tags/tag1511.xml" ContentType="application/vnd.openxmlformats-officedocument.presentationml.tags+xml"/>
  <Override PartName="/ppt/tags/tag1512.xml" ContentType="application/vnd.openxmlformats-officedocument.presentationml.tags+xml"/>
  <Override PartName="/ppt/tags/tag1513.xml" ContentType="application/vnd.openxmlformats-officedocument.presentationml.tags+xml"/>
  <Override PartName="/ppt/tags/tag1514.xml" ContentType="application/vnd.openxmlformats-officedocument.presentationml.tags+xml"/>
  <Override PartName="/ppt/tags/tag1515.xml" ContentType="application/vnd.openxmlformats-officedocument.presentationml.tags+xml"/>
  <Override PartName="/ppt/tags/tag1516.xml" ContentType="application/vnd.openxmlformats-officedocument.presentationml.tags+xml"/>
  <Override PartName="/ppt/tags/tag1517.xml" ContentType="application/vnd.openxmlformats-officedocument.presentationml.tags+xml"/>
  <Override PartName="/ppt/tags/tag1518.xml" ContentType="application/vnd.openxmlformats-officedocument.presentationml.tags+xml"/>
  <Override PartName="/ppt/tags/tag1519.xml" ContentType="application/vnd.openxmlformats-officedocument.presentationml.tags+xml"/>
  <Override PartName="/ppt/tags/tag1520.xml" ContentType="application/vnd.openxmlformats-officedocument.presentationml.tags+xml"/>
  <Override PartName="/ppt/tags/tag1521.xml" ContentType="application/vnd.openxmlformats-officedocument.presentationml.tags+xml"/>
  <Override PartName="/ppt/tags/tag1522.xml" ContentType="application/vnd.openxmlformats-officedocument.presentationml.tags+xml"/>
  <Override PartName="/ppt/tags/tag1523.xml" ContentType="application/vnd.openxmlformats-officedocument.presentationml.tags+xml"/>
  <Override PartName="/ppt/tags/tag1524.xml" ContentType="application/vnd.openxmlformats-officedocument.presentationml.tags+xml"/>
  <Override PartName="/ppt/tags/tag1525.xml" ContentType="application/vnd.openxmlformats-officedocument.presentationml.tags+xml"/>
  <Override PartName="/ppt/tags/tag1526.xml" ContentType="application/vnd.openxmlformats-officedocument.presentationml.tags+xml"/>
  <Override PartName="/ppt/tags/tag1527.xml" ContentType="application/vnd.openxmlformats-officedocument.presentationml.tags+xml"/>
  <Override PartName="/ppt/tags/tag1528.xml" ContentType="application/vnd.openxmlformats-officedocument.presentationml.tags+xml"/>
  <Override PartName="/ppt/tags/tag1529.xml" ContentType="application/vnd.openxmlformats-officedocument.presentationml.tags+xml"/>
  <Override PartName="/ppt/tags/tag1530.xml" ContentType="application/vnd.openxmlformats-officedocument.presentationml.tags+xml"/>
  <Override PartName="/ppt/tags/tag1531.xml" ContentType="application/vnd.openxmlformats-officedocument.presentationml.tags+xml"/>
  <Override PartName="/ppt/tags/tag1532.xml" ContentType="application/vnd.openxmlformats-officedocument.presentationml.tags+xml"/>
  <Override PartName="/ppt/tags/tag1533.xml" ContentType="application/vnd.openxmlformats-officedocument.presentationml.tags+xml"/>
  <Override PartName="/ppt/tags/tag1534.xml" ContentType="application/vnd.openxmlformats-officedocument.presentationml.tags+xml"/>
  <Override PartName="/ppt/tags/tag1535.xml" ContentType="application/vnd.openxmlformats-officedocument.presentationml.tags+xml"/>
  <Override PartName="/ppt/tags/tag1536.xml" ContentType="application/vnd.openxmlformats-officedocument.presentationml.tags+xml"/>
  <Override PartName="/ppt/tags/tag1537.xml" ContentType="application/vnd.openxmlformats-officedocument.presentationml.tags+xml"/>
  <Override PartName="/ppt/tags/tag1538.xml" ContentType="application/vnd.openxmlformats-officedocument.presentationml.tags+xml"/>
  <Override PartName="/ppt/tags/tag1539.xml" ContentType="application/vnd.openxmlformats-officedocument.presentationml.tags+xml"/>
  <Override PartName="/ppt/tags/tag1540.xml" ContentType="application/vnd.openxmlformats-officedocument.presentationml.tags+xml"/>
  <Override PartName="/ppt/tags/tag1541.xml" ContentType="application/vnd.openxmlformats-officedocument.presentationml.tags+xml"/>
  <Override PartName="/ppt/tags/tag1542.xml" ContentType="application/vnd.openxmlformats-officedocument.presentationml.tags+xml"/>
  <Override PartName="/ppt/tags/tag1543.xml" ContentType="application/vnd.openxmlformats-officedocument.presentationml.tags+xml"/>
  <Override PartName="/ppt/tags/tag1544.xml" ContentType="application/vnd.openxmlformats-officedocument.presentationml.tags+xml"/>
  <Override PartName="/ppt/tags/tag1545.xml" ContentType="application/vnd.openxmlformats-officedocument.presentationml.tags+xml"/>
  <Override PartName="/ppt/tags/tag1546.xml" ContentType="application/vnd.openxmlformats-officedocument.presentationml.tags+xml"/>
  <Override PartName="/ppt/tags/tag1547.xml" ContentType="application/vnd.openxmlformats-officedocument.presentationml.tags+xml"/>
  <Override PartName="/ppt/tags/tag1548.xml" ContentType="application/vnd.openxmlformats-officedocument.presentationml.tags+xml"/>
  <Override PartName="/ppt/tags/tag1549.xml" ContentType="application/vnd.openxmlformats-officedocument.presentationml.tags+xml"/>
  <Override PartName="/ppt/tags/tag1550.xml" ContentType="application/vnd.openxmlformats-officedocument.presentationml.tags+xml"/>
  <Override PartName="/ppt/tags/tag1551.xml" ContentType="application/vnd.openxmlformats-officedocument.presentationml.tags+xml"/>
  <Override PartName="/ppt/tags/tag1552.xml" ContentType="application/vnd.openxmlformats-officedocument.presentationml.tags+xml"/>
  <Override PartName="/ppt/tags/tag1553.xml" ContentType="application/vnd.openxmlformats-officedocument.presentationml.tags+xml"/>
  <Override PartName="/ppt/tags/tag1554.xml" ContentType="application/vnd.openxmlformats-officedocument.presentationml.tags+xml"/>
  <Override PartName="/ppt/tags/tag1555.xml" ContentType="application/vnd.openxmlformats-officedocument.presentationml.tags+xml"/>
  <Override PartName="/ppt/tags/tag1556.xml" ContentType="application/vnd.openxmlformats-officedocument.presentationml.tags+xml"/>
  <Override PartName="/ppt/tags/tag1557.xml" ContentType="application/vnd.openxmlformats-officedocument.presentationml.tags+xml"/>
  <Override PartName="/ppt/tags/tag1558.xml" ContentType="application/vnd.openxmlformats-officedocument.presentationml.tags+xml"/>
  <Override PartName="/ppt/tags/tag1559.xml" ContentType="application/vnd.openxmlformats-officedocument.presentationml.tags+xml"/>
  <Override PartName="/ppt/tags/tag1560.xml" ContentType="application/vnd.openxmlformats-officedocument.presentationml.tags+xml"/>
  <Override PartName="/ppt/tags/tag1561.xml" ContentType="application/vnd.openxmlformats-officedocument.presentationml.tags+xml"/>
  <Override PartName="/ppt/tags/tag1562.xml" ContentType="application/vnd.openxmlformats-officedocument.presentationml.tags+xml"/>
  <Override PartName="/ppt/tags/tag1563.xml" ContentType="application/vnd.openxmlformats-officedocument.presentationml.tags+xml"/>
  <Override PartName="/ppt/tags/tag1564.xml" ContentType="application/vnd.openxmlformats-officedocument.presentationml.tags+xml"/>
  <Override PartName="/ppt/tags/tag1565.xml" ContentType="application/vnd.openxmlformats-officedocument.presentationml.tags+xml"/>
  <Override PartName="/ppt/tags/tag1566.xml" ContentType="application/vnd.openxmlformats-officedocument.presentationml.tags+xml"/>
  <Override PartName="/ppt/tags/tag1567.xml" ContentType="application/vnd.openxmlformats-officedocument.presentationml.tags+xml"/>
  <Override PartName="/ppt/tags/tag1568.xml" ContentType="application/vnd.openxmlformats-officedocument.presentationml.tags+xml"/>
  <Override PartName="/ppt/tags/tag1569.xml" ContentType="application/vnd.openxmlformats-officedocument.presentationml.tags+xml"/>
  <Override PartName="/ppt/tags/tag1570.xml" ContentType="application/vnd.openxmlformats-officedocument.presentationml.tags+xml"/>
  <Override PartName="/ppt/tags/tag1571.xml" ContentType="application/vnd.openxmlformats-officedocument.presentationml.tags+xml"/>
  <Override PartName="/ppt/tags/tag1572.xml" ContentType="application/vnd.openxmlformats-officedocument.presentationml.tags+xml"/>
  <Override PartName="/ppt/tags/tag1573.xml" ContentType="application/vnd.openxmlformats-officedocument.presentationml.tags+xml"/>
  <Override PartName="/ppt/tags/tag1574.xml" ContentType="application/vnd.openxmlformats-officedocument.presentationml.tags+xml"/>
  <Override PartName="/ppt/tags/tag1575.xml" ContentType="application/vnd.openxmlformats-officedocument.presentationml.tags+xml"/>
  <Override PartName="/ppt/tags/tag1576.xml" ContentType="application/vnd.openxmlformats-officedocument.presentationml.tags+xml"/>
  <Override PartName="/ppt/tags/tag1577.xml" ContentType="application/vnd.openxmlformats-officedocument.presentationml.tags+xml"/>
  <Override PartName="/ppt/tags/tag1578.xml" ContentType="application/vnd.openxmlformats-officedocument.presentationml.tags+xml"/>
  <Override PartName="/ppt/tags/tag1579.xml" ContentType="application/vnd.openxmlformats-officedocument.presentationml.tags+xml"/>
  <Override PartName="/ppt/tags/tag1580.xml" ContentType="application/vnd.openxmlformats-officedocument.presentationml.tags+xml"/>
  <Override PartName="/ppt/tags/tag1581.xml" ContentType="application/vnd.openxmlformats-officedocument.presentationml.tags+xml"/>
  <Override PartName="/ppt/tags/tag1582.xml" ContentType="application/vnd.openxmlformats-officedocument.presentationml.tags+xml"/>
  <Override PartName="/ppt/tags/tag1583.xml" ContentType="application/vnd.openxmlformats-officedocument.presentationml.tags+xml"/>
  <Override PartName="/ppt/tags/tag1584.xml" ContentType="application/vnd.openxmlformats-officedocument.presentationml.tags+xml"/>
  <Override PartName="/ppt/tags/tag1585.xml" ContentType="application/vnd.openxmlformats-officedocument.presentationml.tags+xml"/>
  <Override PartName="/ppt/tags/tag1586.xml" ContentType="application/vnd.openxmlformats-officedocument.presentationml.tags+xml"/>
  <Override PartName="/ppt/tags/tag1587.xml" ContentType="application/vnd.openxmlformats-officedocument.presentationml.tags+xml"/>
  <Override PartName="/ppt/tags/tag1588.xml" ContentType="application/vnd.openxmlformats-officedocument.presentationml.tags+xml"/>
  <Override PartName="/ppt/tags/tag1589.xml" ContentType="application/vnd.openxmlformats-officedocument.presentationml.tags+xml"/>
  <Override PartName="/ppt/tags/tag1590.xml" ContentType="application/vnd.openxmlformats-officedocument.presentationml.tags+xml"/>
  <Override PartName="/ppt/tags/tag1591.xml" ContentType="application/vnd.openxmlformats-officedocument.presentationml.tags+xml"/>
  <Override PartName="/ppt/tags/tag1592.xml" ContentType="application/vnd.openxmlformats-officedocument.presentationml.tags+xml"/>
  <Override PartName="/ppt/tags/tag1593.xml" ContentType="application/vnd.openxmlformats-officedocument.presentationml.tags+xml"/>
  <Override PartName="/ppt/tags/tag1594.xml" ContentType="application/vnd.openxmlformats-officedocument.presentationml.tags+xml"/>
  <Override PartName="/ppt/tags/tag1595.xml" ContentType="application/vnd.openxmlformats-officedocument.presentationml.tags+xml"/>
  <Override PartName="/ppt/tags/tag1596.xml" ContentType="application/vnd.openxmlformats-officedocument.presentationml.tags+xml"/>
  <Override PartName="/ppt/tags/tag1597.xml" ContentType="application/vnd.openxmlformats-officedocument.presentationml.tags+xml"/>
  <Override PartName="/ppt/tags/tag1598.xml" ContentType="application/vnd.openxmlformats-officedocument.presentationml.tags+xml"/>
  <Override PartName="/ppt/tags/tag1599.xml" ContentType="application/vnd.openxmlformats-officedocument.presentationml.tags+xml"/>
  <Override PartName="/ppt/tags/tag1600.xml" ContentType="application/vnd.openxmlformats-officedocument.presentationml.tags+xml"/>
  <Override PartName="/ppt/tags/tag1601.xml" ContentType="application/vnd.openxmlformats-officedocument.presentationml.tags+xml"/>
  <Override PartName="/ppt/tags/tag1602.xml" ContentType="application/vnd.openxmlformats-officedocument.presentationml.tags+xml"/>
  <Override PartName="/ppt/tags/tag1603.xml" ContentType="application/vnd.openxmlformats-officedocument.presentationml.tags+xml"/>
  <Override PartName="/ppt/tags/tag1604.xml" ContentType="application/vnd.openxmlformats-officedocument.presentationml.tags+xml"/>
  <Override PartName="/ppt/tags/tag1605.xml" ContentType="application/vnd.openxmlformats-officedocument.presentationml.tags+xml"/>
  <Override PartName="/ppt/tags/tag1606.xml" ContentType="application/vnd.openxmlformats-officedocument.presentationml.tags+xml"/>
  <Override PartName="/ppt/tags/tag1607.xml" ContentType="application/vnd.openxmlformats-officedocument.presentationml.tags+xml"/>
  <Override PartName="/ppt/tags/tag1608.xml" ContentType="application/vnd.openxmlformats-officedocument.presentationml.tags+xml"/>
  <Override PartName="/ppt/tags/tag1609.xml" ContentType="application/vnd.openxmlformats-officedocument.presentationml.tags+xml"/>
  <Override PartName="/ppt/tags/tag1610.xml" ContentType="application/vnd.openxmlformats-officedocument.presentationml.tags+xml"/>
  <Override PartName="/ppt/tags/tag1611.xml" ContentType="application/vnd.openxmlformats-officedocument.presentationml.tags+xml"/>
  <Override PartName="/ppt/tags/tag1612.xml" ContentType="application/vnd.openxmlformats-officedocument.presentationml.tags+xml"/>
  <Override PartName="/ppt/tags/tag1613.xml" ContentType="application/vnd.openxmlformats-officedocument.presentationml.tags+xml"/>
  <Override PartName="/ppt/tags/tag1614.xml" ContentType="application/vnd.openxmlformats-officedocument.presentationml.tags+xml"/>
  <Override PartName="/ppt/tags/tag1615.xml" ContentType="application/vnd.openxmlformats-officedocument.presentationml.tags+xml"/>
  <Override PartName="/ppt/tags/tag1616.xml" ContentType="application/vnd.openxmlformats-officedocument.presentationml.tags+xml"/>
  <Override PartName="/ppt/tags/tag1617.xml" ContentType="application/vnd.openxmlformats-officedocument.presentationml.tags+xml"/>
  <Override PartName="/ppt/tags/tag1618.xml" ContentType="application/vnd.openxmlformats-officedocument.presentationml.tags+xml"/>
  <Override PartName="/ppt/tags/tag1619.xml" ContentType="application/vnd.openxmlformats-officedocument.presentationml.tags+xml"/>
  <Override PartName="/ppt/tags/tag1620.xml" ContentType="application/vnd.openxmlformats-officedocument.presentationml.tags+xml"/>
  <Override PartName="/ppt/tags/tag1621.xml" ContentType="application/vnd.openxmlformats-officedocument.presentationml.tags+xml"/>
  <Override PartName="/ppt/tags/tag1622.xml" ContentType="application/vnd.openxmlformats-officedocument.presentationml.tags+xml"/>
  <Override PartName="/ppt/tags/tag1623.xml" ContentType="application/vnd.openxmlformats-officedocument.presentationml.tags+xml"/>
  <Override PartName="/ppt/tags/tag1624.xml" ContentType="application/vnd.openxmlformats-officedocument.presentationml.tags+xml"/>
  <Override PartName="/ppt/tags/tag1625.xml" ContentType="application/vnd.openxmlformats-officedocument.presentationml.tags+xml"/>
  <Override PartName="/ppt/tags/tag1626.xml" ContentType="application/vnd.openxmlformats-officedocument.presentationml.tags+xml"/>
  <Override PartName="/ppt/tags/tag1627.xml" ContentType="application/vnd.openxmlformats-officedocument.presentationml.tags+xml"/>
  <Override PartName="/ppt/tags/tag1628.xml" ContentType="application/vnd.openxmlformats-officedocument.presentationml.tags+xml"/>
  <Override PartName="/ppt/tags/tag1629.xml" ContentType="application/vnd.openxmlformats-officedocument.presentationml.tags+xml"/>
  <Override PartName="/ppt/tags/tag1630.xml" ContentType="application/vnd.openxmlformats-officedocument.presentationml.tags+xml"/>
  <Override PartName="/ppt/tags/tag1631.xml" ContentType="application/vnd.openxmlformats-officedocument.presentationml.tags+xml"/>
  <Override PartName="/ppt/tags/tag1632.xml" ContentType="application/vnd.openxmlformats-officedocument.presentationml.tags+xml"/>
  <Override PartName="/ppt/tags/tag1633.xml" ContentType="application/vnd.openxmlformats-officedocument.presentationml.tags+xml"/>
  <Override PartName="/ppt/tags/tag1634.xml" ContentType="application/vnd.openxmlformats-officedocument.presentationml.tags+xml"/>
  <Override PartName="/ppt/tags/tag1635.xml" ContentType="application/vnd.openxmlformats-officedocument.presentationml.tags+xml"/>
  <Override PartName="/ppt/tags/tag1636.xml" ContentType="application/vnd.openxmlformats-officedocument.presentationml.tags+xml"/>
  <Override PartName="/ppt/tags/tag1637.xml" ContentType="application/vnd.openxmlformats-officedocument.presentationml.tags+xml"/>
  <Override PartName="/ppt/tags/tag1638.xml" ContentType="application/vnd.openxmlformats-officedocument.presentationml.tags+xml"/>
  <Override PartName="/ppt/tags/tag1639.xml" ContentType="application/vnd.openxmlformats-officedocument.presentationml.tags+xml"/>
  <Override PartName="/ppt/tags/tag1640.xml" ContentType="application/vnd.openxmlformats-officedocument.presentationml.tags+xml"/>
  <Override PartName="/ppt/tags/tag1641.xml" ContentType="application/vnd.openxmlformats-officedocument.presentationml.tags+xml"/>
  <Override PartName="/ppt/tags/tag1642.xml" ContentType="application/vnd.openxmlformats-officedocument.presentationml.tags+xml"/>
  <Override PartName="/ppt/tags/tag1643.xml" ContentType="application/vnd.openxmlformats-officedocument.presentationml.tags+xml"/>
  <Override PartName="/ppt/tags/tag1644.xml" ContentType="application/vnd.openxmlformats-officedocument.presentationml.tags+xml"/>
  <Override PartName="/ppt/tags/tag1645.xml" ContentType="application/vnd.openxmlformats-officedocument.presentationml.tags+xml"/>
  <Override PartName="/ppt/tags/tag1646.xml" ContentType="application/vnd.openxmlformats-officedocument.presentationml.tags+xml"/>
  <Override PartName="/ppt/tags/tag1647.xml" ContentType="application/vnd.openxmlformats-officedocument.presentationml.tags+xml"/>
  <Override PartName="/ppt/tags/tag1648.xml" ContentType="application/vnd.openxmlformats-officedocument.presentationml.tags+xml"/>
  <Override PartName="/ppt/tags/tag1649.xml" ContentType="application/vnd.openxmlformats-officedocument.presentationml.tags+xml"/>
  <Override PartName="/ppt/tags/tag1650.xml" ContentType="application/vnd.openxmlformats-officedocument.presentationml.tags+xml"/>
  <Override PartName="/ppt/tags/tag1651.xml" ContentType="application/vnd.openxmlformats-officedocument.presentationml.tags+xml"/>
  <Override PartName="/ppt/tags/tag1652.xml" ContentType="application/vnd.openxmlformats-officedocument.presentationml.tags+xml"/>
  <Override PartName="/ppt/tags/tag1653.xml" ContentType="application/vnd.openxmlformats-officedocument.presentationml.tags+xml"/>
  <Override PartName="/ppt/tags/tag1654.xml" ContentType="application/vnd.openxmlformats-officedocument.presentationml.tags+xml"/>
  <Override PartName="/ppt/tags/tag1655.xml" ContentType="application/vnd.openxmlformats-officedocument.presentationml.tags+xml"/>
  <Override PartName="/ppt/tags/tag1656.xml" ContentType="application/vnd.openxmlformats-officedocument.presentationml.tags+xml"/>
  <Override PartName="/ppt/tags/tag1657.xml" ContentType="application/vnd.openxmlformats-officedocument.presentationml.tags+xml"/>
  <Override PartName="/ppt/tags/tag1658.xml" ContentType="application/vnd.openxmlformats-officedocument.presentationml.tags+xml"/>
  <Override PartName="/ppt/tags/tag1659.xml" ContentType="application/vnd.openxmlformats-officedocument.presentationml.tags+xml"/>
  <Override PartName="/ppt/tags/tag1660.xml" ContentType="application/vnd.openxmlformats-officedocument.presentationml.tags+xml"/>
  <Override PartName="/ppt/tags/tag1661.xml" ContentType="application/vnd.openxmlformats-officedocument.presentationml.tags+xml"/>
  <Override PartName="/ppt/tags/tag1662.xml" ContentType="application/vnd.openxmlformats-officedocument.presentationml.tags+xml"/>
  <Override PartName="/ppt/tags/tag1663.xml" ContentType="application/vnd.openxmlformats-officedocument.presentationml.tags+xml"/>
  <Override PartName="/ppt/tags/tag1664.xml" ContentType="application/vnd.openxmlformats-officedocument.presentationml.tags+xml"/>
  <Override PartName="/ppt/tags/tag1665.xml" ContentType="application/vnd.openxmlformats-officedocument.presentationml.tags+xml"/>
  <Override PartName="/ppt/tags/tag1666.xml" ContentType="application/vnd.openxmlformats-officedocument.presentationml.tags+xml"/>
  <Override PartName="/ppt/tags/tag1667.xml" ContentType="application/vnd.openxmlformats-officedocument.presentationml.tags+xml"/>
  <Override PartName="/ppt/tags/tag1668.xml" ContentType="application/vnd.openxmlformats-officedocument.presentationml.tags+xml"/>
  <Override PartName="/ppt/tags/tag1669.xml" ContentType="application/vnd.openxmlformats-officedocument.presentationml.tags+xml"/>
  <Override PartName="/ppt/tags/tag1670.xml" ContentType="application/vnd.openxmlformats-officedocument.presentationml.tags+xml"/>
  <Override PartName="/ppt/tags/tag1671.xml" ContentType="application/vnd.openxmlformats-officedocument.presentationml.tags+xml"/>
  <Override PartName="/ppt/tags/tag1672.xml" ContentType="application/vnd.openxmlformats-officedocument.presentationml.tags+xml"/>
  <Override PartName="/ppt/tags/tag1673.xml" ContentType="application/vnd.openxmlformats-officedocument.presentationml.tags+xml"/>
  <Override PartName="/ppt/tags/tag1674.xml" ContentType="application/vnd.openxmlformats-officedocument.presentationml.tags+xml"/>
  <Override PartName="/ppt/tags/tag1675.xml" ContentType="application/vnd.openxmlformats-officedocument.presentationml.tags+xml"/>
  <Override PartName="/ppt/tags/tag1676.xml" ContentType="application/vnd.openxmlformats-officedocument.presentationml.tags+xml"/>
  <Override PartName="/ppt/tags/tag1677.xml" ContentType="application/vnd.openxmlformats-officedocument.presentationml.tags+xml"/>
  <Override PartName="/ppt/tags/tag1678.xml" ContentType="application/vnd.openxmlformats-officedocument.presentationml.tags+xml"/>
  <Override PartName="/ppt/tags/tag1679.xml" ContentType="application/vnd.openxmlformats-officedocument.presentationml.tags+xml"/>
  <Override PartName="/ppt/tags/tag1680.xml" ContentType="application/vnd.openxmlformats-officedocument.presentationml.tags+xml"/>
  <Override PartName="/ppt/tags/tag1681.xml" ContentType="application/vnd.openxmlformats-officedocument.presentationml.tags+xml"/>
  <Override PartName="/ppt/tags/tag1682.xml" ContentType="application/vnd.openxmlformats-officedocument.presentationml.tags+xml"/>
  <Override PartName="/ppt/tags/tag1683.xml" ContentType="application/vnd.openxmlformats-officedocument.presentationml.tags+xml"/>
  <Override PartName="/ppt/tags/tag1684.xml" ContentType="application/vnd.openxmlformats-officedocument.presentationml.tags+xml"/>
  <Override PartName="/ppt/tags/tag1685.xml" ContentType="application/vnd.openxmlformats-officedocument.presentationml.tags+xml"/>
  <Override PartName="/ppt/tags/tag1686.xml" ContentType="application/vnd.openxmlformats-officedocument.presentationml.tags+xml"/>
  <Override PartName="/ppt/tags/tag1687.xml" ContentType="application/vnd.openxmlformats-officedocument.presentationml.tags+xml"/>
  <Override PartName="/ppt/tags/tag1688.xml" ContentType="application/vnd.openxmlformats-officedocument.presentationml.tags+xml"/>
  <Override PartName="/ppt/tags/tag1689.xml" ContentType="application/vnd.openxmlformats-officedocument.presentationml.tags+xml"/>
  <Override PartName="/ppt/tags/tag1690.xml" ContentType="application/vnd.openxmlformats-officedocument.presentationml.tags+xml"/>
  <Override PartName="/ppt/tags/tag1691.xml" ContentType="application/vnd.openxmlformats-officedocument.presentationml.tags+xml"/>
  <Override PartName="/ppt/tags/tag1692.xml" ContentType="application/vnd.openxmlformats-officedocument.presentationml.tags+xml"/>
  <Override PartName="/ppt/tags/tag1693.xml" ContentType="application/vnd.openxmlformats-officedocument.presentationml.tags+xml"/>
  <Override PartName="/ppt/tags/tag1694.xml" ContentType="application/vnd.openxmlformats-officedocument.presentationml.tags+xml"/>
  <Override PartName="/ppt/tags/tag1695.xml" ContentType="application/vnd.openxmlformats-officedocument.presentationml.tags+xml"/>
  <Override PartName="/ppt/tags/tag1696.xml" ContentType="application/vnd.openxmlformats-officedocument.presentationml.tags+xml"/>
  <Override PartName="/ppt/tags/tag1697.xml" ContentType="application/vnd.openxmlformats-officedocument.presentationml.tags+xml"/>
  <Override PartName="/ppt/tags/tag1698.xml" ContentType="application/vnd.openxmlformats-officedocument.presentationml.tags+xml"/>
  <Override PartName="/ppt/tags/tag1699.xml" ContentType="application/vnd.openxmlformats-officedocument.presentationml.tags+xml"/>
  <Override PartName="/ppt/tags/tag1700.xml" ContentType="application/vnd.openxmlformats-officedocument.presentationml.tags+xml"/>
  <Override PartName="/ppt/tags/tag1701.xml" ContentType="application/vnd.openxmlformats-officedocument.presentationml.tags+xml"/>
  <Override PartName="/ppt/tags/tag1702.xml" ContentType="application/vnd.openxmlformats-officedocument.presentationml.tags+xml"/>
  <Override PartName="/ppt/tags/tag1703.xml" ContentType="application/vnd.openxmlformats-officedocument.presentationml.tags+xml"/>
  <Override PartName="/ppt/tags/tag1704.xml" ContentType="application/vnd.openxmlformats-officedocument.presentationml.tags+xml"/>
  <Override PartName="/ppt/tags/tag1705.xml" ContentType="application/vnd.openxmlformats-officedocument.presentationml.tags+xml"/>
  <Override PartName="/ppt/tags/tag1706.xml" ContentType="application/vnd.openxmlformats-officedocument.presentationml.tags+xml"/>
  <Override PartName="/ppt/tags/tag1707.xml" ContentType="application/vnd.openxmlformats-officedocument.presentationml.tags+xml"/>
  <Override PartName="/ppt/tags/tag1708.xml" ContentType="application/vnd.openxmlformats-officedocument.presentationml.tags+xml"/>
  <Override PartName="/ppt/tags/tag1709.xml" ContentType="application/vnd.openxmlformats-officedocument.presentationml.tags+xml"/>
  <Override PartName="/ppt/tags/tag1710.xml" ContentType="application/vnd.openxmlformats-officedocument.presentationml.tags+xml"/>
  <Override PartName="/ppt/tags/tag1711.xml" ContentType="application/vnd.openxmlformats-officedocument.presentationml.tags+xml"/>
  <Override PartName="/ppt/tags/tag1712.xml" ContentType="application/vnd.openxmlformats-officedocument.presentationml.tags+xml"/>
  <Override PartName="/ppt/tags/tag1713.xml" ContentType="application/vnd.openxmlformats-officedocument.presentationml.tags+xml"/>
  <Override PartName="/ppt/tags/tag1714.xml" ContentType="application/vnd.openxmlformats-officedocument.presentationml.tags+xml"/>
  <Override PartName="/ppt/tags/tag1715.xml" ContentType="application/vnd.openxmlformats-officedocument.presentationml.tags+xml"/>
  <Override PartName="/ppt/tags/tag1716.xml" ContentType="application/vnd.openxmlformats-officedocument.presentationml.tags+xml"/>
  <Override PartName="/ppt/tags/tag1717.xml" ContentType="application/vnd.openxmlformats-officedocument.presentationml.tags+xml"/>
  <Override PartName="/ppt/tags/tag1718.xml" ContentType="application/vnd.openxmlformats-officedocument.presentationml.tags+xml"/>
  <Override PartName="/ppt/tags/tag1719.xml" ContentType="application/vnd.openxmlformats-officedocument.presentationml.tags+xml"/>
  <Override PartName="/ppt/tags/tag1720.xml" ContentType="application/vnd.openxmlformats-officedocument.presentationml.tags+xml"/>
  <Override PartName="/ppt/tags/tag1721.xml" ContentType="application/vnd.openxmlformats-officedocument.presentationml.tags+xml"/>
  <Override PartName="/ppt/tags/tag1722.xml" ContentType="application/vnd.openxmlformats-officedocument.presentationml.tags+xml"/>
  <Override PartName="/ppt/tags/tag1723.xml" ContentType="application/vnd.openxmlformats-officedocument.presentationml.tags+xml"/>
  <Override PartName="/ppt/tags/tag1724.xml" ContentType="application/vnd.openxmlformats-officedocument.presentationml.tags+xml"/>
  <Override PartName="/ppt/tags/tag1725.xml" ContentType="application/vnd.openxmlformats-officedocument.presentationml.tags+xml"/>
  <Override PartName="/ppt/tags/tag1726.xml" ContentType="application/vnd.openxmlformats-officedocument.presentationml.tags+xml"/>
  <Override PartName="/ppt/tags/tag1727.xml" ContentType="application/vnd.openxmlformats-officedocument.presentationml.tags+xml"/>
  <Override PartName="/ppt/tags/tag1728.xml" ContentType="application/vnd.openxmlformats-officedocument.presentationml.tags+xml"/>
  <Override PartName="/ppt/tags/tag1729.xml" ContentType="application/vnd.openxmlformats-officedocument.presentationml.tags+xml"/>
  <Override PartName="/ppt/tags/tag1730.xml" ContentType="application/vnd.openxmlformats-officedocument.presentationml.tags+xml"/>
  <Override PartName="/ppt/tags/tag1731.xml" ContentType="application/vnd.openxmlformats-officedocument.presentationml.tags+xml"/>
  <Override PartName="/ppt/tags/tag1732.xml" ContentType="application/vnd.openxmlformats-officedocument.presentationml.tags+xml"/>
  <Override PartName="/ppt/tags/tag1733.xml" ContentType="application/vnd.openxmlformats-officedocument.presentationml.tags+xml"/>
  <Override PartName="/ppt/tags/tag1734.xml" ContentType="application/vnd.openxmlformats-officedocument.presentationml.tags+xml"/>
  <Override PartName="/ppt/tags/tag1735.xml" ContentType="application/vnd.openxmlformats-officedocument.presentationml.tags+xml"/>
  <Override PartName="/ppt/tags/tag1736.xml" ContentType="application/vnd.openxmlformats-officedocument.presentationml.tags+xml"/>
  <Override PartName="/ppt/tags/tag1737.xml" ContentType="application/vnd.openxmlformats-officedocument.presentationml.tags+xml"/>
  <Override PartName="/ppt/tags/tag1738.xml" ContentType="application/vnd.openxmlformats-officedocument.presentationml.tags+xml"/>
  <Override PartName="/ppt/tags/tag1739.xml" ContentType="application/vnd.openxmlformats-officedocument.presentationml.tags+xml"/>
  <Override PartName="/ppt/tags/tag1740.xml" ContentType="application/vnd.openxmlformats-officedocument.presentationml.tags+xml"/>
  <Override PartName="/ppt/tags/tag1741.xml" ContentType="application/vnd.openxmlformats-officedocument.presentationml.tags+xml"/>
  <Override PartName="/ppt/tags/tag1742.xml" ContentType="application/vnd.openxmlformats-officedocument.presentationml.tags+xml"/>
  <Override PartName="/ppt/tags/tag1743.xml" ContentType="application/vnd.openxmlformats-officedocument.presentationml.tags+xml"/>
  <Override PartName="/ppt/tags/tag1744.xml" ContentType="application/vnd.openxmlformats-officedocument.presentationml.tags+xml"/>
  <Override PartName="/ppt/tags/tag1745.xml" ContentType="application/vnd.openxmlformats-officedocument.presentationml.tags+xml"/>
  <Override PartName="/ppt/tags/tag1746.xml" ContentType="application/vnd.openxmlformats-officedocument.presentationml.tags+xml"/>
  <Override PartName="/ppt/tags/tag1747.xml" ContentType="application/vnd.openxmlformats-officedocument.presentationml.tags+xml"/>
  <Override PartName="/ppt/tags/tag1748.xml" ContentType="application/vnd.openxmlformats-officedocument.presentationml.tags+xml"/>
  <Override PartName="/ppt/tags/tag1749.xml" ContentType="application/vnd.openxmlformats-officedocument.presentationml.tags+xml"/>
  <Override PartName="/ppt/tags/tag1750.xml" ContentType="application/vnd.openxmlformats-officedocument.presentationml.tags+xml"/>
  <Override PartName="/ppt/tags/tag1751.xml" ContentType="application/vnd.openxmlformats-officedocument.presentationml.tags+xml"/>
  <Override PartName="/ppt/tags/tag1752.xml" ContentType="application/vnd.openxmlformats-officedocument.presentationml.tags+xml"/>
  <Override PartName="/ppt/tags/tag1753.xml" ContentType="application/vnd.openxmlformats-officedocument.presentationml.tags+xml"/>
  <Override PartName="/ppt/tags/tag1754.xml" ContentType="application/vnd.openxmlformats-officedocument.presentationml.tags+xml"/>
  <Override PartName="/ppt/tags/tag1755.xml" ContentType="application/vnd.openxmlformats-officedocument.presentationml.tags+xml"/>
  <Override PartName="/ppt/tags/tag1756.xml" ContentType="application/vnd.openxmlformats-officedocument.presentationml.tags+xml"/>
  <Override PartName="/ppt/tags/tag1757.xml" ContentType="application/vnd.openxmlformats-officedocument.presentationml.tags+xml"/>
  <Override PartName="/ppt/tags/tag1758.xml" ContentType="application/vnd.openxmlformats-officedocument.presentationml.tags+xml"/>
  <Override PartName="/ppt/tags/tag1759.xml" ContentType="application/vnd.openxmlformats-officedocument.presentationml.tags+xml"/>
  <Override PartName="/ppt/tags/tag1760.xml" ContentType="application/vnd.openxmlformats-officedocument.presentationml.tags+xml"/>
  <Override PartName="/ppt/tags/tag1761.xml" ContentType="application/vnd.openxmlformats-officedocument.presentationml.tags+xml"/>
  <Override PartName="/ppt/tags/tag1762.xml" ContentType="application/vnd.openxmlformats-officedocument.presentationml.tags+xml"/>
  <Override PartName="/ppt/tags/tag1763.xml" ContentType="application/vnd.openxmlformats-officedocument.presentationml.tags+xml"/>
  <Override PartName="/ppt/tags/tag1764.xml" ContentType="application/vnd.openxmlformats-officedocument.presentationml.tags+xml"/>
  <Override PartName="/ppt/tags/tag1765.xml" ContentType="application/vnd.openxmlformats-officedocument.presentationml.tags+xml"/>
  <Override PartName="/ppt/tags/tag1766.xml" ContentType="application/vnd.openxmlformats-officedocument.presentationml.tags+xml"/>
  <Override PartName="/ppt/tags/tag1767.xml" ContentType="application/vnd.openxmlformats-officedocument.presentationml.tags+xml"/>
  <Override PartName="/ppt/tags/tag1768.xml" ContentType="application/vnd.openxmlformats-officedocument.presentationml.tags+xml"/>
  <Override PartName="/ppt/tags/tag1769.xml" ContentType="application/vnd.openxmlformats-officedocument.presentationml.tags+xml"/>
  <Override PartName="/ppt/tags/tag1770.xml" ContentType="application/vnd.openxmlformats-officedocument.presentationml.tags+xml"/>
  <Override PartName="/ppt/tags/tag1771.xml" ContentType="application/vnd.openxmlformats-officedocument.presentationml.tags+xml"/>
  <Override PartName="/ppt/tags/tag1772.xml" ContentType="application/vnd.openxmlformats-officedocument.presentationml.tags+xml"/>
  <Override PartName="/ppt/tags/tag1773.xml" ContentType="application/vnd.openxmlformats-officedocument.presentationml.tags+xml"/>
  <Override PartName="/ppt/tags/tag1774.xml" ContentType="application/vnd.openxmlformats-officedocument.presentationml.tags+xml"/>
  <Override PartName="/ppt/tags/tag1775.xml" ContentType="application/vnd.openxmlformats-officedocument.presentationml.tags+xml"/>
  <Override PartName="/ppt/tags/tag1776.xml" ContentType="application/vnd.openxmlformats-officedocument.presentationml.tags+xml"/>
  <Override PartName="/ppt/tags/tag1777.xml" ContentType="application/vnd.openxmlformats-officedocument.presentationml.tags+xml"/>
  <Override PartName="/ppt/tags/tag1778.xml" ContentType="application/vnd.openxmlformats-officedocument.presentationml.tags+xml"/>
  <Override PartName="/ppt/tags/tag1779.xml" ContentType="application/vnd.openxmlformats-officedocument.presentationml.tags+xml"/>
  <Override PartName="/ppt/tags/tag1780.xml" ContentType="application/vnd.openxmlformats-officedocument.presentationml.tags+xml"/>
  <Override PartName="/ppt/tags/tag1781.xml" ContentType="application/vnd.openxmlformats-officedocument.presentationml.tags+xml"/>
  <Override PartName="/ppt/tags/tag1782.xml" ContentType="application/vnd.openxmlformats-officedocument.presentationml.tags+xml"/>
  <Override PartName="/ppt/tags/tag1783.xml" ContentType="application/vnd.openxmlformats-officedocument.presentationml.tags+xml"/>
  <Override PartName="/ppt/tags/tag1784.xml" ContentType="application/vnd.openxmlformats-officedocument.presentationml.tags+xml"/>
  <Override PartName="/ppt/tags/tag1785.xml" ContentType="application/vnd.openxmlformats-officedocument.presentationml.tags+xml"/>
  <Override PartName="/ppt/tags/tag1786.xml" ContentType="application/vnd.openxmlformats-officedocument.presentationml.tags+xml"/>
  <Override PartName="/ppt/tags/tag1787.xml" ContentType="application/vnd.openxmlformats-officedocument.presentationml.tags+xml"/>
  <Override PartName="/ppt/tags/tag1788.xml" ContentType="application/vnd.openxmlformats-officedocument.presentationml.tags+xml"/>
  <Override PartName="/ppt/tags/tag1789.xml" ContentType="application/vnd.openxmlformats-officedocument.presentationml.tags+xml"/>
  <Override PartName="/ppt/tags/tag1790.xml" ContentType="application/vnd.openxmlformats-officedocument.presentationml.tags+xml"/>
  <Override PartName="/ppt/tags/tag1791.xml" ContentType="application/vnd.openxmlformats-officedocument.presentationml.tags+xml"/>
  <Override PartName="/ppt/tags/tag1792.xml" ContentType="application/vnd.openxmlformats-officedocument.presentationml.tags+xml"/>
  <Override PartName="/ppt/tags/tag1793.xml" ContentType="application/vnd.openxmlformats-officedocument.presentationml.tags+xml"/>
  <Override PartName="/ppt/tags/tag1794.xml" ContentType="application/vnd.openxmlformats-officedocument.presentationml.tags+xml"/>
  <Override PartName="/ppt/tags/tag1795.xml" ContentType="application/vnd.openxmlformats-officedocument.presentationml.tags+xml"/>
  <Override PartName="/ppt/tags/tag1796.xml" ContentType="application/vnd.openxmlformats-officedocument.presentationml.tags+xml"/>
  <Override PartName="/ppt/tags/tag1797.xml" ContentType="application/vnd.openxmlformats-officedocument.presentationml.tags+xml"/>
  <Override PartName="/ppt/tags/tag1798.xml" ContentType="application/vnd.openxmlformats-officedocument.presentationml.tags+xml"/>
  <Override PartName="/ppt/tags/tag1799.xml" ContentType="application/vnd.openxmlformats-officedocument.presentationml.tags+xml"/>
  <Override PartName="/ppt/tags/tag1800.xml" ContentType="application/vnd.openxmlformats-officedocument.presentationml.tags+xml"/>
  <Override PartName="/ppt/tags/tag1801.xml" ContentType="application/vnd.openxmlformats-officedocument.presentationml.tags+xml"/>
  <Override PartName="/ppt/tags/tag1802.xml" ContentType="application/vnd.openxmlformats-officedocument.presentationml.tags+xml"/>
  <Override PartName="/ppt/tags/tag1803.xml" ContentType="application/vnd.openxmlformats-officedocument.presentationml.tags+xml"/>
  <Override PartName="/ppt/tags/tag1804.xml" ContentType="application/vnd.openxmlformats-officedocument.presentationml.tags+xml"/>
  <Override PartName="/ppt/tags/tag1805.xml" ContentType="application/vnd.openxmlformats-officedocument.presentationml.tags+xml"/>
  <Override PartName="/ppt/tags/tag1806.xml" ContentType="application/vnd.openxmlformats-officedocument.presentationml.tags+xml"/>
  <Override PartName="/ppt/tags/tag1807.xml" ContentType="application/vnd.openxmlformats-officedocument.presentationml.tags+xml"/>
  <Override PartName="/ppt/tags/tag1808.xml" ContentType="application/vnd.openxmlformats-officedocument.presentationml.tags+xml"/>
  <Override PartName="/ppt/tags/tag1809.xml" ContentType="application/vnd.openxmlformats-officedocument.presentationml.tags+xml"/>
  <Override PartName="/ppt/tags/tag1810.xml" ContentType="application/vnd.openxmlformats-officedocument.presentationml.tags+xml"/>
  <Override PartName="/ppt/tags/tag1811.xml" ContentType="application/vnd.openxmlformats-officedocument.presentationml.tags+xml"/>
  <Override PartName="/ppt/tags/tag1812.xml" ContentType="application/vnd.openxmlformats-officedocument.presentationml.tags+xml"/>
  <Override PartName="/ppt/tags/tag1813.xml" ContentType="application/vnd.openxmlformats-officedocument.presentationml.tags+xml"/>
  <Override PartName="/ppt/tags/tag1814.xml" ContentType="application/vnd.openxmlformats-officedocument.presentationml.tags+xml"/>
  <Override PartName="/ppt/tags/tag1815.xml" ContentType="application/vnd.openxmlformats-officedocument.presentationml.tags+xml"/>
  <Override PartName="/ppt/tags/tag1816.xml" ContentType="application/vnd.openxmlformats-officedocument.presentationml.tags+xml"/>
  <Override PartName="/ppt/tags/tag1817.xml" ContentType="application/vnd.openxmlformats-officedocument.presentationml.tags+xml"/>
  <Override PartName="/ppt/tags/tag1818.xml" ContentType="application/vnd.openxmlformats-officedocument.presentationml.tags+xml"/>
  <Override PartName="/ppt/tags/tag1819.xml" ContentType="application/vnd.openxmlformats-officedocument.presentationml.tags+xml"/>
  <Override PartName="/ppt/tags/tag1820.xml" ContentType="application/vnd.openxmlformats-officedocument.presentationml.tags+xml"/>
  <Override PartName="/ppt/tags/tag1821.xml" ContentType="application/vnd.openxmlformats-officedocument.presentationml.tags+xml"/>
  <Override PartName="/ppt/tags/tag1822.xml" ContentType="application/vnd.openxmlformats-officedocument.presentationml.tags+xml"/>
  <Override PartName="/ppt/tags/tag1823.xml" ContentType="application/vnd.openxmlformats-officedocument.presentationml.tags+xml"/>
  <Override PartName="/ppt/tags/tag1824.xml" ContentType="application/vnd.openxmlformats-officedocument.presentationml.tags+xml"/>
  <Override PartName="/ppt/tags/tag1825.xml" ContentType="application/vnd.openxmlformats-officedocument.presentationml.tags+xml"/>
  <Override PartName="/ppt/tags/tag1826.xml" ContentType="application/vnd.openxmlformats-officedocument.presentationml.tags+xml"/>
  <Override PartName="/ppt/tags/tag1827.xml" ContentType="application/vnd.openxmlformats-officedocument.presentationml.tags+xml"/>
  <Override PartName="/ppt/tags/tag1828.xml" ContentType="application/vnd.openxmlformats-officedocument.presentationml.tags+xml"/>
  <Override PartName="/ppt/tags/tag1829.xml" ContentType="application/vnd.openxmlformats-officedocument.presentationml.tags+xml"/>
  <Override PartName="/ppt/tags/tag1830.xml" ContentType="application/vnd.openxmlformats-officedocument.presentationml.tags+xml"/>
  <Override PartName="/ppt/tags/tag1831.xml" ContentType="application/vnd.openxmlformats-officedocument.presentationml.tags+xml"/>
  <Override PartName="/ppt/tags/tag1832.xml" ContentType="application/vnd.openxmlformats-officedocument.presentationml.tags+xml"/>
  <Override PartName="/ppt/tags/tag1833.xml" ContentType="application/vnd.openxmlformats-officedocument.presentationml.tags+xml"/>
  <Override PartName="/ppt/tags/tag1834.xml" ContentType="application/vnd.openxmlformats-officedocument.presentationml.tags+xml"/>
  <Override PartName="/ppt/tags/tag1835.xml" ContentType="application/vnd.openxmlformats-officedocument.presentationml.tags+xml"/>
  <Override PartName="/ppt/tags/tag1836.xml" ContentType="application/vnd.openxmlformats-officedocument.presentationml.tags+xml"/>
  <Override PartName="/ppt/tags/tag1837.xml" ContentType="application/vnd.openxmlformats-officedocument.presentationml.tags+xml"/>
  <Override PartName="/ppt/tags/tag1838.xml" ContentType="application/vnd.openxmlformats-officedocument.presentationml.tags+xml"/>
  <Override PartName="/ppt/tags/tag1839.xml" ContentType="application/vnd.openxmlformats-officedocument.presentationml.tags+xml"/>
  <Override PartName="/ppt/tags/tag1840.xml" ContentType="application/vnd.openxmlformats-officedocument.presentationml.tags+xml"/>
  <Override PartName="/ppt/tags/tag1841.xml" ContentType="application/vnd.openxmlformats-officedocument.presentationml.tags+xml"/>
  <Override PartName="/ppt/tags/tag1842.xml" ContentType="application/vnd.openxmlformats-officedocument.presentationml.tags+xml"/>
  <Override PartName="/ppt/tags/tag1843.xml" ContentType="application/vnd.openxmlformats-officedocument.presentationml.tags+xml"/>
  <Override PartName="/ppt/tags/tag1844.xml" ContentType="application/vnd.openxmlformats-officedocument.presentationml.tags+xml"/>
  <Override PartName="/ppt/tags/tag1845.xml" ContentType="application/vnd.openxmlformats-officedocument.presentationml.tags+xml"/>
  <Override PartName="/ppt/tags/tag1846.xml" ContentType="application/vnd.openxmlformats-officedocument.presentationml.tags+xml"/>
  <Override PartName="/ppt/tags/tag1847.xml" ContentType="application/vnd.openxmlformats-officedocument.presentationml.tags+xml"/>
  <Override PartName="/ppt/tags/tag1848.xml" ContentType="application/vnd.openxmlformats-officedocument.presentationml.tags+xml"/>
  <Override PartName="/ppt/tags/tag1849.xml" ContentType="application/vnd.openxmlformats-officedocument.presentationml.tags+xml"/>
  <Override PartName="/ppt/tags/tag1850.xml" ContentType="application/vnd.openxmlformats-officedocument.presentationml.tags+xml"/>
  <Override PartName="/ppt/tags/tag1851.xml" ContentType="application/vnd.openxmlformats-officedocument.presentationml.tags+xml"/>
  <Override PartName="/ppt/tags/tag1852.xml" ContentType="application/vnd.openxmlformats-officedocument.presentationml.tags+xml"/>
  <Override PartName="/ppt/tags/tag1853.xml" ContentType="application/vnd.openxmlformats-officedocument.presentationml.tags+xml"/>
  <Override PartName="/ppt/tags/tag1854.xml" ContentType="application/vnd.openxmlformats-officedocument.presentationml.tags+xml"/>
  <Override PartName="/ppt/tags/tag1855.xml" ContentType="application/vnd.openxmlformats-officedocument.presentationml.tags+xml"/>
  <Override PartName="/ppt/tags/tag1856.xml" ContentType="application/vnd.openxmlformats-officedocument.presentationml.tags+xml"/>
  <Override PartName="/ppt/tags/tag1857.xml" ContentType="application/vnd.openxmlformats-officedocument.presentationml.tags+xml"/>
  <Override PartName="/ppt/tags/tag1858.xml" ContentType="application/vnd.openxmlformats-officedocument.presentationml.tags+xml"/>
  <Override PartName="/ppt/tags/tag1859.xml" ContentType="application/vnd.openxmlformats-officedocument.presentationml.tags+xml"/>
  <Override PartName="/ppt/tags/tag1860.xml" ContentType="application/vnd.openxmlformats-officedocument.presentationml.tags+xml"/>
  <Override PartName="/ppt/tags/tag1861.xml" ContentType="application/vnd.openxmlformats-officedocument.presentationml.tags+xml"/>
  <Override PartName="/ppt/tags/tag1862.xml" ContentType="application/vnd.openxmlformats-officedocument.presentationml.tags+xml"/>
  <Override PartName="/ppt/tags/tag1863.xml" ContentType="application/vnd.openxmlformats-officedocument.presentationml.tags+xml"/>
  <Override PartName="/ppt/tags/tag1864.xml" ContentType="application/vnd.openxmlformats-officedocument.presentationml.tags+xml"/>
  <Override PartName="/ppt/tags/tag1865.xml" ContentType="application/vnd.openxmlformats-officedocument.presentationml.tags+xml"/>
  <Override PartName="/ppt/tags/tag1866.xml" ContentType="application/vnd.openxmlformats-officedocument.presentationml.tags+xml"/>
  <Override PartName="/ppt/tags/tag1867.xml" ContentType="application/vnd.openxmlformats-officedocument.presentationml.tags+xml"/>
  <Override PartName="/ppt/tags/tag1868.xml" ContentType="application/vnd.openxmlformats-officedocument.presentationml.tags+xml"/>
  <Override PartName="/ppt/tags/tag1869.xml" ContentType="application/vnd.openxmlformats-officedocument.presentationml.tags+xml"/>
  <Override PartName="/ppt/tags/tag1870.xml" ContentType="application/vnd.openxmlformats-officedocument.presentationml.tags+xml"/>
  <Override PartName="/ppt/tags/tag1871.xml" ContentType="application/vnd.openxmlformats-officedocument.presentationml.tags+xml"/>
  <Override PartName="/ppt/tags/tag1872.xml" ContentType="application/vnd.openxmlformats-officedocument.presentationml.tags+xml"/>
  <Override PartName="/ppt/tags/tag1873.xml" ContentType="application/vnd.openxmlformats-officedocument.presentationml.tags+xml"/>
  <Override PartName="/ppt/tags/tag1874.xml" ContentType="application/vnd.openxmlformats-officedocument.presentationml.tags+xml"/>
  <Override PartName="/ppt/tags/tag1875.xml" ContentType="application/vnd.openxmlformats-officedocument.presentationml.tags+xml"/>
  <Override PartName="/ppt/tags/tag1876.xml" ContentType="application/vnd.openxmlformats-officedocument.presentationml.tags+xml"/>
  <Override PartName="/ppt/tags/tag1877.xml" ContentType="application/vnd.openxmlformats-officedocument.presentationml.tags+xml"/>
  <Override PartName="/ppt/tags/tag1878.xml" ContentType="application/vnd.openxmlformats-officedocument.presentationml.tags+xml"/>
  <Override PartName="/ppt/tags/tag1879.xml" ContentType="application/vnd.openxmlformats-officedocument.presentationml.tags+xml"/>
  <Override PartName="/ppt/tags/tag1880.xml" ContentType="application/vnd.openxmlformats-officedocument.presentationml.tags+xml"/>
  <Override PartName="/ppt/tags/tag1881.xml" ContentType="application/vnd.openxmlformats-officedocument.presentationml.tags+xml"/>
  <Override PartName="/ppt/tags/tag1882.xml" ContentType="application/vnd.openxmlformats-officedocument.presentationml.tags+xml"/>
  <Override PartName="/ppt/tags/tag1883.xml" ContentType="application/vnd.openxmlformats-officedocument.presentationml.tags+xml"/>
  <Override PartName="/ppt/tags/tag1884.xml" ContentType="application/vnd.openxmlformats-officedocument.presentationml.tags+xml"/>
  <Override PartName="/ppt/tags/tag1885.xml" ContentType="application/vnd.openxmlformats-officedocument.presentationml.tags+xml"/>
  <Override PartName="/ppt/tags/tag1886.xml" ContentType="application/vnd.openxmlformats-officedocument.presentationml.tags+xml"/>
  <Override PartName="/ppt/tags/tag1887.xml" ContentType="application/vnd.openxmlformats-officedocument.presentationml.tags+xml"/>
  <Override PartName="/ppt/tags/tag1888.xml" ContentType="application/vnd.openxmlformats-officedocument.presentationml.tags+xml"/>
  <Override PartName="/ppt/tags/tag1889.xml" ContentType="application/vnd.openxmlformats-officedocument.presentationml.tags+xml"/>
  <Override PartName="/ppt/tags/tag1890.xml" ContentType="application/vnd.openxmlformats-officedocument.presentationml.tags+xml"/>
  <Override PartName="/ppt/tags/tag1891.xml" ContentType="application/vnd.openxmlformats-officedocument.presentationml.tags+xml"/>
  <Override PartName="/ppt/tags/tag1892.xml" ContentType="application/vnd.openxmlformats-officedocument.presentationml.tags+xml"/>
  <Override PartName="/ppt/tags/tag1893.xml" ContentType="application/vnd.openxmlformats-officedocument.presentationml.tags+xml"/>
  <Override PartName="/ppt/tags/tag1894.xml" ContentType="application/vnd.openxmlformats-officedocument.presentationml.tags+xml"/>
  <Override PartName="/ppt/tags/tag1895.xml" ContentType="application/vnd.openxmlformats-officedocument.presentationml.tags+xml"/>
  <Override PartName="/ppt/tags/tag1896.xml" ContentType="application/vnd.openxmlformats-officedocument.presentationml.tags+xml"/>
  <Override PartName="/ppt/tags/tag1897.xml" ContentType="application/vnd.openxmlformats-officedocument.presentationml.tags+xml"/>
  <Override PartName="/ppt/tags/tag1898.xml" ContentType="application/vnd.openxmlformats-officedocument.presentationml.tags+xml"/>
  <Override PartName="/ppt/tags/tag1899.xml" ContentType="application/vnd.openxmlformats-officedocument.presentationml.tags+xml"/>
  <Override PartName="/ppt/tags/tag1900.xml" ContentType="application/vnd.openxmlformats-officedocument.presentationml.tags+xml"/>
  <Override PartName="/ppt/tags/tag1901.xml" ContentType="application/vnd.openxmlformats-officedocument.presentationml.tags+xml"/>
  <Override PartName="/ppt/tags/tag1902.xml" ContentType="application/vnd.openxmlformats-officedocument.presentationml.tags+xml"/>
  <Override PartName="/ppt/tags/tag1903.xml" ContentType="application/vnd.openxmlformats-officedocument.presentationml.tags+xml"/>
  <Override PartName="/ppt/tags/tag1904.xml" ContentType="application/vnd.openxmlformats-officedocument.presentationml.tags+xml"/>
  <Override PartName="/ppt/tags/tag1905.xml" ContentType="application/vnd.openxmlformats-officedocument.presentationml.tags+xml"/>
  <Override PartName="/ppt/tags/tag1906.xml" ContentType="application/vnd.openxmlformats-officedocument.presentationml.tags+xml"/>
  <Override PartName="/ppt/tags/tag1907.xml" ContentType="application/vnd.openxmlformats-officedocument.presentationml.tags+xml"/>
  <Override PartName="/ppt/tags/tag1908.xml" ContentType="application/vnd.openxmlformats-officedocument.presentationml.tags+xml"/>
  <Override PartName="/ppt/tags/tag1909.xml" ContentType="application/vnd.openxmlformats-officedocument.presentationml.tags+xml"/>
  <Override PartName="/ppt/tags/tag1910.xml" ContentType="application/vnd.openxmlformats-officedocument.presentationml.tags+xml"/>
  <Override PartName="/ppt/tags/tag1911.xml" ContentType="application/vnd.openxmlformats-officedocument.presentationml.tags+xml"/>
  <Override PartName="/ppt/tags/tag1912.xml" ContentType="application/vnd.openxmlformats-officedocument.presentationml.tags+xml"/>
  <Override PartName="/ppt/tags/tag1913.xml" ContentType="application/vnd.openxmlformats-officedocument.presentationml.tags+xml"/>
  <Override PartName="/ppt/tags/tag1914.xml" ContentType="application/vnd.openxmlformats-officedocument.presentationml.tags+xml"/>
  <Override PartName="/ppt/tags/tag1915.xml" ContentType="application/vnd.openxmlformats-officedocument.presentationml.tags+xml"/>
  <Override PartName="/ppt/tags/tag1916.xml" ContentType="application/vnd.openxmlformats-officedocument.presentationml.tags+xml"/>
  <Override PartName="/ppt/tags/tag1917.xml" ContentType="application/vnd.openxmlformats-officedocument.presentationml.tags+xml"/>
  <Override PartName="/ppt/tags/tag1918.xml" ContentType="application/vnd.openxmlformats-officedocument.presentationml.tags+xml"/>
  <Override PartName="/ppt/tags/tag1919.xml" ContentType="application/vnd.openxmlformats-officedocument.presentationml.tags+xml"/>
  <Override PartName="/ppt/tags/tag1920.xml" ContentType="application/vnd.openxmlformats-officedocument.presentationml.tags+xml"/>
  <Override PartName="/ppt/tags/tag1921.xml" ContentType="application/vnd.openxmlformats-officedocument.presentationml.tags+xml"/>
  <Override PartName="/ppt/tags/tag1922.xml" ContentType="application/vnd.openxmlformats-officedocument.presentationml.tags+xml"/>
  <Override PartName="/ppt/tags/tag1923.xml" ContentType="application/vnd.openxmlformats-officedocument.presentationml.tags+xml"/>
  <Override PartName="/ppt/tags/tag1924.xml" ContentType="application/vnd.openxmlformats-officedocument.presentationml.tags+xml"/>
  <Override PartName="/ppt/tags/tag1925.xml" ContentType="application/vnd.openxmlformats-officedocument.presentationml.tags+xml"/>
  <Override PartName="/ppt/tags/tag1926.xml" ContentType="application/vnd.openxmlformats-officedocument.presentationml.tags+xml"/>
  <Override PartName="/ppt/tags/tag1927.xml" ContentType="application/vnd.openxmlformats-officedocument.presentationml.tags+xml"/>
  <Override PartName="/ppt/tags/tag1928.xml" ContentType="application/vnd.openxmlformats-officedocument.presentationml.tags+xml"/>
  <Override PartName="/ppt/tags/tag1929.xml" ContentType="application/vnd.openxmlformats-officedocument.presentationml.tags+xml"/>
  <Override PartName="/ppt/tags/tag1930.xml" ContentType="application/vnd.openxmlformats-officedocument.presentationml.tags+xml"/>
  <Override PartName="/ppt/tags/tag1931.xml" ContentType="application/vnd.openxmlformats-officedocument.presentationml.tags+xml"/>
  <Override PartName="/ppt/tags/tag1932.xml" ContentType="application/vnd.openxmlformats-officedocument.presentationml.tags+xml"/>
  <Override PartName="/ppt/tags/tag1933.xml" ContentType="application/vnd.openxmlformats-officedocument.presentationml.tags+xml"/>
  <Override PartName="/ppt/tags/tag1934.xml" ContentType="application/vnd.openxmlformats-officedocument.presentationml.tags+xml"/>
  <Override PartName="/ppt/tags/tag1935.xml" ContentType="application/vnd.openxmlformats-officedocument.presentationml.tags+xml"/>
  <Override PartName="/ppt/tags/tag1936.xml" ContentType="application/vnd.openxmlformats-officedocument.presentationml.tags+xml"/>
  <Override PartName="/ppt/tags/tag1937.xml" ContentType="application/vnd.openxmlformats-officedocument.presentationml.tags+xml"/>
  <Override PartName="/ppt/tags/tag1938.xml" ContentType="application/vnd.openxmlformats-officedocument.presentationml.tags+xml"/>
  <Override PartName="/ppt/tags/tag1939.xml" ContentType="application/vnd.openxmlformats-officedocument.presentationml.tags+xml"/>
  <Override PartName="/ppt/tags/tag1940.xml" ContentType="application/vnd.openxmlformats-officedocument.presentationml.tags+xml"/>
  <Override PartName="/ppt/tags/tag1941.xml" ContentType="application/vnd.openxmlformats-officedocument.presentationml.tags+xml"/>
  <Override PartName="/ppt/tags/tag1942.xml" ContentType="application/vnd.openxmlformats-officedocument.presentationml.tags+xml"/>
  <Override PartName="/ppt/tags/tag1943.xml" ContentType="application/vnd.openxmlformats-officedocument.presentationml.tags+xml"/>
  <Override PartName="/ppt/tags/tag1944.xml" ContentType="application/vnd.openxmlformats-officedocument.presentationml.tags+xml"/>
  <Override PartName="/ppt/tags/tag1945.xml" ContentType="application/vnd.openxmlformats-officedocument.presentationml.tags+xml"/>
  <Override PartName="/ppt/tags/tag1946.xml" ContentType="application/vnd.openxmlformats-officedocument.presentationml.tags+xml"/>
  <Override PartName="/ppt/tags/tag1947.xml" ContentType="application/vnd.openxmlformats-officedocument.presentationml.tags+xml"/>
  <Override PartName="/ppt/tags/tag1948.xml" ContentType="application/vnd.openxmlformats-officedocument.presentationml.tags+xml"/>
  <Override PartName="/ppt/tags/tag1949.xml" ContentType="application/vnd.openxmlformats-officedocument.presentationml.tags+xml"/>
  <Override PartName="/ppt/tags/tag1950.xml" ContentType="application/vnd.openxmlformats-officedocument.presentationml.tags+xml"/>
  <Override PartName="/ppt/tags/tag1951.xml" ContentType="application/vnd.openxmlformats-officedocument.presentationml.tags+xml"/>
  <Override PartName="/ppt/tags/tag1952.xml" ContentType="application/vnd.openxmlformats-officedocument.presentationml.tags+xml"/>
  <Override PartName="/ppt/tags/tag1953.xml" ContentType="application/vnd.openxmlformats-officedocument.presentationml.tags+xml"/>
  <Override PartName="/ppt/tags/tag1954.xml" ContentType="application/vnd.openxmlformats-officedocument.presentationml.tags+xml"/>
  <Override PartName="/ppt/tags/tag1955.xml" ContentType="application/vnd.openxmlformats-officedocument.presentationml.tags+xml"/>
  <Override PartName="/ppt/tags/tag1956.xml" ContentType="application/vnd.openxmlformats-officedocument.presentationml.tags+xml"/>
  <Override PartName="/ppt/tags/tag1957.xml" ContentType="application/vnd.openxmlformats-officedocument.presentationml.tags+xml"/>
  <Override PartName="/ppt/tags/tag1958.xml" ContentType="application/vnd.openxmlformats-officedocument.presentationml.tags+xml"/>
  <Override PartName="/ppt/tags/tag1959.xml" ContentType="application/vnd.openxmlformats-officedocument.presentationml.tags+xml"/>
  <Override PartName="/ppt/tags/tag1960.xml" ContentType="application/vnd.openxmlformats-officedocument.presentationml.tags+xml"/>
  <Override PartName="/ppt/notesSlides/notesSlide1.xml" ContentType="application/vnd.openxmlformats-officedocument.presentationml.notesSlide+xml"/>
  <Override PartName="/ppt/tags/tag1961.xml" ContentType="application/vnd.openxmlformats-officedocument.presentationml.tags+xml"/>
  <Override PartName="/ppt/tags/tag1962.xml" ContentType="application/vnd.openxmlformats-officedocument.presentationml.tags+xml"/>
  <Override PartName="/ppt/tags/tag1963.xml" ContentType="application/vnd.openxmlformats-officedocument.presentationml.tags+xml"/>
  <Override PartName="/ppt/tags/tag1964.xml" ContentType="application/vnd.openxmlformats-officedocument.presentationml.tags+xml"/>
  <Override PartName="/ppt/tags/tag1965.xml" ContentType="application/vnd.openxmlformats-officedocument.presentationml.tags+xml"/>
  <Override PartName="/ppt/tags/tag1966.xml" ContentType="application/vnd.openxmlformats-officedocument.presentationml.tags+xml"/>
  <Override PartName="/ppt/tags/tag1967.xml" ContentType="application/vnd.openxmlformats-officedocument.presentationml.tags+xml"/>
  <Override PartName="/ppt/tags/tag1968.xml" ContentType="application/vnd.openxmlformats-officedocument.presentationml.tags+xml"/>
  <Override PartName="/ppt/tags/tag1969.xml" ContentType="application/vnd.openxmlformats-officedocument.presentationml.tags+xml"/>
  <Override PartName="/ppt/tags/tag1970.xml" ContentType="application/vnd.openxmlformats-officedocument.presentationml.tags+xml"/>
  <Override PartName="/ppt/tags/tag1971.xml" ContentType="application/vnd.openxmlformats-officedocument.presentationml.tags+xml"/>
  <Override PartName="/ppt/tags/tag1972.xml" ContentType="application/vnd.openxmlformats-officedocument.presentationml.tags+xml"/>
  <Override PartName="/ppt/tags/tag1973.xml" ContentType="application/vnd.openxmlformats-officedocument.presentationml.tags+xml"/>
  <Override PartName="/ppt/tags/tag1974.xml" ContentType="application/vnd.openxmlformats-officedocument.presentationml.tags+xml"/>
  <Override PartName="/ppt/tags/tag1975.xml" ContentType="application/vnd.openxmlformats-officedocument.presentationml.tags+xml"/>
  <Override PartName="/ppt/tags/tag1976.xml" ContentType="application/vnd.openxmlformats-officedocument.presentationml.tags+xml"/>
  <Override PartName="/ppt/tags/tag1977.xml" ContentType="application/vnd.openxmlformats-officedocument.presentationml.tags+xml"/>
  <Override PartName="/ppt/tags/tag1978.xml" ContentType="application/vnd.openxmlformats-officedocument.presentationml.tags+xml"/>
  <Override PartName="/ppt/tags/tag1979.xml" ContentType="application/vnd.openxmlformats-officedocument.presentationml.tags+xml"/>
  <Override PartName="/ppt/tags/tag1980.xml" ContentType="application/vnd.openxmlformats-officedocument.presentationml.tags+xml"/>
  <Override PartName="/ppt/tags/tag1981.xml" ContentType="application/vnd.openxmlformats-officedocument.presentationml.tags+xml"/>
  <Override PartName="/ppt/tags/tag1982.xml" ContentType="application/vnd.openxmlformats-officedocument.presentationml.tags+xml"/>
  <Override PartName="/ppt/tags/tag1983.xml" ContentType="application/vnd.openxmlformats-officedocument.presentationml.tags+xml"/>
  <Override PartName="/ppt/tags/tag1984.xml" ContentType="application/vnd.openxmlformats-officedocument.presentationml.tags+xml"/>
  <Override PartName="/ppt/tags/tag1985.xml" ContentType="application/vnd.openxmlformats-officedocument.presentationml.tags+xml"/>
  <Override PartName="/ppt/tags/tag1986.xml" ContentType="application/vnd.openxmlformats-officedocument.presentationml.tags+xml"/>
  <Override PartName="/ppt/tags/tag1987.xml" ContentType="application/vnd.openxmlformats-officedocument.presentationml.tags+xml"/>
  <Override PartName="/ppt/tags/tag1988.xml" ContentType="application/vnd.openxmlformats-officedocument.presentationml.tags+xml"/>
  <Override PartName="/ppt/tags/tag1989.xml" ContentType="application/vnd.openxmlformats-officedocument.presentationml.tags+xml"/>
  <Override PartName="/ppt/tags/tag1990.xml" ContentType="application/vnd.openxmlformats-officedocument.presentationml.tags+xml"/>
  <Override PartName="/ppt/tags/tag1991.xml" ContentType="application/vnd.openxmlformats-officedocument.presentationml.tags+xml"/>
  <Override PartName="/ppt/tags/tag1992.xml" ContentType="application/vnd.openxmlformats-officedocument.presentationml.tags+xml"/>
  <Override PartName="/ppt/tags/tag1993.xml" ContentType="application/vnd.openxmlformats-officedocument.presentationml.tags+xml"/>
  <Override PartName="/ppt/tags/tag1994.xml" ContentType="application/vnd.openxmlformats-officedocument.presentationml.tags+xml"/>
  <Override PartName="/ppt/tags/tag1995.xml" ContentType="application/vnd.openxmlformats-officedocument.presentationml.tags+xml"/>
  <Override PartName="/ppt/tags/tag1996.xml" ContentType="application/vnd.openxmlformats-officedocument.presentationml.tags+xml"/>
  <Override PartName="/ppt/tags/tag1997.xml" ContentType="application/vnd.openxmlformats-officedocument.presentationml.tags+xml"/>
  <Override PartName="/ppt/tags/tag1998.xml" ContentType="application/vnd.openxmlformats-officedocument.presentationml.tags+xml"/>
  <Override PartName="/ppt/tags/tag1999.xml" ContentType="application/vnd.openxmlformats-officedocument.presentationml.tags+xml"/>
  <Override PartName="/ppt/tags/tag2000.xml" ContentType="application/vnd.openxmlformats-officedocument.presentationml.tags+xml"/>
  <Override PartName="/ppt/tags/tag2001.xml" ContentType="application/vnd.openxmlformats-officedocument.presentationml.tags+xml"/>
  <Override PartName="/ppt/tags/tag2002.xml" ContentType="application/vnd.openxmlformats-officedocument.presentationml.tags+xml"/>
  <Override PartName="/ppt/tags/tag2003.xml" ContentType="application/vnd.openxmlformats-officedocument.presentationml.tags+xml"/>
  <Override PartName="/ppt/tags/tag2004.xml" ContentType="application/vnd.openxmlformats-officedocument.presentationml.tags+xml"/>
  <Override PartName="/ppt/tags/tag2005.xml" ContentType="application/vnd.openxmlformats-officedocument.presentationml.tags+xml"/>
  <Override PartName="/ppt/tags/tag2006.xml" ContentType="application/vnd.openxmlformats-officedocument.presentationml.tags+xml"/>
  <Override PartName="/ppt/tags/tag2007.xml" ContentType="application/vnd.openxmlformats-officedocument.presentationml.tags+xml"/>
  <Override PartName="/ppt/tags/tag2008.xml" ContentType="application/vnd.openxmlformats-officedocument.presentationml.tags+xml"/>
  <Override PartName="/ppt/tags/tag2009.xml" ContentType="application/vnd.openxmlformats-officedocument.presentationml.tags+xml"/>
  <Override PartName="/ppt/tags/tag2010.xml" ContentType="application/vnd.openxmlformats-officedocument.presentationml.tags+xml"/>
  <Override PartName="/ppt/tags/tag2011.xml" ContentType="application/vnd.openxmlformats-officedocument.presentationml.tags+xml"/>
  <Override PartName="/ppt/tags/tag2012.xml" ContentType="application/vnd.openxmlformats-officedocument.presentationml.tags+xml"/>
  <Override PartName="/ppt/tags/tag2013.xml" ContentType="application/vnd.openxmlformats-officedocument.presentationml.tags+xml"/>
  <Override PartName="/ppt/tags/tag2014.xml" ContentType="application/vnd.openxmlformats-officedocument.presentationml.tags+xml"/>
  <Override PartName="/ppt/tags/tag2015.xml" ContentType="application/vnd.openxmlformats-officedocument.presentationml.tags+xml"/>
  <Override PartName="/ppt/tags/tag2016.xml" ContentType="application/vnd.openxmlformats-officedocument.presentationml.tags+xml"/>
  <Override PartName="/ppt/tags/tag2017.xml" ContentType="application/vnd.openxmlformats-officedocument.presentationml.tags+xml"/>
  <Override PartName="/ppt/tags/tag2018.xml" ContentType="application/vnd.openxmlformats-officedocument.presentationml.tags+xml"/>
  <Override PartName="/ppt/tags/tag2019.xml" ContentType="application/vnd.openxmlformats-officedocument.presentationml.tags+xml"/>
  <Override PartName="/ppt/tags/tag2020.xml" ContentType="application/vnd.openxmlformats-officedocument.presentationml.tags+xml"/>
  <Override PartName="/ppt/tags/tag2021.xml" ContentType="application/vnd.openxmlformats-officedocument.presentationml.tags+xml"/>
  <Override PartName="/ppt/tags/tag2022.xml" ContentType="application/vnd.openxmlformats-officedocument.presentationml.tags+xml"/>
  <Override PartName="/ppt/tags/tag2023.xml" ContentType="application/vnd.openxmlformats-officedocument.presentationml.tags+xml"/>
  <Override PartName="/ppt/tags/tag2024.xml" ContentType="application/vnd.openxmlformats-officedocument.presentationml.tags+xml"/>
  <Override PartName="/ppt/tags/tag2025.xml" ContentType="application/vnd.openxmlformats-officedocument.presentationml.tags+xml"/>
  <Override PartName="/ppt/tags/tag2026.xml" ContentType="application/vnd.openxmlformats-officedocument.presentationml.tags+xml"/>
  <Override PartName="/ppt/tags/tag2027.xml" ContentType="application/vnd.openxmlformats-officedocument.presentationml.tags+xml"/>
  <Override PartName="/ppt/tags/tag2028.xml" ContentType="application/vnd.openxmlformats-officedocument.presentationml.tags+xml"/>
  <Override PartName="/ppt/tags/tag2029.xml" ContentType="application/vnd.openxmlformats-officedocument.presentationml.tags+xml"/>
  <Override PartName="/ppt/tags/tag2030.xml" ContentType="application/vnd.openxmlformats-officedocument.presentationml.tags+xml"/>
  <Override PartName="/ppt/tags/tag2031.xml" ContentType="application/vnd.openxmlformats-officedocument.presentationml.tags+xml"/>
  <Override PartName="/ppt/tags/tag2032.xml" ContentType="application/vnd.openxmlformats-officedocument.presentationml.tags+xml"/>
  <Override PartName="/ppt/tags/tag2033.xml" ContentType="application/vnd.openxmlformats-officedocument.presentationml.tags+xml"/>
  <Override PartName="/ppt/tags/tag2034.xml" ContentType="application/vnd.openxmlformats-officedocument.presentationml.tags+xml"/>
  <Override PartName="/ppt/tags/tag2035.xml" ContentType="application/vnd.openxmlformats-officedocument.presentationml.tags+xml"/>
  <Override PartName="/ppt/tags/tag2036.xml" ContentType="application/vnd.openxmlformats-officedocument.presentationml.tags+xml"/>
  <Override PartName="/ppt/tags/tag2037.xml" ContentType="application/vnd.openxmlformats-officedocument.presentationml.tags+xml"/>
  <Override PartName="/ppt/tags/tag2038.xml" ContentType="application/vnd.openxmlformats-officedocument.presentationml.tags+xml"/>
  <Override PartName="/ppt/tags/tag2039.xml" ContentType="application/vnd.openxmlformats-officedocument.presentationml.tags+xml"/>
  <Override PartName="/ppt/tags/tag2040.xml" ContentType="application/vnd.openxmlformats-officedocument.presentationml.tags+xml"/>
  <Override PartName="/ppt/tags/tag2041.xml" ContentType="application/vnd.openxmlformats-officedocument.presentationml.tags+xml"/>
  <Override PartName="/ppt/tags/tag2042.xml" ContentType="application/vnd.openxmlformats-officedocument.presentationml.tags+xml"/>
  <Override PartName="/ppt/tags/tag2043.xml" ContentType="application/vnd.openxmlformats-officedocument.presentationml.tags+xml"/>
  <Override PartName="/ppt/tags/tag2044.xml" ContentType="application/vnd.openxmlformats-officedocument.presentationml.tags+xml"/>
  <Override PartName="/ppt/tags/tag2045.xml" ContentType="application/vnd.openxmlformats-officedocument.presentationml.tags+xml"/>
  <Override PartName="/ppt/tags/tag2046.xml" ContentType="application/vnd.openxmlformats-officedocument.presentationml.tags+xml"/>
  <Override PartName="/ppt/tags/tag2047.xml" ContentType="application/vnd.openxmlformats-officedocument.presentationml.tags+xml"/>
  <Override PartName="/ppt/tags/tag2048.xml" ContentType="application/vnd.openxmlformats-officedocument.presentationml.tags+xml"/>
  <Override PartName="/ppt/tags/tag2049.xml" ContentType="application/vnd.openxmlformats-officedocument.presentationml.tags+xml"/>
  <Override PartName="/ppt/tags/tag2050.xml" ContentType="application/vnd.openxmlformats-officedocument.presentationml.tags+xml"/>
  <Override PartName="/ppt/tags/tag2051.xml" ContentType="application/vnd.openxmlformats-officedocument.presentationml.tags+xml"/>
  <Override PartName="/ppt/tags/tag2052.xml" ContentType="application/vnd.openxmlformats-officedocument.presentationml.tags+xml"/>
  <Override PartName="/ppt/tags/tag2053.xml" ContentType="application/vnd.openxmlformats-officedocument.presentationml.tags+xml"/>
  <Override PartName="/ppt/tags/tag2054.xml" ContentType="application/vnd.openxmlformats-officedocument.presentationml.tags+xml"/>
  <Override PartName="/ppt/tags/tag2055.xml" ContentType="application/vnd.openxmlformats-officedocument.presentationml.tags+xml"/>
  <Override PartName="/ppt/tags/tag2056.xml" ContentType="application/vnd.openxmlformats-officedocument.presentationml.tags+xml"/>
  <Override PartName="/ppt/tags/tag2057.xml" ContentType="application/vnd.openxmlformats-officedocument.presentationml.tags+xml"/>
  <Override PartName="/ppt/tags/tag2058.xml" ContentType="application/vnd.openxmlformats-officedocument.presentationml.tags+xml"/>
  <Override PartName="/ppt/tags/tag2059.xml" ContentType="application/vnd.openxmlformats-officedocument.presentationml.tags+xml"/>
  <Override PartName="/ppt/tags/tag2060.xml" ContentType="application/vnd.openxmlformats-officedocument.presentationml.tags+xml"/>
  <Override PartName="/ppt/tags/tag2061.xml" ContentType="application/vnd.openxmlformats-officedocument.presentationml.tags+xml"/>
  <Override PartName="/ppt/tags/tag2062.xml" ContentType="application/vnd.openxmlformats-officedocument.presentationml.tags+xml"/>
  <Override PartName="/ppt/tags/tag2063.xml" ContentType="application/vnd.openxmlformats-officedocument.presentationml.tags+xml"/>
  <Override PartName="/ppt/tags/tag2064.xml" ContentType="application/vnd.openxmlformats-officedocument.presentationml.tags+xml"/>
  <Override PartName="/ppt/tags/tag2065.xml" ContentType="application/vnd.openxmlformats-officedocument.presentationml.tags+xml"/>
  <Override PartName="/ppt/tags/tag2066.xml" ContentType="application/vnd.openxmlformats-officedocument.presentationml.tags+xml"/>
  <Override PartName="/ppt/tags/tag2067.xml" ContentType="application/vnd.openxmlformats-officedocument.presentationml.tags+xml"/>
  <Override PartName="/ppt/tags/tag2068.xml" ContentType="application/vnd.openxmlformats-officedocument.presentationml.tags+xml"/>
  <Override PartName="/ppt/tags/tag2069.xml" ContentType="application/vnd.openxmlformats-officedocument.presentationml.tags+xml"/>
  <Override PartName="/ppt/tags/tag2070.xml" ContentType="application/vnd.openxmlformats-officedocument.presentationml.tags+xml"/>
  <Override PartName="/ppt/tags/tag2071.xml" ContentType="application/vnd.openxmlformats-officedocument.presentationml.tags+xml"/>
  <Override PartName="/ppt/tags/tag2072.xml" ContentType="application/vnd.openxmlformats-officedocument.presentationml.tags+xml"/>
  <Override PartName="/ppt/tags/tag2073.xml" ContentType="application/vnd.openxmlformats-officedocument.presentationml.tags+xml"/>
  <Override PartName="/ppt/tags/tag2074.xml" ContentType="application/vnd.openxmlformats-officedocument.presentationml.tags+xml"/>
  <Override PartName="/ppt/tags/tag2075.xml" ContentType="application/vnd.openxmlformats-officedocument.presentationml.tags+xml"/>
  <Override PartName="/ppt/tags/tag2076.xml" ContentType="application/vnd.openxmlformats-officedocument.presentationml.tags+xml"/>
  <Override PartName="/ppt/tags/tag2077.xml" ContentType="application/vnd.openxmlformats-officedocument.presentationml.tags+xml"/>
  <Override PartName="/ppt/tags/tag2078.xml" ContentType="application/vnd.openxmlformats-officedocument.presentationml.tags+xml"/>
  <Override PartName="/ppt/tags/tag2079.xml" ContentType="application/vnd.openxmlformats-officedocument.presentationml.tags+xml"/>
  <Override PartName="/ppt/tags/tag2080.xml" ContentType="application/vnd.openxmlformats-officedocument.presentationml.tags+xml"/>
  <Override PartName="/ppt/tags/tag2081.xml" ContentType="application/vnd.openxmlformats-officedocument.presentationml.tags+xml"/>
  <Override PartName="/ppt/tags/tag2082.xml" ContentType="application/vnd.openxmlformats-officedocument.presentationml.tags+xml"/>
  <Override PartName="/ppt/tags/tag2083.xml" ContentType="application/vnd.openxmlformats-officedocument.presentationml.tags+xml"/>
  <Override PartName="/ppt/tags/tag2084.xml" ContentType="application/vnd.openxmlformats-officedocument.presentationml.tags+xml"/>
  <Override PartName="/ppt/tags/tag2085.xml" ContentType="application/vnd.openxmlformats-officedocument.presentationml.tags+xml"/>
  <Override PartName="/ppt/tags/tag2086.xml" ContentType="application/vnd.openxmlformats-officedocument.presentationml.tags+xml"/>
  <Override PartName="/ppt/tags/tag2087.xml" ContentType="application/vnd.openxmlformats-officedocument.presentationml.tags+xml"/>
  <Override PartName="/ppt/tags/tag2088.xml" ContentType="application/vnd.openxmlformats-officedocument.presentationml.tags+xml"/>
  <Override PartName="/ppt/tags/tag2089.xml" ContentType="application/vnd.openxmlformats-officedocument.presentationml.tags+xml"/>
  <Override PartName="/ppt/tags/tag2090.xml" ContentType="application/vnd.openxmlformats-officedocument.presentationml.tags+xml"/>
  <Override PartName="/ppt/tags/tag2091.xml" ContentType="application/vnd.openxmlformats-officedocument.presentationml.tags+xml"/>
  <Override PartName="/ppt/tags/tag2092.xml" ContentType="application/vnd.openxmlformats-officedocument.presentationml.tags+xml"/>
  <Override PartName="/ppt/tags/tag2093.xml" ContentType="application/vnd.openxmlformats-officedocument.presentationml.tags+xml"/>
  <Override PartName="/ppt/tags/tag2094.xml" ContentType="application/vnd.openxmlformats-officedocument.presentationml.tags+xml"/>
  <Override PartName="/ppt/tags/tag2095.xml" ContentType="application/vnd.openxmlformats-officedocument.presentationml.tags+xml"/>
  <Override PartName="/ppt/tags/tag2096.xml" ContentType="application/vnd.openxmlformats-officedocument.presentationml.tags+xml"/>
  <Override PartName="/ppt/tags/tag2097.xml" ContentType="application/vnd.openxmlformats-officedocument.presentationml.tags+xml"/>
  <Override PartName="/ppt/tags/tag2098.xml" ContentType="application/vnd.openxmlformats-officedocument.presentationml.tags+xml"/>
  <Override PartName="/ppt/tags/tag2099.xml" ContentType="application/vnd.openxmlformats-officedocument.presentationml.tags+xml"/>
  <Override PartName="/ppt/tags/tag2100.xml" ContentType="application/vnd.openxmlformats-officedocument.presentationml.tags+xml"/>
  <Override PartName="/ppt/tags/tag2101.xml" ContentType="application/vnd.openxmlformats-officedocument.presentationml.tags+xml"/>
  <Override PartName="/ppt/tags/tag2102.xml" ContentType="application/vnd.openxmlformats-officedocument.presentationml.tags+xml"/>
  <Override PartName="/ppt/tags/tag2103.xml" ContentType="application/vnd.openxmlformats-officedocument.presentationml.tags+xml"/>
  <Override PartName="/ppt/tags/tag2104.xml" ContentType="application/vnd.openxmlformats-officedocument.presentationml.tags+xml"/>
  <Override PartName="/ppt/tags/tag2105.xml" ContentType="application/vnd.openxmlformats-officedocument.presentationml.tags+xml"/>
  <Override PartName="/ppt/tags/tag2106.xml" ContentType="application/vnd.openxmlformats-officedocument.presentationml.tags+xml"/>
  <Override PartName="/ppt/tags/tag2107.xml" ContentType="application/vnd.openxmlformats-officedocument.presentationml.tags+xml"/>
  <Override PartName="/ppt/tags/tag2108.xml" ContentType="application/vnd.openxmlformats-officedocument.presentationml.tags+xml"/>
  <Override PartName="/ppt/tags/tag2109.xml" ContentType="application/vnd.openxmlformats-officedocument.presentationml.tags+xml"/>
  <Override PartName="/ppt/tags/tag2110.xml" ContentType="application/vnd.openxmlformats-officedocument.presentationml.tags+xml"/>
  <Override PartName="/ppt/tags/tag2111.xml" ContentType="application/vnd.openxmlformats-officedocument.presentationml.tags+xml"/>
  <Override PartName="/ppt/tags/tag2112.xml" ContentType="application/vnd.openxmlformats-officedocument.presentationml.tags+xml"/>
  <Override PartName="/ppt/tags/tag2113.xml" ContentType="application/vnd.openxmlformats-officedocument.presentationml.tags+xml"/>
  <Override PartName="/ppt/tags/tag2114.xml" ContentType="application/vnd.openxmlformats-officedocument.presentationml.tags+xml"/>
  <Override PartName="/ppt/tags/tag2115.xml" ContentType="application/vnd.openxmlformats-officedocument.presentationml.tags+xml"/>
  <Override PartName="/ppt/tags/tag2116.xml" ContentType="application/vnd.openxmlformats-officedocument.presentationml.tags+xml"/>
  <Override PartName="/ppt/tags/tag2117.xml" ContentType="application/vnd.openxmlformats-officedocument.presentationml.tags+xml"/>
  <Override PartName="/ppt/tags/tag2118.xml" ContentType="application/vnd.openxmlformats-officedocument.presentationml.tags+xml"/>
  <Override PartName="/ppt/tags/tag2119.xml" ContentType="application/vnd.openxmlformats-officedocument.presentationml.tags+xml"/>
  <Override PartName="/ppt/tags/tag2120.xml" ContentType="application/vnd.openxmlformats-officedocument.presentationml.tags+xml"/>
  <Override PartName="/ppt/tags/tag2121.xml" ContentType="application/vnd.openxmlformats-officedocument.presentationml.tags+xml"/>
  <Override PartName="/ppt/tags/tag2122.xml" ContentType="application/vnd.openxmlformats-officedocument.presentationml.tags+xml"/>
  <Override PartName="/ppt/tags/tag2123.xml" ContentType="application/vnd.openxmlformats-officedocument.presentationml.tags+xml"/>
  <Override PartName="/ppt/tags/tag2124.xml" ContentType="application/vnd.openxmlformats-officedocument.presentationml.tags+xml"/>
  <Override PartName="/ppt/tags/tag2125.xml" ContentType="application/vnd.openxmlformats-officedocument.presentationml.tags+xml"/>
  <Override PartName="/ppt/tags/tag2126.xml" ContentType="application/vnd.openxmlformats-officedocument.presentationml.tags+xml"/>
  <Override PartName="/ppt/tags/tag2127.xml" ContentType="application/vnd.openxmlformats-officedocument.presentationml.tags+xml"/>
  <Override PartName="/ppt/tags/tag2128.xml" ContentType="application/vnd.openxmlformats-officedocument.presentationml.tags+xml"/>
  <Override PartName="/ppt/tags/tag2129.xml" ContentType="application/vnd.openxmlformats-officedocument.presentationml.tags+xml"/>
  <Override PartName="/ppt/tags/tag2130.xml" ContentType="application/vnd.openxmlformats-officedocument.presentationml.tags+xml"/>
  <Override PartName="/ppt/tags/tag2131.xml" ContentType="application/vnd.openxmlformats-officedocument.presentationml.tags+xml"/>
  <Override PartName="/ppt/tags/tag2132.xml" ContentType="application/vnd.openxmlformats-officedocument.presentationml.tags+xml"/>
  <Override PartName="/ppt/tags/tag2133.xml" ContentType="application/vnd.openxmlformats-officedocument.presentationml.tags+xml"/>
  <Override PartName="/ppt/tags/tag2134.xml" ContentType="application/vnd.openxmlformats-officedocument.presentationml.tags+xml"/>
  <Override PartName="/ppt/tags/tag2135.xml" ContentType="application/vnd.openxmlformats-officedocument.presentationml.tags+xml"/>
  <Override PartName="/ppt/tags/tag2136.xml" ContentType="application/vnd.openxmlformats-officedocument.presentationml.tags+xml"/>
  <Override PartName="/ppt/tags/tag2137.xml" ContentType="application/vnd.openxmlformats-officedocument.presentationml.tags+xml"/>
  <Override PartName="/ppt/tags/tag2138.xml" ContentType="application/vnd.openxmlformats-officedocument.presentationml.tags+xml"/>
  <Override PartName="/ppt/tags/tag2139.xml" ContentType="application/vnd.openxmlformats-officedocument.presentationml.tags+xml"/>
  <Override PartName="/ppt/tags/tag2140.xml" ContentType="application/vnd.openxmlformats-officedocument.presentationml.tags+xml"/>
  <Override PartName="/ppt/tags/tag2141.xml" ContentType="application/vnd.openxmlformats-officedocument.presentationml.tags+xml"/>
  <Override PartName="/ppt/tags/tag2142.xml" ContentType="application/vnd.openxmlformats-officedocument.presentationml.tags+xml"/>
  <Override PartName="/ppt/tags/tag2143.xml" ContentType="application/vnd.openxmlformats-officedocument.presentationml.tags+xml"/>
  <Override PartName="/ppt/tags/tag2144.xml" ContentType="application/vnd.openxmlformats-officedocument.presentationml.tags+xml"/>
  <Override PartName="/ppt/tags/tag2145.xml" ContentType="application/vnd.openxmlformats-officedocument.presentationml.tags+xml"/>
  <Override PartName="/ppt/tags/tag2146.xml" ContentType="application/vnd.openxmlformats-officedocument.presentationml.tags+xml"/>
  <Override PartName="/ppt/tags/tag2147.xml" ContentType="application/vnd.openxmlformats-officedocument.presentationml.tags+xml"/>
  <Override PartName="/ppt/tags/tag2148.xml" ContentType="application/vnd.openxmlformats-officedocument.presentationml.tags+xml"/>
  <Override PartName="/ppt/tags/tag2149.xml" ContentType="application/vnd.openxmlformats-officedocument.presentationml.tags+xml"/>
  <Override PartName="/ppt/tags/tag2150.xml" ContentType="application/vnd.openxmlformats-officedocument.presentationml.tags+xml"/>
  <Override PartName="/ppt/tags/tag2151.xml" ContentType="application/vnd.openxmlformats-officedocument.presentationml.tags+xml"/>
  <Override PartName="/ppt/tags/tag2152.xml" ContentType="application/vnd.openxmlformats-officedocument.presentationml.tags+xml"/>
  <Override PartName="/ppt/tags/tag2153.xml" ContentType="application/vnd.openxmlformats-officedocument.presentationml.tags+xml"/>
  <Override PartName="/ppt/tags/tag2154.xml" ContentType="application/vnd.openxmlformats-officedocument.presentationml.tags+xml"/>
  <Override PartName="/ppt/tags/tag2155.xml" ContentType="application/vnd.openxmlformats-officedocument.presentationml.tags+xml"/>
  <Override PartName="/ppt/tags/tag2156.xml" ContentType="application/vnd.openxmlformats-officedocument.presentationml.tags+xml"/>
  <Override PartName="/ppt/tags/tag2157.xml" ContentType="application/vnd.openxmlformats-officedocument.presentationml.tags+xml"/>
  <Override PartName="/ppt/tags/tag2158.xml" ContentType="application/vnd.openxmlformats-officedocument.presentationml.tags+xml"/>
  <Override PartName="/ppt/tags/tag2159.xml" ContentType="application/vnd.openxmlformats-officedocument.presentationml.tags+xml"/>
  <Override PartName="/ppt/tags/tag2160.xml" ContentType="application/vnd.openxmlformats-officedocument.presentationml.tags+xml"/>
  <Override PartName="/ppt/tags/tag2161.xml" ContentType="application/vnd.openxmlformats-officedocument.presentationml.tags+xml"/>
  <Override PartName="/ppt/tags/tag2162.xml" ContentType="application/vnd.openxmlformats-officedocument.presentationml.tags+xml"/>
  <Override PartName="/ppt/tags/tag2163.xml" ContentType="application/vnd.openxmlformats-officedocument.presentationml.tags+xml"/>
  <Override PartName="/ppt/tags/tag2164.xml" ContentType="application/vnd.openxmlformats-officedocument.presentationml.tags+xml"/>
  <Override PartName="/ppt/tags/tag2165.xml" ContentType="application/vnd.openxmlformats-officedocument.presentationml.tags+xml"/>
  <Override PartName="/ppt/tags/tag2166.xml" ContentType="application/vnd.openxmlformats-officedocument.presentationml.tags+xml"/>
  <Override PartName="/ppt/tags/tag2167.xml" ContentType="application/vnd.openxmlformats-officedocument.presentationml.tags+xml"/>
  <Override PartName="/ppt/tags/tag2168.xml" ContentType="application/vnd.openxmlformats-officedocument.presentationml.tags+xml"/>
  <Override PartName="/ppt/tags/tag2169.xml" ContentType="application/vnd.openxmlformats-officedocument.presentationml.tags+xml"/>
  <Override PartName="/ppt/tags/tag2170.xml" ContentType="application/vnd.openxmlformats-officedocument.presentationml.tags+xml"/>
  <Override PartName="/ppt/tags/tag2171.xml" ContentType="application/vnd.openxmlformats-officedocument.presentationml.tags+xml"/>
  <Override PartName="/ppt/tags/tag2172.xml" ContentType="application/vnd.openxmlformats-officedocument.presentationml.tags+xml"/>
  <Override PartName="/ppt/tags/tag2173.xml" ContentType="application/vnd.openxmlformats-officedocument.presentationml.tags+xml"/>
  <Override PartName="/ppt/tags/tag2174.xml" ContentType="application/vnd.openxmlformats-officedocument.presentationml.tags+xml"/>
  <Override PartName="/ppt/tags/tag2175.xml" ContentType="application/vnd.openxmlformats-officedocument.presentationml.tags+xml"/>
  <Override PartName="/ppt/tags/tag2176.xml" ContentType="application/vnd.openxmlformats-officedocument.presentationml.tags+xml"/>
  <Override PartName="/ppt/tags/tag2177.xml" ContentType="application/vnd.openxmlformats-officedocument.presentationml.tags+xml"/>
  <Override PartName="/ppt/tags/tag2178.xml" ContentType="application/vnd.openxmlformats-officedocument.presentationml.tags+xml"/>
  <Override PartName="/ppt/tags/tag2179.xml" ContentType="application/vnd.openxmlformats-officedocument.presentationml.tags+xml"/>
  <Override PartName="/ppt/tags/tag2180.xml" ContentType="application/vnd.openxmlformats-officedocument.presentationml.tags+xml"/>
  <Override PartName="/ppt/tags/tag2181.xml" ContentType="application/vnd.openxmlformats-officedocument.presentationml.tags+xml"/>
  <Override PartName="/ppt/tags/tag2182.xml" ContentType="application/vnd.openxmlformats-officedocument.presentationml.tags+xml"/>
  <Override PartName="/ppt/tags/tag2183.xml" ContentType="application/vnd.openxmlformats-officedocument.presentationml.tags+xml"/>
  <Override PartName="/ppt/tags/tag2184.xml" ContentType="application/vnd.openxmlformats-officedocument.presentationml.tags+xml"/>
  <Override PartName="/ppt/tags/tag2185.xml" ContentType="application/vnd.openxmlformats-officedocument.presentationml.tags+xml"/>
  <Override PartName="/ppt/tags/tag2186.xml" ContentType="application/vnd.openxmlformats-officedocument.presentationml.tags+xml"/>
  <Override PartName="/ppt/tags/tag2187.xml" ContentType="application/vnd.openxmlformats-officedocument.presentationml.tags+xml"/>
  <Override PartName="/ppt/tags/tag2188.xml" ContentType="application/vnd.openxmlformats-officedocument.presentationml.tags+xml"/>
  <Override PartName="/ppt/tags/tag2189.xml" ContentType="application/vnd.openxmlformats-officedocument.presentationml.tags+xml"/>
  <Override PartName="/ppt/tags/tag2190.xml" ContentType="application/vnd.openxmlformats-officedocument.presentationml.tags+xml"/>
  <Override PartName="/ppt/tags/tag2191.xml" ContentType="application/vnd.openxmlformats-officedocument.presentationml.tags+xml"/>
  <Override PartName="/ppt/tags/tag2192.xml" ContentType="application/vnd.openxmlformats-officedocument.presentationml.tags+xml"/>
  <Override PartName="/ppt/tags/tag2193.xml" ContentType="application/vnd.openxmlformats-officedocument.presentationml.tags+xml"/>
  <Override PartName="/ppt/tags/tag2194.xml" ContentType="application/vnd.openxmlformats-officedocument.presentationml.tags+xml"/>
  <Override PartName="/ppt/tags/tag2195.xml" ContentType="application/vnd.openxmlformats-officedocument.presentationml.tags+xml"/>
  <Override PartName="/ppt/tags/tag2196.xml" ContentType="application/vnd.openxmlformats-officedocument.presentationml.tags+xml"/>
  <Override PartName="/ppt/tags/tag2197.xml" ContentType="application/vnd.openxmlformats-officedocument.presentationml.tags+xml"/>
  <Override PartName="/ppt/tags/tag2198.xml" ContentType="application/vnd.openxmlformats-officedocument.presentationml.tags+xml"/>
  <Override PartName="/ppt/tags/tag2199.xml" ContentType="application/vnd.openxmlformats-officedocument.presentationml.tags+xml"/>
  <Override PartName="/ppt/tags/tag2200.xml" ContentType="application/vnd.openxmlformats-officedocument.presentationml.tags+xml"/>
  <Override PartName="/ppt/tags/tag2201.xml" ContentType="application/vnd.openxmlformats-officedocument.presentationml.tags+xml"/>
  <Override PartName="/ppt/tags/tag2202.xml" ContentType="application/vnd.openxmlformats-officedocument.presentationml.tags+xml"/>
  <Override PartName="/ppt/tags/tag2203.xml" ContentType="application/vnd.openxmlformats-officedocument.presentationml.tags+xml"/>
  <Override PartName="/ppt/tags/tag2204.xml" ContentType="application/vnd.openxmlformats-officedocument.presentationml.tags+xml"/>
  <Override PartName="/ppt/tags/tag2205.xml" ContentType="application/vnd.openxmlformats-officedocument.presentationml.tags+xml"/>
  <Override PartName="/ppt/tags/tag2206.xml" ContentType="application/vnd.openxmlformats-officedocument.presentationml.tags+xml"/>
  <Override PartName="/ppt/tags/tag2207.xml" ContentType="application/vnd.openxmlformats-officedocument.presentationml.tags+xml"/>
  <Override PartName="/ppt/tags/tag2208.xml" ContentType="application/vnd.openxmlformats-officedocument.presentationml.tags+xml"/>
  <Override PartName="/ppt/tags/tag2209.xml" ContentType="application/vnd.openxmlformats-officedocument.presentationml.tags+xml"/>
  <Override PartName="/ppt/tags/tag2210.xml" ContentType="application/vnd.openxmlformats-officedocument.presentationml.tags+xml"/>
  <Override PartName="/ppt/tags/tag2211.xml" ContentType="application/vnd.openxmlformats-officedocument.presentationml.tags+xml"/>
  <Override PartName="/ppt/tags/tag2212.xml" ContentType="application/vnd.openxmlformats-officedocument.presentationml.tags+xml"/>
  <Override PartName="/ppt/tags/tag2213.xml" ContentType="application/vnd.openxmlformats-officedocument.presentationml.tags+xml"/>
  <Override PartName="/ppt/tags/tag2214.xml" ContentType="application/vnd.openxmlformats-officedocument.presentationml.tags+xml"/>
  <Override PartName="/ppt/tags/tag2215.xml" ContentType="application/vnd.openxmlformats-officedocument.presentationml.tags+xml"/>
  <Override PartName="/ppt/tags/tag2216.xml" ContentType="application/vnd.openxmlformats-officedocument.presentationml.tags+xml"/>
  <Override PartName="/ppt/tags/tag2217.xml" ContentType="application/vnd.openxmlformats-officedocument.presentationml.tags+xml"/>
  <Override PartName="/ppt/tags/tag2218.xml" ContentType="application/vnd.openxmlformats-officedocument.presentationml.tags+xml"/>
  <Override PartName="/ppt/tags/tag2219.xml" ContentType="application/vnd.openxmlformats-officedocument.presentationml.tags+xml"/>
  <Override PartName="/ppt/tags/tag2220.xml" ContentType="application/vnd.openxmlformats-officedocument.presentationml.tags+xml"/>
  <Override PartName="/ppt/tags/tag2221.xml" ContentType="application/vnd.openxmlformats-officedocument.presentationml.tags+xml"/>
  <Override PartName="/ppt/tags/tag2222.xml" ContentType="application/vnd.openxmlformats-officedocument.presentationml.tags+xml"/>
  <Override PartName="/ppt/tags/tag2223.xml" ContentType="application/vnd.openxmlformats-officedocument.presentationml.tags+xml"/>
  <Override PartName="/ppt/tags/tag2224.xml" ContentType="application/vnd.openxmlformats-officedocument.presentationml.tags+xml"/>
  <Override PartName="/ppt/tags/tag2225.xml" ContentType="application/vnd.openxmlformats-officedocument.presentationml.tags+xml"/>
  <Override PartName="/ppt/tags/tag2226.xml" ContentType="application/vnd.openxmlformats-officedocument.presentationml.tags+xml"/>
  <Override PartName="/ppt/tags/tag2227.xml" ContentType="application/vnd.openxmlformats-officedocument.presentationml.tags+xml"/>
  <Override PartName="/ppt/tags/tag2228.xml" ContentType="application/vnd.openxmlformats-officedocument.presentationml.tags+xml"/>
  <Override PartName="/ppt/tags/tag2229.xml" ContentType="application/vnd.openxmlformats-officedocument.presentationml.tags+xml"/>
  <Override PartName="/ppt/tags/tag2230.xml" ContentType="application/vnd.openxmlformats-officedocument.presentationml.tags+xml"/>
  <Override PartName="/ppt/tags/tag2231.xml" ContentType="application/vnd.openxmlformats-officedocument.presentationml.tags+xml"/>
  <Override PartName="/ppt/tags/tag2232.xml" ContentType="application/vnd.openxmlformats-officedocument.presentationml.tags+xml"/>
  <Override PartName="/ppt/tags/tag2233.xml" ContentType="application/vnd.openxmlformats-officedocument.presentationml.tags+xml"/>
  <Override PartName="/ppt/tags/tag2234.xml" ContentType="application/vnd.openxmlformats-officedocument.presentationml.tags+xml"/>
  <Override PartName="/ppt/tags/tag2235.xml" ContentType="application/vnd.openxmlformats-officedocument.presentationml.tags+xml"/>
  <Override PartName="/ppt/tags/tag2236.xml" ContentType="application/vnd.openxmlformats-officedocument.presentationml.tags+xml"/>
  <Override PartName="/ppt/tags/tag2237.xml" ContentType="application/vnd.openxmlformats-officedocument.presentationml.tags+xml"/>
  <Override PartName="/ppt/tags/tag2238.xml" ContentType="application/vnd.openxmlformats-officedocument.presentationml.tags+xml"/>
  <Override PartName="/ppt/tags/tag2239.xml" ContentType="application/vnd.openxmlformats-officedocument.presentationml.tags+xml"/>
  <Override PartName="/ppt/tags/tag2240.xml" ContentType="application/vnd.openxmlformats-officedocument.presentationml.tags+xml"/>
  <Override PartName="/ppt/tags/tag2241.xml" ContentType="application/vnd.openxmlformats-officedocument.presentationml.tags+xml"/>
  <Override PartName="/ppt/tags/tag2242.xml" ContentType="application/vnd.openxmlformats-officedocument.presentationml.tags+xml"/>
  <Override PartName="/ppt/tags/tag2243.xml" ContentType="application/vnd.openxmlformats-officedocument.presentationml.tags+xml"/>
  <Override PartName="/ppt/tags/tag2244.xml" ContentType="application/vnd.openxmlformats-officedocument.presentationml.tags+xml"/>
  <Override PartName="/ppt/tags/tag2245.xml" ContentType="application/vnd.openxmlformats-officedocument.presentationml.tags+xml"/>
  <Override PartName="/ppt/tags/tag2246.xml" ContentType="application/vnd.openxmlformats-officedocument.presentationml.tags+xml"/>
  <Override PartName="/ppt/tags/tag2247.xml" ContentType="application/vnd.openxmlformats-officedocument.presentationml.tags+xml"/>
  <Override PartName="/ppt/tags/tag2248.xml" ContentType="application/vnd.openxmlformats-officedocument.presentationml.tags+xml"/>
  <Override PartName="/ppt/tags/tag2249.xml" ContentType="application/vnd.openxmlformats-officedocument.presentationml.tags+xml"/>
  <Override PartName="/ppt/tags/tag2250.xml" ContentType="application/vnd.openxmlformats-officedocument.presentationml.tags+xml"/>
  <Override PartName="/ppt/tags/tag2251.xml" ContentType="application/vnd.openxmlformats-officedocument.presentationml.tags+xml"/>
  <Override PartName="/ppt/tags/tag2252.xml" ContentType="application/vnd.openxmlformats-officedocument.presentationml.tags+xml"/>
  <Override PartName="/ppt/tags/tag2253.xml" ContentType="application/vnd.openxmlformats-officedocument.presentationml.tags+xml"/>
  <Override PartName="/ppt/tags/tag2254.xml" ContentType="application/vnd.openxmlformats-officedocument.presentationml.tags+xml"/>
  <Override PartName="/ppt/tags/tag2255.xml" ContentType="application/vnd.openxmlformats-officedocument.presentationml.tags+xml"/>
  <Override PartName="/ppt/tags/tag2256.xml" ContentType="application/vnd.openxmlformats-officedocument.presentationml.tags+xml"/>
  <Override PartName="/ppt/tags/tag2257.xml" ContentType="application/vnd.openxmlformats-officedocument.presentationml.tags+xml"/>
  <Override PartName="/ppt/tags/tag2258.xml" ContentType="application/vnd.openxmlformats-officedocument.presentationml.tags+xml"/>
  <Override PartName="/ppt/tags/tag2259.xml" ContentType="application/vnd.openxmlformats-officedocument.presentationml.tags+xml"/>
  <Override PartName="/ppt/tags/tag2260.xml" ContentType="application/vnd.openxmlformats-officedocument.presentationml.tags+xml"/>
  <Override PartName="/ppt/tags/tag2261.xml" ContentType="application/vnd.openxmlformats-officedocument.presentationml.tags+xml"/>
  <Override PartName="/ppt/tags/tag2262.xml" ContentType="application/vnd.openxmlformats-officedocument.presentationml.tags+xml"/>
  <Override PartName="/ppt/tags/tag2263.xml" ContentType="application/vnd.openxmlformats-officedocument.presentationml.tags+xml"/>
  <Override PartName="/ppt/tags/tag2264.xml" ContentType="application/vnd.openxmlformats-officedocument.presentationml.tags+xml"/>
  <Override PartName="/ppt/tags/tag2265.xml" ContentType="application/vnd.openxmlformats-officedocument.presentationml.tags+xml"/>
  <Override PartName="/ppt/tags/tag2266.xml" ContentType="application/vnd.openxmlformats-officedocument.presentationml.tags+xml"/>
  <Override PartName="/ppt/tags/tag2267.xml" ContentType="application/vnd.openxmlformats-officedocument.presentationml.tags+xml"/>
  <Override PartName="/ppt/tags/tag2268.xml" ContentType="application/vnd.openxmlformats-officedocument.presentationml.tags+xml"/>
  <Override PartName="/ppt/tags/tag2269.xml" ContentType="application/vnd.openxmlformats-officedocument.presentationml.tags+xml"/>
  <Override PartName="/ppt/tags/tag2270.xml" ContentType="application/vnd.openxmlformats-officedocument.presentationml.tags+xml"/>
  <Override PartName="/ppt/tags/tag2271.xml" ContentType="application/vnd.openxmlformats-officedocument.presentationml.tags+xml"/>
  <Override PartName="/ppt/tags/tag2272.xml" ContentType="application/vnd.openxmlformats-officedocument.presentationml.tags+xml"/>
  <Override PartName="/ppt/tags/tag2273.xml" ContentType="application/vnd.openxmlformats-officedocument.presentationml.tags+xml"/>
  <Override PartName="/ppt/tags/tag2274.xml" ContentType="application/vnd.openxmlformats-officedocument.presentationml.tags+xml"/>
  <Override PartName="/ppt/tags/tag2275.xml" ContentType="application/vnd.openxmlformats-officedocument.presentationml.tags+xml"/>
  <Override PartName="/ppt/tags/tag2276.xml" ContentType="application/vnd.openxmlformats-officedocument.presentationml.tags+xml"/>
  <Override PartName="/ppt/tags/tag2277.xml" ContentType="application/vnd.openxmlformats-officedocument.presentationml.tags+xml"/>
  <Override PartName="/ppt/tags/tag2278.xml" ContentType="application/vnd.openxmlformats-officedocument.presentationml.tags+xml"/>
  <Override PartName="/ppt/tags/tag2279.xml" ContentType="application/vnd.openxmlformats-officedocument.presentationml.tags+xml"/>
  <Override PartName="/ppt/tags/tag2280.xml" ContentType="application/vnd.openxmlformats-officedocument.presentationml.tags+xml"/>
  <Override PartName="/ppt/tags/tag2281.xml" ContentType="application/vnd.openxmlformats-officedocument.presentationml.tags+xml"/>
  <Override PartName="/ppt/tags/tag2282.xml" ContentType="application/vnd.openxmlformats-officedocument.presentationml.tags+xml"/>
  <Override PartName="/ppt/tags/tag2283.xml" ContentType="application/vnd.openxmlformats-officedocument.presentationml.tags+xml"/>
  <Override PartName="/ppt/tags/tag2284.xml" ContentType="application/vnd.openxmlformats-officedocument.presentationml.tags+xml"/>
  <Override PartName="/ppt/tags/tag2285.xml" ContentType="application/vnd.openxmlformats-officedocument.presentationml.tags+xml"/>
  <Override PartName="/ppt/tags/tag2286.xml" ContentType="application/vnd.openxmlformats-officedocument.presentationml.tags+xml"/>
  <Override PartName="/ppt/tags/tag2287.xml" ContentType="application/vnd.openxmlformats-officedocument.presentationml.tags+xml"/>
  <Override PartName="/ppt/tags/tag2288.xml" ContentType="application/vnd.openxmlformats-officedocument.presentationml.tags+xml"/>
  <Override PartName="/ppt/tags/tag2289.xml" ContentType="application/vnd.openxmlformats-officedocument.presentationml.tags+xml"/>
  <Override PartName="/ppt/tags/tag2290.xml" ContentType="application/vnd.openxmlformats-officedocument.presentationml.tags+xml"/>
  <Override PartName="/ppt/tags/tag2291.xml" ContentType="application/vnd.openxmlformats-officedocument.presentationml.tags+xml"/>
  <Override PartName="/ppt/tags/tag2292.xml" ContentType="application/vnd.openxmlformats-officedocument.presentationml.tags+xml"/>
  <Override PartName="/ppt/tags/tag2293.xml" ContentType="application/vnd.openxmlformats-officedocument.presentationml.tags+xml"/>
  <Override PartName="/ppt/tags/tag2294.xml" ContentType="application/vnd.openxmlformats-officedocument.presentationml.tags+xml"/>
  <Override PartName="/ppt/tags/tag2295.xml" ContentType="application/vnd.openxmlformats-officedocument.presentationml.tags+xml"/>
  <Override PartName="/ppt/tags/tag2296.xml" ContentType="application/vnd.openxmlformats-officedocument.presentationml.tags+xml"/>
  <Override PartName="/ppt/tags/tag2297.xml" ContentType="application/vnd.openxmlformats-officedocument.presentationml.tags+xml"/>
  <Override PartName="/ppt/tags/tag2298.xml" ContentType="application/vnd.openxmlformats-officedocument.presentationml.tags+xml"/>
  <Override PartName="/ppt/tags/tag2299.xml" ContentType="application/vnd.openxmlformats-officedocument.presentationml.tags+xml"/>
  <Override PartName="/ppt/tags/tag2300.xml" ContentType="application/vnd.openxmlformats-officedocument.presentationml.tags+xml"/>
  <Override PartName="/ppt/tags/tag2301.xml" ContentType="application/vnd.openxmlformats-officedocument.presentationml.tags+xml"/>
  <Override PartName="/ppt/tags/tag2302.xml" ContentType="application/vnd.openxmlformats-officedocument.presentationml.tags+xml"/>
  <Override PartName="/ppt/tags/tag2303.xml" ContentType="application/vnd.openxmlformats-officedocument.presentationml.tags+xml"/>
  <Override PartName="/ppt/tags/tag2304.xml" ContentType="application/vnd.openxmlformats-officedocument.presentationml.tags+xml"/>
  <Override PartName="/ppt/tags/tag2305.xml" ContentType="application/vnd.openxmlformats-officedocument.presentationml.tags+xml"/>
  <Override PartName="/ppt/tags/tag2306.xml" ContentType="application/vnd.openxmlformats-officedocument.presentationml.tags+xml"/>
  <Override PartName="/ppt/tags/tag2307.xml" ContentType="application/vnd.openxmlformats-officedocument.presentationml.tags+xml"/>
  <Override PartName="/ppt/tags/tag2308.xml" ContentType="application/vnd.openxmlformats-officedocument.presentationml.tags+xml"/>
  <Override PartName="/ppt/tags/tag2309.xml" ContentType="application/vnd.openxmlformats-officedocument.presentationml.tags+xml"/>
  <Override PartName="/ppt/tags/tag2310.xml" ContentType="application/vnd.openxmlformats-officedocument.presentationml.tags+xml"/>
  <Override PartName="/ppt/tags/tag2311.xml" ContentType="application/vnd.openxmlformats-officedocument.presentationml.tags+xml"/>
  <Override PartName="/ppt/tags/tag2312.xml" ContentType="application/vnd.openxmlformats-officedocument.presentationml.tags+xml"/>
  <Override PartName="/ppt/tags/tag2313.xml" ContentType="application/vnd.openxmlformats-officedocument.presentationml.tags+xml"/>
  <Override PartName="/ppt/tags/tag2314.xml" ContentType="application/vnd.openxmlformats-officedocument.presentationml.tags+xml"/>
  <Override PartName="/ppt/tags/tag2315.xml" ContentType="application/vnd.openxmlformats-officedocument.presentationml.tags+xml"/>
  <Override PartName="/ppt/tags/tag2316.xml" ContentType="application/vnd.openxmlformats-officedocument.presentationml.tags+xml"/>
  <Override PartName="/ppt/tags/tag2317.xml" ContentType="application/vnd.openxmlformats-officedocument.presentationml.tags+xml"/>
  <Override PartName="/ppt/tags/tag2318.xml" ContentType="application/vnd.openxmlformats-officedocument.presentationml.tags+xml"/>
  <Override PartName="/ppt/tags/tag2319.xml" ContentType="application/vnd.openxmlformats-officedocument.presentationml.tags+xml"/>
  <Override PartName="/ppt/tags/tag2320.xml" ContentType="application/vnd.openxmlformats-officedocument.presentationml.tags+xml"/>
  <Override PartName="/ppt/tags/tag2321.xml" ContentType="application/vnd.openxmlformats-officedocument.presentationml.tags+xml"/>
  <Override PartName="/ppt/tags/tag2322.xml" ContentType="application/vnd.openxmlformats-officedocument.presentationml.tags+xml"/>
  <Override PartName="/ppt/tags/tag2323.xml" ContentType="application/vnd.openxmlformats-officedocument.presentationml.tags+xml"/>
  <Override PartName="/ppt/tags/tag2324.xml" ContentType="application/vnd.openxmlformats-officedocument.presentationml.tags+xml"/>
  <Override PartName="/ppt/tags/tag2325.xml" ContentType="application/vnd.openxmlformats-officedocument.presentationml.tags+xml"/>
  <Override PartName="/ppt/tags/tag2326.xml" ContentType="application/vnd.openxmlformats-officedocument.presentationml.tags+xml"/>
  <Override PartName="/ppt/tags/tag2327.xml" ContentType="application/vnd.openxmlformats-officedocument.presentationml.tags+xml"/>
  <Override PartName="/ppt/tags/tag2328.xml" ContentType="application/vnd.openxmlformats-officedocument.presentationml.tags+xml"/>
  <Override PartName="/ppt/tags/tag2329.xml" ContentType="application/vnd.openxmlformats-officedocument.presentationml.tags+xml"/>
  <Override PartName="/ppt/tags/tag2330.xml" ContentType="application/vnd.openxmlformats-officedocument.presentationml.tags+xml"/>
  <Override PartName="/ppt/tags/tag2331.xml" ContentType="application/vnd.openxmlformats-officedocument.presentationml.tags+xml"/>
  <Override PartName="/ppt/tags/tag2332.xml" ContentType="application/vnd.openxmlformats-officedocument.presentationml.tags+xml"/>
  <Override PartName="/ppt/tags/tag2333.xml" ContentType="application/vnd.openxmlformats-officedocument.presentationml.tags+xml"/>
  <Override PartName="/ppt/tags/tag2334.xml" ContentType="application/vnd.openxmlformats-officedocument.presentationml.tags+xml"/>
  <Override PartName="/ppt/tags/tag2335.xml" ContentType="application/vnd.openxmlformats-officedocument.presentationml.tags+xml"/>
  <Override PartName="/ppt/tags/tag2336.xml" ContentType="application/vnd.openxmlformats-officedocument.presentationml.tags+xml"/>
  <Override PartName="/ppt/tags/tag2337.xml" ContentType="application/vnd.openxmlformats-officedocument.presentationml.tags+xml"/>
  <Override PartName="/ppt/tags/tag2338.xml" ContentType="application/vnd.openxmlformats-officedocument.presentationml.tags+xml"/>
  <Override PartName="/ppt/tags/tag2339.xml" ContentType="application/vnd.openxmlformats-officedocument.presentationml.tags+xml"/>
  <Override PartName="/ppt/tags/tag2340.xml" ContentType="application/vnd.openxmlformats-officedocument.presentationml.tags+xml"/>
  <Override PartName="/ppt/tags/tag2341.xml" ContentType="application/vnd.openxmlformats-officedocument.presentationml.tags+xml"/>
  <Override PartName="/ppt/tags/tag2342.xml" ContentType="application/vnd.openxmlformats-officedocument.presentationml.tags+xml"/>
  <Override PartName="/ppt/tags/tag2343.xml" ContentType="application/vnd.openxmlformats-officedocument.presentationml.tags+xml"/>
  <Override PartName="/ppt/tags/tag2344.xml" ContentType="application/vnd.openxmlformats-officedocument.presentationml.tags+xml"/>
  <Override PartName="/ppt/tags/tag2345.xml" ContentType="application/vnd.openxmlformats-officedocument.presentationml.tags+xml"/>
  <Override PartName="/ppt/tags/tag2346.xml" ContentType="application/vnd.openxmlformats-officedocument.presentationml.tags+xml"/>
  <Override PartName="/ppt/tags/tag2347.xml" ContentType="application/vnd.openxmlformats-officedocument.presentationml.tags+xml"/>
  <Override PartName="/ppt/tags/tag2348.xml" ContentType="application/vnd.openxmlformats-officedocument.presentationml.tags+xml"/>
  <Override PartName="/ppt/tags/tag2349.xml" ContentType="application/vnd.openxmlformats-officedocument.presentationml.tags+xml"/>
  <Override PartName="/ppt/tags/tag2350.xml" ContentType="application/vnd.openxmlformats-officedocument.presentationml.tags+xml"/>
  <Override PartName="/ppt/tags/tag2351.xml" ContentType="application/vnd.openxmlformats-officedocument.presentationml.tags+xml"/>
  <Override PartName="/ppt/tags/tag2352.xml" ContentType="application/vnd.openxmlformats-officedocument.presentationml.tags+xml"/>
  <Override PartName="/ppt/tags/tag2353.xml" ContentType="application/vnd.openxmlformats-officedocument.presentationml.tags+xml"/>
  <Override PartName="/ppt/tags/tag2354.xml" ContentType="application/vnd.openxmlformats-officedocument.presentationml.tags+xml"/>
  <Override PartName="/ppt/tags/tag2355.xml" ContentType="application/vnd.openxmlformats-officedocument.presentationml.tags+xml"/>
  <Override PartName="/ppt/tags/tag2356.xml" ContentType="application/vnd.openxmlformats-officedocument.presentationml.tags+xml"/>
  <Override PartName="/ppt/tags/tag2357.xml" ContentType="application/vnd.openxmlformats-officedocument.presentationml.tags+xml"/>
  <Override PartName="/ppt/tags/tag2358.xml" ContentType="application/vnd.openxmlformats-officedocument.presentationml.tags+xml"/>
  <Override PartName="/ppt/tags/tag2359.xml" ContentType="application/vnd.openxmlformats-officedocument.presentationml.tags+xml"/>
  <Override PartName="/ppt/tags/tag2360.xml" ContentType="application/vnd.openxmlformats-officedocument.presentationml.tags+xml"/>
  <Override PartName="/ppt/tags/tag2361.xml" ContentType="application/vnd.openxmlformats-officedocument.presentationml.tags+xml"/>
  <Override PartName="/ppt/tags/tag2362.xml" ContentType="application/vnd.openxmlformats-officedocument.presentationml.tags+xml"/>
  <Override PartName="/ppt/tags/tag2363.xml" ContentType="application/vnd.openxmlformats-officedocument.presentationml.tags+xml"/>
  <Override PartName="/ppt/tags/tag2364.xml" ContentType="application/vnd.openxmlformats-officedocument.presentationml.tags+xml"/>
  <Override PartName="/ppt/tags/tag2365.xml" ContentType="application/vnd.openxmlformats-officedocument.presentationml.tags+xml"/>
  <Override PartName="/ppt/tags/tag2366.xml" ContentType="application/vnd.openxmlformats-officedocument.presentationml.tags+xml"/>
  <Override PartName="/ppt/tags/tag2367.xml" ContentType="application/vnd.openxmlformats-officedocument.presentationml.tags+xml"/>
  <Override PartName="/ppt/tags/tag2368.xml" ContentType="application/vnd.openxmlformats-officedocument.presentationml.tags+xml"/>
  <Override PartName="/ppt/tags/tag2369.xml" ContentType="application/vnd.openxmlformats-officedocument.presentationml.tags+xml"/>
  <Override PartName="/ppt/tags/tag2370.xml" ContentType="application/vnd.openxmlformats-officedocument.presentationml.tags+xml"/>
  <Override PartName="/ppt/tags/tag2371.xml" ContentType="application/vnd.openxmlformats-officedocument.presentationml.tags+xml"/>
  <Override PartName="/ppt/tags/tag2372.xml" ContentType="application/vnd.openxmlformats-officedocument.presentationml.tags+xml"/>
  <Override PartName="/ppt/tags/tag2373.xml" ContentType="application/vnd.openxmlformats-officedocument.presentationml.tags+xml"/>
  <Override PartName="/ppt/tags/tag2374.xml" ContentType="application/vnd.openxmlformats-officedocument.presentationml.tags+xml"/>
  <Override PartName="/ppt/tags/tag2375.xml" ContentType="application/vnd.openxmlformats-officedocument.presentationml.tags+xml"/>
  <Override PartName="/ppt/tags/tag2376.xml" ContentType="application/vnd.openxmlformats-officedocument.presentationml.tags+xml"/>
  <Override PartName="/ppt/tags/tag2377.xml" ContentType="application/vnd.openxmlformats-officedocument.presentationml.tags+xml"/>
  <Override PartName="/ppt/tags/tag2378.xml" ContentType="application/vnd.openxmlformats-officedocument.presentationml.tags+xml"/>
  <Override PartName="/ppt/tags/tag2379.xml" ContentType="application/vnd.openxmlformats-officedocument.presentationml.tags+xml"/>
  <Override PartName="/ppt/tags/tag2380.xml" ContentType="application/vnd.openxmlformats-officedocument.presentationml.tags+xml"/>
  <Override PartName="/ppt/tags/tag2381.xml" ContentType="application/vnd.openxmlformats-officedocument.presentationml.tags+xml"/>
  <Override PartName="/ppt/tags/tag2382.xml" ContentType="application/vnd.openxmlformats-officedocument.presentationml.tags+xml"/>
  <Override PartName="/ppt/tags/tag2383.xml" ContentType="application/vnd.openxmlformats-officedocument.presentationml.tags+xml"/>
  <Override PartName="/ppt/tags/tag2384.xml" ContentType="application/vnd.openxmlformats-officedocument.presentationml.tags+xml"/>
  <Override PartName="/ppt/tags/tag2385.xml" ContentType="application/vnd.openxmlformats-officedocument.presentationml.tags+xml"/>
  <Override PartName="/ppt/tags/tag2386.xml" ContentType="application/vnd.openxmlformats-officedocument.presentationml.tags+xml"/>
  <Override PartName="/ppt/tags/tag2387.xml" ContentType="application/vnd.openxmlformats-officedocument.presentationml.tags+xml"/>
  <Override PartName="/ppt/tags/tag2388.xml" ContentType="application/vnd.openxmlformats-officedocument.presentationml.tags+xml"/>
  <Override PartName="/ppt/tags/tag2389.xml" ContentType="application/vnd.openxmlformats-officedocument.presentationml.tags+xml"/>
  <Override PartName="/ppt/tags/tag2390.xml" ContentType="application/vnd.openxmlformats-officedocument.presentationml.tags+xml"/>
  <Override PartName="/ppt/tags/tag2391.xml" ContentType="application/vnd.openxmlformats-officedocument.presentationml.tags+xml"/>
  <Override PartName="/ppt/tags/tag2392.xml" ContentType="application/vnd.openxmlformats-officedocument.presentationml.tags+xml"/>
  <Override PartName="/ppt/tags/tag2393.xml" ContentType="application/vnd.openxmlformats-officedocument.presentationml.tags+xml"/>
  <Override PartName="/ppt/tags/tag2394.xml" ContentType="application/vnd.openxmlformats-officedocument.presentationml.tags+xml"/>
  <Override PartName="/ppt/tags/tag2395.xml" ContentType="application/vnd.openxmlformats-officedocument.presentationml.tags+xml"/>
  <Override PartName="/ppt/tags/tag2396.xml" ContentType="application/vnd.openxmlformats-officedocument.presentationml.tags+xml"/>
  <Override PartName="/ppt/tags/tag2397.xml" ContentType="application/vnd.openxmlformats-officedocument.presentationml.tags+xml"/>
  <Override PartName="/ppt/tags/tag2398.xml" ContentType="application/vnd.openxmlformats-officedocument.presentationml.tags+xml"/>
  <Override PartName="/ppt/tags/tag2399.xml" ContentType="application/vnd.openxmlformats-officedocument.presentationml.tags+xml"/>
  <Override PartName="/ppt/tags/tag2400.xml" ContentType="application/vnd.openxmlformats-officedocument.presentationml.tags+xml"/>
  <Override PartName="/ppt/tags/tag2401.xml" ContentType="application/vnd.openxmlformats-officedocument.presentationml.tags+xml"/>
  <Override PartName="/ppt/tags/tag2402.xml" ContentType="application/vnd.openxmlformats-officedocument.presentationml.tags+xml"/>
  <Override PartName="/ppt/tags/tag2403.xml" ContentType="application/vnd.openxmlformats-officedocument.presentationml.tags+xml"/>
  <Override PartName="/ppt/tags/tag2404.xml" ContentType="application/vnd.openxmlformats-officedocument.presentationml.tags+xml"/>
  <Override PartName="/ppt/tags/tag2405.xml" ContentType="application/vnd.openxmlformats-officedocument.presentationml.tags+xml"/>
  <Override PartName="/ppt/tags/tag2406.xml" ContentType="application/vnd.openxmlformats-officedocument.presentationml.tags+xml"/>
  <Override PartName="/ppt/tags/tag2407.xml" ContentType="application/vnd.openxmlformats-officedocument.presentationml.tags+xml"/>
  <Override PartName="/ppt/tags/tag2408.xml" ContentType="application/vnd.openxmlformats-officedocument.presentationml.tags+xml"/>
  <Override PartName="/ppt/tags/tag2409.xml" ContentType="application/vnd.openxmlformats-officedocument.presentationml.tags+xml"/>
  <Override PartName="/ppt/tags/tag2410.xml" ContentType="application/vnd.openxmlformats-officedocument.presentationml.tags+xml"/>
  <Override PartName="/ppt/tags/tag2411.xml" ContentType="application/vnd.openxmlformats-officedocument.presentationml.tags+xml"/>
  <Override PartName="/ppt/tags/tag2412.xml" ContentType="application/vnd.openxmlformats-officedocument.presentationml.tags+xml"/>
  <Override PartName="/ppt/tags/tag2413.xml" ContentType="application/vnd.openxmlformats-officedocument.presentationml.tags+xml"/>
  <Override PartName="/ppt/tags/tag2414.xml" ContentType="application/vnd.openxmlformats-officedocument.presentationml.tags+xml"/>
  <Override PartName="/ppt/tags/tag2415.xml" ContentType="application/vnd.openxmlformats-officedocument.presentationml.tags+xml"/>
  <Override PartName="/ppt/tags/tag2416.xml" ContentType="application/vnd.openxmlformats-officedocument.presentationml.tags+xml"/>
  <Override PartName="/ppt/tags/tag2417.xml" ContentType="application/vnd.openxmlformats-officedocument.presentationml.tags+xml"/>
  <Override PartName="/ppt/tags/tag2418.xml" ContentType="application/vnd.openxmlformats-officedocument.presentationml.tags+xml"/>
  <Override PartName="/ppt/tags/tag2419.xml" ContentType="application/vnd.openxmlformats-officedocument.presentationml.tags+xml"/>
  <Override PartName="/ppt/tags/tag2420.xml" ContentType="application/vnd.openxmlformats-officedocument.presentationml.tags+xml"/>
  <Override PartName="/ppt/tags/tag2421.xml" ContentType="application/vnd.openxmlformats-officedocument.presentationml.tags+xml"/>
  <Override PartName="/ppt/tags/tag2422.xml" ContentType="application/vnd.openxmlformats-officedocument.presentationml.tags+xml"/>
  <Override PartName="/ppt/tags/tag2423.xml" ContentType="application/vnd.openxmlformats-officedocument.presentationml.tags+xml"/>
  <Override PartName="/ppt/tags/tag2424.xml" ContentType="application/vnd.openxmlformats-officedocument.presentationml.tags+xml"/>
  <Override PartName="/ppt/tags/tag2425.xml" ContentType="application/vnd.openxmlformats-officedocument.presentationml.tags+xml"/>
  <Override PartName="/ppt/tags/tag2426.xml" ContentType="application/vnd.openxmlformats-officedocument.presentationml.tags+xml"/>
  <Override PartName="/ppt/tags/tag2427.xml" ContentType="application/vnd.openxmlformats-officedocument.presentationml.tags+xml"/>
  <Override PartName="/ppt/tags/tag2428.xml" ContentType="application/vnd.openxmlformats-officedocument.presentationml.tags+xml"/>
  <Override PartName="/ppt/tags/tag2429.xml" ContentType="application/vnd.openxmlformats-officedocument.presentationml.tags+xml"/>
  <Override PartName="/ppt/tags/tag2430.xml" ContentType="application/vnd.openxmlformats-officedocument.presentationml.tags+xml"/>
  <Override PartName="/ppt/tags/tag2431.xml" ContentType="application/vnd.openxmlformats-officedocument.presentationml.tags+xml"/>
  <Override PartName="/ppt/tags/tag2432.xml" ContentType="application/vnd.openxmlformats-officedocument.presentationml.tags+xml"/>
  <Override PartName="/ppt/tags/tag2433.xml" ContentType="application/vnd.openxmlformats-officedocument.presentationml.tags+xml"/>
  <Override PartName="/ppt/tags/tag2434.xml" ContentType="application/vnd.openxmlformats-officedocument.presentationml.tags+xml"/>
  <Override PartName="/ppt/tags/tag2435.xml" ContentType="application/vnd.openxmlformats-officedocument.presentationml.tags+xml"/>
  <Override PartName="/ppt/tags/tag2436.xml" ContentType="application/vnd.openxmlformats-officedocument.presentationml.tags+xml"/>
  <Override PartName="/ppt/tags/tag2437.xml" ContentType="application/vnd.openxmlformats-officedocument.presentationml.tags+xml"/>
  <Override PartName="/ppt/tags/tag2438.xml" ContentType="application/vnd.openxmlformats-officedocument.presentationml.tags+xml"/>
  <Override PartName="/ppt/tags/tag2439.xml" ContentType="application/vnd.openxmlformats-officedocument.presentationml.tags+xml"/>
  <Override PartName="/ppt/tags/tag2440.xml" ContentType="application/vnd.openxmlformats-officedocument.presentationml.tags+xml"/>
  <Override PartName="/ppt/tags/tag2441.xml" ContentType="application/vnd.openxmlformats-officedocument.presentationml.tags+xml"/>
  <Override PartName="/ppt/tags/tag2442.xml" ContentType="application/vnd.openxmlformats-officedocument.presentationml.tags+xml"/>
  <Override PartName="/ppt/tags/tag2443.xml" ContentType="application/vnd.openxmlformats-officedocument.presentationml.tags+xml"/>
  <Override PartName="/ppt/tags/tag2444.xml" ContentType="application/vnd.openxmlformats-officedocument.presentationml.tags+xml"/>
  <Override PartName="/ppt/tags/tag2445.xml" ContentType="application/vnd.openxmlformats-officedocument.presentationml.tags+xml"/>
  <Override PartName="/ppt/tags/tag2446.xml" ContentType="application/vnd.openxmlformats-officedocument.presentationml.tags+xml"/>
  <Override PartName="/ppt/tags/tag2447.xml" ContentType="application/vnd.openxmlformats-officedocument.presentationml.tags+xml"/>
  <Override PartName="/ppt/tags/tag2448.xml" ContentType="application/vnd.openxmlformats-officedocument.presentationml.tags+xml"/>
  <Override PartName="/ppt/tags/tag2449.xml" ContentType="application/vnd.openxmlformats-officedocument.presentationml.tags+xml"/>
  <Override PartName="/ppt/tags/tag2450.xml" ContentType="application/vnd.openxmlformats-officedocument.presentationml.tags+xml"/>
  <Override PartName="/ppt/tags/tag2451.xml" ContentType="application/vnd.openxmlformats-officedocument.presentationml.tags+xml"/>
  <Override PartName="/ppt/tags/tag2452.xml" ContentType="application/vnd.openxmlformats-officedocument.presentationml.tags+xml"/>
  <Override PartName="/ppt/tags/tag2453.xml" ContentType="application/vnd.openxmlformats-officedocument.presentationml.tags+xml"/>
  <Override PartName="/ppt/tags/tag2454.xml" ContentType="application/vnd.openxmlformats-officedocument.presentationml.tags+xml"/>
  <Override PartName="/ppt/tags/tag2455.xml" ContentType="application/vnd.openxmlformats-officedocument.presentationml.tags+xml"/>
  <Override PartName="/ppt/tags/tag2456.xml" ContentType="application/vnd.openxmlformats-officedocument.presentationml.tags+xml"/>
  <Override PartName="/ppt/tags/tag2457.xml" ContentType="application/vnd.openxmlformats-officedocument.presentationml.tags+xml"/>
  <Override PartName="/ppt/tags/tag2458.xml" ContentType="application/vnd.openxmlformats-officedocument.presentationml.tags+xml"/>
  <Override PartName="/ppt/tags/tag2459.xml" ContentType="application/vnd.openxmlformats-officedocument.presentationml.tags+xml"/>
  <Override PartName="/ppt/tags/tag2460.xml" ContentType="application/vnd.openxmlformats-officedocument.presentationml.tags+xml"/>
  <Override PartName="/ppt/tags/tag2461.xml" ContentType="application/vnd.openxmlformats-officedocument.presentationml.tags+xml"/>
  <Override PartName="/ppt/tags/tag2462.xml" ContentType="application/vnd.openxmlformats-officedocument.presentationml.tags+xml"/>
  <Override PartName="/ppt/tags/tag2463.xml" ContentType="application/vnd.openxmlformats-officedocument.presentationml.tags+xml"/>
  <Override PartName="/ppt/tags/tag2464.xml" ContentType="application/vnd.openxmlformats-officedocument.presentationml.tags+xml"/>
  <Override PartName="/ppt/tags/tag2465.xml" ContentType="application/vnd.openxmlformats-officedocument.presentationml.tags+xml"/>
  <Override PartName="/ppt/tags/tag2466.xml" ContentType="application/vnd.openxmlformats-officedocument.presentationml.tags+xml"/>
  <Override PartName="/ppt/tags/tag2467.xml" ContentType="application/vnd.openxmlformats-officedocument.presentationml.tags+xml"/>
  <Override PartName="/ppt/tags/tag2468.xml" ContentType="application/vnd.openxmlformats-officedocument.presentationml.tags+xml"/>
  <Override PartName="/ppt/tags/tag2469.xml" ContentType="application/vnd.openxmlformats-officedocument.presentationml.tags+xml"/>
  <Override PartName="/ppt/tags/tag2470.xml" ContentType="application/vnd.openxmlformats-officedocument.presentationml.tags+xml"/>
  <Override PartName="/ppt/tags/tag2471.xml" ContentType="application/vnd.openxmlformats-officedocument.presentationml.tags+xml"/>
  <Override PartName="/ppt/tags/tag2472.xml" ContentType="application/vnd.openxmlformats-officedocument.presentationml.tags+xml"/>
  <Override PartName="/ppt/tags/tag2473.xml" ContentType="application/vnd.openxmlformats-officedocument.presentationml.tags+xml"/>
  <Override PartName="/ppt/tags/tag2474.xml" ContentType="application/vnd.openxmlformats-officedocument.presentationml.tags+xml"/>
  <Override PartName="/ppt/tags/tag2475.xml" ContentType="application/vnd.openxmlformats-officedocument.presentationml.tags+xml"/>
  <Override PartName="/ppt/tags/tag2476.xml" ContentType="application/vnd.openxmlformats-officedocument.presentationml.tags+xml"/>
  <Override PartName="/ppt/tags/tag2477.xml" ContentType="application/vnd.openxmlformats-officedocument.presentationml.tags+xml"/>
  <Override PartName="/ppt/tags/tag2478.xml" ContentType="application/vnd.openxmlformats-officedocument.presentationml.tags+xml"/>
  <Override PartName="/ppt/tags/tag2479.xml" ContentType="application/vnd.openxmlformats-officedocument.presentationml.tags+xml"/>
  <Override PartName="/ppt/tags/tag2480.xml" ContentType="application/vnd.openxmlformats-officedocument.presentationml.tags+xml"/>
  <Override PartName="/ppt/tags/tag2481.xml" ContentType="application/vnd.openxmlformats-officedocument.presentationml.tags+xml"/>
  <Override PartName="/ppt/tags/tag2482.xml" ContentType="application/vnd.openxmlformats-officedocument.presentationml.tags+xml"/>
  <Override PartName="/ppt/tags/tag2483.xml" ContentType="application/vnd.openxmlformats-officedocument.presentationml.tags+xml"/>
  <Override PartName="/ppt/tags/tag2484.xml" ContentType="application/vnd.openxmlformats-officedocument.presentationml.tags+xml"/>
  <Override PartName="/ppt/tags/tag2485.xml" ContentType="application/vnd.openxmlformats-officedocument.presentationml.tags+xml"/>
  <Override PartName="/ppt/tags/tag2486.xml" ContentType="application/vnd.openxmlformats-officedocument.presentationml.tags+xml"/>
  <Override PartName="/ppt/tags/tag2487.xml" ContentType="application/vnd.openxmlformats-officedocument.presentationml.tags+xml"/>
  <Override PartName="/ppt/tags/tag2488.xml" ContentType="application/vnd.openxmlformats-officedocument.presentationml.tags+xml"/>
  <Override PartName="/ppt/tags/tag2489.xml" ContentType="application/vnd.openxmlformats-officedocument.presentationml.tags+xml"/>
  <Override PartName="/ppt/tags/tag2490.xml" ContentType="application/vnd.openxmlformats-officedocument.presentationml.tags+xml"/>
  <Override PartName="/ppt/tags/tag2491.xml" ContentType="application/vnd.openxmlformats-officedocument.presentationml.tags+xml"/>
  <Override PartName="/ppt/tags/tag2492.xml" ContentType="application/vnd.openxmlformats-officedocument.presentationml.tags+xml"/>
  <Override PartName="/ppt/tags/tag2493.xml" ContentType="application/vnd.openxmlformats-officedocument.presentationml.tags+xml"/>
  <Override PartName="/ppt/tags/tag2494.xml" ContentType="application/vnd.openxmlformats-officedocument.presentationml.tags+xml"/>
  <Override PartName="/ppt/tags/tag2495.xml" ContentType="application/vnd.openxmlformats-officedocument.presentationml.tags+xml"/>
  <Override PartName="/ppt/tags/tag2496.xml" ContentType="application/vnd.openxmlformats-officedocument.presentationml.tags+xml"/>
  <Override PartName="/ppt/tags/tag2497.xml" ContentType="application/vnd.openxmlformats-officedocument.presentationml.tags+xml"/>
  <Override PartName="/ppt/tags/tag2498.xml" ContentType="application/vnd.openxmlformats-officedocument.presentationml.tags+xml"/>
  <Override PartName="/ppt/tags/tag2499.xml" ContentType="application/vnd.openxmlformats-officedocument.presentationml.tags+xml"/>
  <Override PartName="/ppt/tags/tag2500.xml" ContentType="application/vnd.openxmlformats-officedocument.presentationml.tags+xml"/>
  <Override PartName="/ppt/tags/tag2501.xml" ContentType="application/vnd.openxmlformats-officedocument.presentationml.tags+xml"/>
  <Override PartName="/ppt/tags/tag2502.xml" ContentType="application/vnd.openxmlformats-officedocument.presentationml.tags+xml"/>
  <Override PartName="/ppt/tags/tag2503.xml" ContentType="application/vnd.openxmlformats-officedocument.presentationml.tags+xml"/>
  <Override PartName="/ppt/tags/tag2504.xml" ContentType="application/vnd.openxmlformats-officedocument.presentationml.tags+xml"/>
  <Override PartName="/ppt/tags/tag2505.xml" ContentType="application/vnd.openxmlformats-officedocument.presentationml.tags+xml"/>
  <Override PartName="/ppt/tags/tag2506.xml" ContentType="application/vnd.openxmlformats-officedocument.presentationml.tags+xml"/>
  <Override PartName="/ppt/tags/tag2507.xml" ContentType="application/vnd.openxmlformats-officedocument.presentationml.tags+xml"/>
  <Override PartName="/ppt/tags/tag2508.xml" ContentType="application/vnd.openxmlformats-officedocument.presentationml.tags+xml"/>
  <Override PartName="/ppt/tags/tag2509.xml" ContentType="application/vnd.openxmlformats-officedocument.presentationml.tags+xml"/>
  <Override PartName="/ppt/tags/tag2510.xml" ContentType="application/vnd.openxmlformats-officedocument.presentationml.tags+xml"/>
  <Override PartName="/ppt/tags/tag2511.xml" ContentType="application/vnd.openxmlformats-officedocument.presentationml.tags+xml"/>
  <Override PartName="/ppt/tags/tag2512.xml" ContentType="application/vnd.openxmlformats-officedocument.presentationml.tags+xml"/>
  <Override PartName="/ppt/tags/tag2513.xml" ContentType="application/vnd.openxmlformats-officedocument.presentationml.tags+xml"/>
  <Override PartName="/ppt/tags/tag2514.xml" ContentType="application/vnd.openxmlformats-officedocument.presentationml.tags+xml"/>
  <Override PartName="/ppt/tags/tag2515.xml" ContentType="application/vnd.openxmlformats-officedocument.presentationml.tags+xml"/>
  <Override PartName="/ppt/tags/tag2516.xml" ContentType="application/vnd.openxmlformats-officedocument.presentationml.tags+xml"/>
  <Override PartName="/ppt/tags/tag2517.xml" ContentType="application/vnd.openxmlformats-officedocument.presentationml.tags+xml"/>
  <Override PartName="/ppt/tags/tag2518.xml" ContentType="application/vnd.openxmlformats-officedocument.presentationml.tags+xml"/>
  <Override PartName="/ppt/tags/tag2519.xml" ContentType="application/vnd.openxmlformats-officedocument.presentationml.tags+xml"/>
  <Override PartName="/ppt/tags/tag2520.xml" ContentType="application/vnd.openxmlformats-officedocument.presentationml.tags+xml"/>
  <Override PartName="/ppt/tags/tag2521.xml" ContentType="application/vnd.openxmlformats-officedocument.presentationml.tags+xml"/>
  <Override PartName="/ppt/tags/tag2522.xml" ContentType="application/vnd.openxmlformats-officedocument.presentationml.tags+xml"/>
  <Override PartName="/ppt/tags/tag2523.xml" ContentType="application/vnd.openxmlformats-officedocument.presentationml.tags+xml"/>
  <Override PartName="/ppt/tags/tag2524.xml" ContentType="application/vnd.openxmlformats-officedocument.presentationml.tags+xml"/>
  <Override PartName="/ppt/tags/tag2525.xml" ContentType="application/vnd.openxmlformats-officedocument.presentationml.tags+xml"/>
  <Override PartName="/ppt/tags/tag2526.xml" ContentType="application/vnd.openxmlformats-officedocument.presentationml.tags+xml"/>
  <Override PartName="/ppt/tags/tag2527.xml" ContentType="application/vnd.openxmlformats-officedocument.presentationml.tags+xml"/>
  <Override PartName="/ppt/tags/tag2528.xml" ContentType="application/vnd.openxmlformats-officedocument.presentationml.tags+xml"/>
  <Override PartName="/ppt/tags/tag2529.xml" ContentType="application/vnd.openxmlformats-officedocument.presentationml.tags+xml"/>
  <Override PartName="/ppt/tags/tag2530.xml" ContentType="application/vnd.openxmlformats-officedocument.presentationml.tags+xml"/>
  <Override PartName="/ppt/tags/tag2531.xml" ContentType="application/vnd.openxmlformats-officedocument.presentationml.tags+xml"/>
  <Override PartName="/ppt/tags/tag2532.xml" ContentType="application/vnd.openxmlformats-officedocument.presentationml.tags+xml"/>
  <Override PartName="/ppt/tags/tag2533.xml" ContentType="application/vnd.openxmlformats-officedocument.presentationml.tags+xml"/>
  <Override PartName="/ppt/tags/tag2534.xml" ContentType="application/vnd.openxmlformats-officedocument.presentationml.tags+xml"/>
  <Override PartName="/ppt/tags/tag2535.xml" ContentType="application/vnd.openxmlformats-officedocument.presentationml.tags+xml"/>
  <Override PartName="/ppt/tags/tag2536.xml" ContentType="application/vnd.openxmlformats-officedocument.presentationml.tags+xml"/>
  <Override PartName="/ppt/tags/tag2537.xml" ContentType="application/vnd.openxmlformats-officedocument.presentationml.tags+xml"/>
  <Override PartName="/ppt/tags/tag2538.xml" ContentType="application/vnd.openxmlformats-officedocument.presentationml.tags+xml"/>
  <Override PartName="/ppt/tags/tag2539.xml" ContentType="application/vnd.openxmlformats-officedocument.presentationml.tags+xml"/>
  <Override PartName="/ppt/tags/tag2540.xml" ContentType="application/vnd.openxmlformats-officedocument.presentationml.tags+xml"/>
  <Override PartName="/ppt/tags/tag2541.xml" ContentType="application/vnd.openxmlformats-officedocument.presentationml.tags+xml"/>
  <Override PartName="/ppt/tags/tag2542.xml" ContentType="application/vnd.openxmlformats-officedocument.presentationml.tags+xml"/>
  <Override PartName="/ppt/tags/tag2543.xml" ContentType="application/vnd.openxmlformats-officedocument.presentationml.tags+xml"/>
  <Override PartName="/ppt/tags/tag2544.xml" ContentType="application/vnd.openxmlformats-officedocument.presentationml.tags+xml"/>
  <Override PartName="/ppt/tags/tag2545.xml" ContentType="application/vnd.openxmlformats-officedocument.presentationml.tags+xml"/>
  <Override PartName="/ppt/tags/tag2546.xml" ContentType="application/vnd.openxmlformats-officedocument.presentationml.tags+xml"/>
  <Override PartName="/ppt/tags/tag2547.xml" ContentType="application/vnd.openxmlformats-officedocument.presentationml.tags+xml"/>
  <Override PartName="/ppt/tags/tag2548.xml" ContentType="application/vnd.openxmlformats-officedocument.presentationml.tags+xml"/>
  <Override PartName="/ppt/tags/tag2549.xml" ContentType="application/vnd.openxmlformats-officedocument.presentationml.tags+xml"/>
  <Override PartName="/ppt/tags/tag2550.xml" ContentType="application/vnd.openxmlformats-officedocument.presentationml.tags+xml"/>
  <Override PartName="/ppt/tags/tag2551.xml" ContentType="application/vnd.openxmlformats-officedocument.presentationml.tags+xml"/>
  <Override PartName="/ppt/tags/tag2552.xml" ContentType="application/vnd.openxmlformats-officedocument.presentationml.tags+xml"/>
  <Override PartName="/ppt/tags/tag2553.xml" ContentType="application/vnd.openxmlformats-officedocument.presentationml.tags+xml"/>
  <Override PartName="/ppt/tags/tag2554.xml" ContentType="application/vnd.openxmlformats-officedocument.presentationml.tags+xml"/>
  <Override PartName="/ppt/tags/tag2555.xml" ContentType="application/vnd.openxmlformats-officedocument.presentationml.tags+xml"/>
  <Override PartName="/ppt/tags/tag2556.xml" ContentType="application/vnd.openxmlformats-officedocument.presentationml.tags+xml"/>
  <Override PartName="/ppt/tags/tag2557.xml" ContentType="application/vnd.openxmlformats-officedocument.presentationml.tags+xml"/>
  <Override PartName="/ppt/tags/tag2558.xml" ContentType="application/vnd.openxmlformats-officedocument.presentationml.tags+xml"/>
  <Override PartName="/ppt/tags/tag2559.xml" ContentType="application/vnd.openxmlformats-officedocument.presentationml.tags+xml"/>
  <Override PartName="/ppt/tags/tag2560.xml" ContentType="application/vnd.openxmlformats-officedocument.presentationml.tags+xml"/>
  <Override PartName="/ppt/tags/tag2561.xml" ContentType="application/vnd.openxmlformats-officedocument.presentationml.tags+xml"/>
  <Override PartName="/ppt/tags/tag2562.xml" ContentType="application/vnd.openxmlformats-officedocument.presentationml.tags+xml"/>
  <Override PartName="/ppt/tags/tag2563.xml" ContentType="application/vnd.openxmlformats-officedocument.presentationml.tags+xml"/>
  <Override PartName="/ppt/tags/tag2564.xml" ContentType="application/vnd.openxmlformats-officedocument.presentationml.tags+xml"/>
  <Override PartName="/ppt/tags/tag2565.xml" ContentType="application/vnd.openxmlformats-officedocument.presentationml.tags+xml"/>
  <Override PartName="/ppt/tags/tag2566.xml" ContentType="application/vnd.openxmlformats-officedocument.presentationml.tags+xml"/>
  <Override PartName="/ppt/tags/tag2567.xml" ContentType="application/vnd.openxmlformats-officedocument.presentationml.tags+xml"/>
  <Override PartName="/ppt/tags/tag2568.xml" ContentType="application/vnd.openxmlformats-officedocument.presentationml.tags+xml"/>
  <Override PartName="/ppt/tags/tag2569.xml" ContentType="application/vnd.openxmlformats-officedocument.presentationml.tags+xml"/>
  <Override PartName="/ppt/tags/tag2570.xml" ContentType="application/vnd.openxmlformats-officedocument.presentationml.tags+xml"/>
  <Override PartName="/ppt/tags/tag2571.xml" ContentType="application/vnd.openxmlformats-officedocument.presentationml.tags+xml"/>
  <Override PartName="/ppt/tags/tag2572.xml" ContentType="application/vnd.openxmlformats-officedocument.presentationml.tags+xml"/>
  <Override PartName="/ppt/tags/tag2573.xml" ContentType="application/vnd.openxmlformats-officedocument.presentationml.tags+xml"/>
  <Override PartName="/ppt/tags/tag2574.xml" ContentType="application/vnd.openxmlformats-officedocument.presentationml.tags+xml"/>
  <Override PartName="/ppt/tags/tag2575.xml" ContentType="application/vnd.openxmlformats-officedocument.presentationml.tags+xml"/>
  <Override PartName="/ppt/tags/tag2576.xml" ContentType="application/vnd.openxmlformats-officedocument.presentationml.tags+xml"/>
  <Override PartName="/ppt/tags/tag2577.xml" ContentType="application/vnd.openxmlformats-officedocument.presentationml.tags+xml"/>
  <Override PartName="/ppt/tags/tag2578.xml" ContentType="application/vnd.openxmlformats-officedocument.presentationml.tags+xml"/>
  <Override PartName="/ppt/tags/tag2579.xml" ContentType="application/vnd.openxmlformats-officedocument.presentationml.tags+xml"/>
  <Override PartName="/ppt/tags/tag2580.xml" ContentType="application/vnd.openxmlformats-officedocument.presentationml.tags+xml"/>
  <Override PartName="/ppt/tags/tag2581.xml" ContentType="application/vnd.openxmlformats-officedocument.presentationml.tags+xml"/>
  <Override PartName="/ppt/tags/tag2582.xml" ContentType="application/vnd.openxmlformats-officedocument.presentationml.tags+xml"/>
  <Override PartName="/ppt/tags/tag2583.xml" ContentType="application/vnd.openxmlformats-officedocument.presentationml.tags+xml"/>
  <Override PartName="/ppt/tags/tag2584.xml" ContentType="application/vnd.openxmlformats-officedocument.presentationml.tags+xml"/>
  <Override PartName="/ppt/tags/tag2585.xml" ContentType="application/vnd.openxmlformats-officedocument.presentationml.tags+xml"/>
  <Override PartName="/ppt/tags/tag2586.xml" ContentType="application/vnd.openxmlformats-officedocument.presentationml.tags+xml"/>
  <Override PartName="/ppt/tags/tag2587.xml" ContentType="application/vnd.openxmlformats-officedocument.presentationml.tags+xml"/>
  <Override PartName="/ppt/tags/tag2588.xml" ContentType="application/vnd.openxmlformats-officedocument.presentationml.tags+xml"/>
  <Override PartName="/ppt/tags/tag2589.xml" ContentType="application/vnd.openxmlformats-officedocument.presentationml.tags+xml"/>
  <Override PartName="/ppt/tags/tag2590.xml" ContentType="application/vnd.openxmlformats-officedocument.presentationml.tags+xml"/>
  <Override PartName="/ppt/tags/tag2591.xml" ContentType="application/vnd.openxmlformats-officedocument.presentationml.tags+xml"/>
  <Override PartName="/ppt/tags/tag2592.xml" ContentType="application/vnd.openxmlformats-officedocument.presentationml.tags+xml"/>
  <Override PartName="/ppt/tags/tag2593.xml" ContentType="application/vnd.openxmlformats-officedocument.presentationml.tags+xml"/>
  <Override PartName="/ppt/tags/tag2594.xml" ContentType="application/vnd.openxmlformats-officedocument.presentationml.tags+xml"/>
  <Override PartName="/ppt/tags/tag2595.xml" ContentType="application/vnd.openxmlformats-officedocument.presentationml.tags+xml"/>
  <Override PartName="/ppt/tags/tag2596.xml" ContentType="application/vnd.openxmlformats-officedocument.presentationml.tags+xml"/>
  <Override PartName="/ppt/tags/tag2597.xml" ContentType="application/vnd.openxmlformats-officedocument.presentationml.tags+xml"/>
  <Override PartName="/ppt/tags/tag2598.xml" ContentType="application/vnd.openxmlformats-officedocument.presentationml.tags+xml"/>
  <Override PartName="/ppt/tags/tag2599.xml" ContentType="application/vnd.openxmlformats-officedocument.presentationml.tags+xml"/>
  <Override PartName="/ppt/tags/tag2600.xml" ContentType="application/vnd.openxmlformats-officedocument.presentationml.tags+xml"/>
  <Override PartName="/ppt/tags/tag2601.xml" ContentType="application/vnd.openxmlformats-officedocument.presentationml.tags+xml"/>
  <Override PartName="/ppt/tags/tag2602.xml" ContentType="application/vnd.openxmlformats-officedocument.presentationml.tags+xml"/>
  <Override PartName="/ppt/tags/tag2603.xml" ContentType="application/vnd.openxmlformats-officedocument.presentationml.tags+xml"/>
  <Override PartName="/ppt/tags/tag2604.xml" ContentType="application/vnd.openxmlformats-officedocument.presentationml.tags+xml"/>
  <Override PartName="/ppt/tags/tag2605.xml" ContentType="application/vnd.openxmlformats-officedocument.presentationml.tags+xml"/>
  <Override PartName="/ppt/tags/tag2606.xml" ContentType="application/vnd.openxmlformats-officedocument.presentationml.tags+xml"/>
  <Override PartName="/ppt/tags/tag2607.xml" ContentType="application/vnd.openxmlformats-officedocument.presentationml.tags+xml"/>
  <Override PartName="/ppt/tags/tag2608.xml" ContentType="application/vnd.openxmlformats-officedocument.presentationml.tags+xml"/>
  <Override PartName="/ppt/tags/tag2609.xml" ContentType="application/vnd.openxmlformats-officedocument.presentationml.tags+xml"/>
  <Override PartName="/ppt/tags/tag2610.xml" ContentType="application/vnd.openxmlformats-officedocument.presentationml.tags+xml"/>
  <Override PartName="/ppt/tags/tag2611.xml" ContentType="application/vnd.openxmlformats-officedocument.presentationml.tags+xml"/>
  <Override PartName="/ppt/tags/tag2612.xml" ContentType="application/vnd.openxmlformats-officedocument.presentationml.tags+xml"/>
  <Override PartName="/ppt/tags/tag2613.xml" ContentType="application/vnd.openxmlformats-officedocument.presentationml.tags+xml"/>
  <Override PartName="/ppt/tags/tag2614.xml" ContentType="application/vnd.openxmlformats-officedocument.presentationml.tags+xml"/>
  <Override PartName="/ppt/tags/tag2615.xml" ContentType="application/vnd.openxmlformats-officedocument.presentationml.tags+xml"/>
  <Override PartName="/ppt/tags/tag2616.xml" ContentType="application/vnd.openxmlformats-officedocument.presentationml.tags+xml"/>
  <Override PartName="/ppt/tags/tag2617.xml" ContentType="application/vnd.openxmlformats-officedocument.presentationml.tags+xml"/>
  <Override PartName="/ppt/tags/tag2618.xml" ContentType="application/vnd.openxmlformats-officedocument.presentationml.tags+xml"/>
  <Override PartName="/ppt/tags/tag2619.xml" ContentType="application/vnd.openxmlformats-officedocument.presentationml.tags+xml"/>
  <Override PartName="/ppt/tags/tag2620.xml" ContentType="application/vnd.openxmlformats-officedocument.presentationml.tags+xml"/>
  <Override PartName="/ppt/tags/tag2621.xml" ContentType="application/vnd.openxmlformats-officedocument.presentationml.tags+xml"/>
  <Override PartName="/ppt/tags/tag2622.xml" ContentType="application/vnd.openxmlformats-officedocument.presentationml.tags+xml"/>
  <Override PartName="/ppt/tags/tag2623.xml" ContentType="application/vnd.openxmlformats-officedocument.presentationml.tags+xml"/>
  <Override PartName="/ppt/tags/tag2624.xml" ContentType="application/vnd.openxmlformats-officedocument.presentationml.tags+xml"/>
  <Override PartName="/ppt/tags/tag2625.xml" ContentType="application/vnd.openxmlformats-officedocument.presentationml.tags+xml"/>
  <Override PartName="/ppt/tags/tag2626.xml" ContentType="application/vnd.openxmlformats-officedocument.presentationml.tags+xml"/>
  <Override PartName="/ppt/tags/tag2627.xml" ContentType="application/vnd.openxmlformats-officedocument.presentationml.tags+xml"/>
  <Override PartName="/ppt/tags/tag2628.xml" ContentType="application/vnd.openxmlformats-officedocument.presentationml.tags+xml"/>
  <Override PartName="/ppt/tags/tag2629.xml" ContentType="application/vnd.openxmlformats-officedocument.presentationml.tags+xml"/>
  <Override PartName="/ppt/tags/tag2630.xml" ContentType="application/vnd.openxmlformats-officedocument.presentationml.tags+xml"/>
  <Override PartName="/ppt/tags/tag2631.xml" ContentType="application/vnd.openxmlformats-officedocument.presentationml.tags+xml"/>
  <Override PartName="/ppt/tags/tag2632.xml" ContentType="application/vnd.openxmlformats-officedocument.presentationml.tags+xml"/>
  <Override PartName="/ppt/tags/tag2633.xml" ContentType="application/vnd.openxmlformats-officedocument.presentationml.tags+xml"/>
  <Override PartName="/ppt/tags/tag2634.xml" ContentType="application/vnd.openxmlformats-officedocument.presentationml.tags+xml"/>
  <Override PartName="/ppt/tags/tag2635.xml" ContentType="application/vnd.openxmlformats-officedocument.presentationml.tags+xml"/>
  <Override PartName="/ppt/tags/tag2636.xml" ContentType="application/vnd.openxmlformats-officedocument.presentationml.tags+xml"/>
  <Override PartName="/ppt/tags/tag2637.xml" ContentType="application/vnd.openxmlformats-officedocument.presentationml.tags+xml"/>
  <Override PartName="/ppt/tags/tag2638.xml" ContentType="application/vnd.openxmlformats-officedocument.presentationml.tags+xml"/>
  <Override PartName="/ppt/tags/tag2639.xml" ContentType="application/vnd.openxmlformats-officedocument.presentationml.tags+xml"/>
  <Override PartName="/ppt/tags/tag2640.xml" ContentType="application/vnd.openxmlformats-officedocument.presentationml.tags+xml"/>
  <Override PartName="/ppt/tags/tag2641.xml" ContentType="application/vnd.openxmlformats-officedocument.presentationml.tags+xml"/>
  <Override PartName="/ppt/tags/tag2642.xml" ContentType="application/vnd.openxmlformats-officedocument.presentationml.tags+xml"/>
  <Override PartName="/ppt/tags/tag2643.xml" ContentType="application/vnd.openxmlformats-officedocument.presentationml.tags+xml"/>
  <Override PartName="/ppt/tags/tag2644.xml" ContentType="application/vnd.openxmlformats-officedocument.presentationml.tags+xml"/>
  <Override PartName="/ppt/tags/tag2645.xml" ContentType="application/vnd.openxmlformats-officedocument.presentationml.tags+xml"/>
  <Override PartName="/ppt/tags/tag2646.xml" ContentType="application/vnd.openxmlformats-officedocument.presentationml.tags+xml"/>
  <Override PartName="/ppt/tags/tag2647.xml" ContentType="application/vnd.openxmlformats-officedocument.presentationml.tags+xml"/>
  <Override PartName="/ppt/tags/tag2648.xml" ContentType="application/vnd.openxmlformats-officedocument.presentationml.tags+xml"/>
  <Override PartName="/ppt/tags/tag2649.xml" ContentType="application/vnd.openxmlformats-officedocument.presentationml.tags+xml"/>
  <Override PartName="/ppt/tags/tag2650.xml" ContentType="application/vnd.openxmlformats-officedocument.presentationml.tags+xml"/>
  <Override PartName="/ppt/tags/tag2651.xml" ContentType="application/vnd.openxmlformats-officedocument.presentationml.tags+xml"/>
  <Override PartName="/ppt/tags/tag2652.xml" ContentType="application/vnd.openxmlformats-officedocument.presentationml.tags+xml"/>
  <Override PartName="/ppt/tags/tag2653.xml" ContentType="application/vnd.openxmlformats-officedocument.presentationml.tags+xml"/>
  <Override PartName="/ppt/tags/tag2654.xml" ContentType="application/vnd.openxmlformats-officedocument.presentationml.tags+xml"/>
  <Override PartName="/ppt/tags/tag2655.xml" ContentType="application/vnd.openxmlformats-officedocument.presentationml.tags+xml"/>
  <Override PartName="/ppt/tags/tag2656.xml" ContentType="application/vnd.openxmlformats-officedocument.presentationml.tags+xml"/>
  <Override PartName="/ppt/tags/tag2657.xml" ContentType="application/vnd.openxmlformats-officedocument.presentationml.tags+xml"/>
  <Override PartName="/ppt/tags/tag2658.xml" ContentType="application/vnd.openxmlformats-officedocument.presentationml.tags+xml"/>
  <Override PartName="/ppt/tags/tag2659.xml" ContentType="application/vnd.openxmlformats-officedocument.presentationml.tags+xml"/>
  <Override PartName="/ppt/tags/tag2660.xml" ContentType="application/vnd.openxmlformats-officedocument.presentationml.tags+xml"/>
  <Override PartName="/ppt/tags/tag2661.xml" ContentType="application/vnd.openxmlformats-officedocument.presentationml.tags+xml"/>
  <Override PartName="/ppt/tags/tag2662.xml" ContentType="application/vnd.openxmlformats-officedocument.presentationml.tags+xml"/>
  <Override PartName="/ppt/tags/tag2663.xml" ContentType="application/vnd.openxmlformats-officedocument.presentationml.tags+xml"/>
  <Override PartName="/ppt/tags/tag2664.xml" ContentType="application/vnd.openxmlformats-officedocument.presentationml.tags+xml"/>
  <Override PartName="/ppt/tags/tag2665.xml" ContentType="application/vnd.openxmlformats-officedocument.presentationml.tags+xml"/>
  <Override PartName="/ppt/tags/tag2666.xml" ContentType="application/vnd.openxmlformats-officedocument.presentationml.tags+xml"/>
  <Override PartName="/ppt/tags/tag2667.xml" ContentType="application/vnd.openxmlformats-officedocument.presentationml.tags+xml"/>
  <Override PartName="/ppt/tags/tag2668.xml" ContentType="application/vnd.openxmlformats-officedocument.presentationml.tags+xml"/>
  <Override PartName="/ppt/tags/tag2669.xml" ContentType="application/vnd.openxmlformats-officedocument.presentationml.tags+xml"/>
  <Override PartName="/ppt/tags/tag2670.xml" ContentType="application/vnd.openxmlformats-officedocument.presentationml.tags+xml"/>
  <Override PartName="/ppt/tags/tag2671.xml" ContentType="application/vnd.openxmlformats-officedocument.presentationml.tags+xml"/>
  <Override PartName="/ppt/tags/tag2672.xml" ContentType="application/vnd.openxmlformats-officedocument.presentationml.tags+xml"/>
  <Override PartName="/ppt/tags/tag2673.xml" ContentType="application/vnd.openxmlformats-officedocument.presentationml.tags+xml"/>
  <Override PartName="/ppt/tags/tag2674.xml" ContentType="application/vnd.openxmlformats-officedocument.presentationml.tags+xml"/>
  <Override PartName="/ppt/tags/tag2675.xml" ContentType="application/vnd.openxmlformats-officedocument.presentationml.tags+xml"/>
  <Override PartName="/ppt/tags/tag2676.xml" ContentType="application/vnd.openxmlformats-officedocument.presentationml.tags+xml"/>
  <Override PartName="/ppt/tags/tag2677.xml" ContentType="application/vnd.openxmlformats-officedocument.presentationml.tags+xml"/>
  <Override PartName="/ppt/tags/tag2678.xml" ContentType="application/vnd.openxmlformats-officedocument.presentationml.tags+xml"/>
  <Override PartName="/ppt/tags/tag2679.xml" ContentType="application/vnd.openxmlformats-officedocument.presentationml.tags+xml"/>
  <Override PartName="/ppt/tags/tag2680.xml" ContentType="application/vnd.openxmlformats-officedocument.presentationml.tags+xml"/>
  <Override PartName="/ppt/tags/tag2681.xml" ContentType="application/vnd.openxmlformats-officedocument.presentationml.tags+xml"/>
  <Override PartName="/ppt/tags/tag2682.xml" ContentType="application/vnd.openxmlformats-officedocument.presentationml.tags+xml"/>
  <Override PartName="/ppt/tags/tag2683.xml" ContentType="application/vnd.openxmlformats-officedocument.presentationml.tags+xml"/>
  <Override PartName="/ppt/tags/tag2684.xml" ContentType="application/vnd.openxmlformats-officedocument.presentationml.tags+xml"/>
  <Override PartName="/ppt/tags/tag2685.xml" ContentType="application/vnd.openxmlformats-officedocument.presentationml.tags+xml"/>
  <Override PartName="/ppt/tags/tag2686.xml" ContentType="application/vnd.openxmlformats-officedocument.presentationml.tags+xml"/>
  <Override PartName="/ppt/tags/tag2687.xml" ContentType="application/vnd.openxmlformats-officedocument.presentationml.tags+xml"/>
  <Override PartName="/ppt/tags/tag2688.xml" ContentType="application/vnd.openxmlformats-officedocument.presentationml.tags+xml"/>
  <Override PartName="/ppt/tags/tag2689.xml" ContentType="application/vnd.openxmlformats-officedocument.presentationml.tags+xml"/>
  <Override PartName="/ppt/tags/tag2690.xml" ContentType="application/vnd.openxmlformats-officedocument.presentationml.tags+xml"/>
  <Override PartName="/ppt/tags/tag2691.xml" ContentType="application/vnd.openxmlformats-officedocument.presentationml.tags+xml"/>
  <Override PartName="/ppt/tags/tag2692.xml" ContentType="application/vnd.openxmlformats-officedocument.presentationml.tags+xml"/>
  <Override PartName="/ppt/tags/tag2693.xml" ContentType="application/vnd.openxmlformats-officedocument.presentationml.tags+xml"/>
  <Override PartName="/ppt/tags/tag2694.xml" ContentType="application/vnd.openxmlformats-officedocument.presentationml.tags+xml"/>
  <Override PartName="/ppt/tags/tag2695.xml" ContentType="application/vnd.openxmlformats-officedocument.presentationml.tags+xml"/>
  <Override PartName="/ppt/tags/tag2696.xml" ContentType="application/vnd.openxmlformats-officedocument.presentationml.tags+xml"/>
  <Override PartName="/ppt/tags/tag2697.xml" ContentType="application/vnd.openxmlformats-officedocument.presentationml.tags+xml"/>
  <Override PartName="/ppt/tags/tag2698.xml" ContentType="application/vnd.openxmlformats-officedocument.presentationml.tags+xml"/>
  <Override PartName="/ppt/tags/tag2699.xml" ContentType="application/vnd.openxmlformats-officedocument.presentationml.tags+xml"/>
  <Override PartName="/ppt/tags/tag2700.xml" ContentType="application/vnd.openxmlformats-officedocument.presentationml.tags+xml"/>
  <Override PartName="/ppt/tags/tag2701.xml" ContentType="application/vnd.openxmlformats-officedocument.presentationml.tags+xml"/>
  <Override PartName="/ppt/tags/tag2702.xml" ContentType="application/vnd.openxmlformats-officedocument.presentationml.tags+xml"/>
  <Override PartName="/ppt/tags/tag2703.xml" ContentType="application/vnd.openxmlformats-officedocument.presentationml.tags+xml"/>
  <Override PartName="/ppt/tags/tag2704.xml" ContentType="application/vnd.openxmlformats-officedocument.presentationml.tags+xml"/>
  <Override PartName="/ppt/tags/tag2705.xml" ContentType="application/vnd.openxmlformats-officedocument.presentationml.tags+xml"/>
  <Override PartName="/ppt/tags/tag2706.xml" ContentType="application/vnd.openxmlformats-officedocument.presentationml.tags+xml"/>
  <Override PartName="/ppt/tags/tag2707.xml" ContentType="application/vnd.openxmlformats-officedocument.presentationml.tags+xml"/>
  <Override PartName="/ppt/tags/tag2708.xml" ContentType="application/vnd.openxmlformats-officedocument.presentationml.tags+xml"/>
  <Override PartName="/ppt/tags/tag2709.xml" ContentType="application/vnd.openxmlformats-officedocument.presentationml.tags+xml"/>
  <Override PartName="/ppt/tags/tag2710.xml" ContentType="application/vnd.openxmlformats-officedocument.presentationml.tags+xml"/>
  <Override PartName="/ppt/tags/tag2711.xml" ContentType="application/vnd.openxmlformats-officedocument.presentationml.tags+xml"/>
  <Override PartName="/ppt/tags/tag2712.xml" ContentType="application/vnd.openxmlformats-officedocument.presentationml.tags+xml"/>
  <Override PartName="/ppt/tags/tag2713.xml" ContentType="application/vnd.openxmlformats-officedocument.presentationml.tags+xml"/>
  <Override PartName="/ppt/tags/tag2714.xml" ContentType="application/vnd.openxmlformats-officedocument.presentationml.tags+xml"/>
  <Override PartName="/ppt/tags/tag2715.xml" ContentType="application/vnd.openxmlformats-officedocument.presentationml.tags+xml"/>
  <Override PartName="/ppt/tags/tag2716.xml" ContentType="application/vnd.openxmlformats-officedocument.presentationml.tags+xml"/>
  <Override PartName="/ppt/tags/tag2717.xml" ContentType="application/vnd.openxmlformats-officedocument.presentationml.tags+xml"/>
  <Override PartName="/ppt/tags/tag2718.xml" ContentType="application/vnd.openxmlformats-officedocument.presentationml.tags+xml"/>
  <Override PartName="/ppt/tags/tag2719.xml" ContentType="application/vnd.openxmlformats-officedocument.presentationml.tags+xml"/>
  <Override PartName="/ppt/tags/tag2720.xml" ContentType="application/vnd.openxmlformats-officedocument.presentationml.tags+xml"/>
  <Override PartName="/ppt/tags/tag2721.xml" ContentType="application/vnd.openxmlformats-officedocument.presentationml.tags+xml"/>
  <Override PartName="/ppt/tags/tag2722.xml" ContentType="application/vnd.openxmlformats-officedocument.presentationml.tags+xml"/>
  <Override PartName="/ppt/tags/tag2723.xml" ContentType="application/vnd.openxmlformats-officedocument.presentationml.tags+xml"/>
  <Override PartName="/ppt/tags/tag2724.xml" ContentType="application/vnd.openxmlformats-officedocument.presentationml.tags+xml"/>
  <Override PartName="/ppt/tags/tag2725.xml" ContentType="application/vnd.openxmlformats-officedocument.presentationml.tags+xml"/>
  <Override PartName="/ppt/tags/tag2726.xml" ContentType="application/vnd.openxmlformats-officedocument.presentationml.tags+xml"/>
  <Override PartName="/ppt/tags/tag2727.xml" ContentType="application/vnd.openxmlformats-officedocument.presentationml.tags+xml"/>
  <Override PartName="/ppt/tags/tag2728.xml" ContentType="application/vnd.openxmlformats-officedocument.presentationml.tags+xml"/>
  <Override PartName="/ppt/tags/tag2729.xml" ContentType="application/vnd.openxmlformats-officedocument.presentationml.tags+xml"/>
  <Override PartName="/ppt/tags/tag2730.xml" ContentType="application/vnd.openxmlformats-officedocument.presentationml.tags+xml"/>
  <Override PartName="/ppt/tags/tag2731.xml" ContentType="application/vnd.openxmlformats-officedocument.presentationml.tags+xml"/>
  <Override PartName="/ppt/tags/tag2732.xml" ContentType="application/vnd.openxmlformats-officedocument.presentationml.tags+xml"/>
  <Override PartName="/ppt/tags/tag2733.xml" ContentType="application/vnd.openxmlformats-officedocument.presentationml.tags+xml"/>
  <Override PartName="/ppt/tags/tag2734.xml" ContentType="application/vnd.openxmlformats-officedocument.presentationml.tags+xml"/>
  <Override PartName="/ppt/tags/tag2735.xml" ContentType="application/vnd.openxmlformats-officedocument.presentationml.tags+xml"/>
  <Override PartName="/ppt/tags/tag2736.xml" ContentType="application/vnd.openxmlformats-officedocument.presentationml.tags+xml"/>
  <Override PartName="/ppt/tags/tag2737.xml" ContentType="application/vnd.openxmlformats-officedocument.presentationml.tags+xml"/>
  <Override PartName="/ppt/tags/tag2738.xml" ContentType="application/vnd.openxmlformats-officedocument.presentationml.tags+xml"/>
  <Override PartName="/ppt/tags/tag2739.xml" ContentType="application/vnd.openxmlformats-officedocument.presentationml.tags+xml"/>
  <Override PartName="/ppt/tags/tag2740.xml" ContentType="application/vnd.openxmlformats-officedocument.presentationml.tags+xml"/>
  <Override PartName="/ppt/tags/tag2741.xml" ContentType="application/vnd.openxmlformats-officedocument.presentationml.tags+xml"/>
  <Override PartName="/ppt/tags/tag2742.xml" ContentType="application/vnd.openxmlformats-officedocument.presentationml.tags+xml"/>
  <Override PartName="/ppt/tags/tag2743.xml" ContentType="application/vnd.openxmlformats-officedocument.presentationml.tags+xml"/>
  <Override PartName="/ppt/tags/tag2744.xml" ContentType="application/vnd.openxmlformats-officedocument.presentationml.tags+xml"/>
  <Override PartName="/ppt/tags/tag2745.xml" ContentType="application/vnd.openxmlformats-officedocument.presentationml.tags+xml"/>
  <Override PartName="/ppt/tags/tag2746.xml" ContentType="application/vnd.openxmlformats-officedocument.presentationml.tags+xml"/>
  <Override PartName="/ppt/tags/tag2747.xml" ContentType="application/vnd.openxmlformats-officedocument.presentationml.tags+xml"/>
  <Override PartName="/ppt/tags/tag2748.xml" ContentType="application/vnd.openxmlformats-officedocument.presentationml.tags+xml"/>
  <Override PartName="/ppt/tags/tag2749.xml" ContentType="application/vnd.openxmlformats-officedocument.presentationml.tags+xml"/>
  <Override PartName="/ppt/tags/tag2750.xml" ContentType="application/vnd.openxmlformats-officedocument.presentationml.tags+xml"/>
  <Override PartName="/ppt/tags/tag2751.xml" ContentType="application/vnd.openxmlformats-officedocument.presentationml.tags+xml"/>
  <Override PartName="/ppt/tags/tag2752.xml" ContentType="application/vnd.openxmlformats-officedocument.presentationml.tags+xml"/>
  <Override PartName="/ppt/tags/tag2753.xml" ContentType="application/vnd.openxmlformats-officedocument.presentationml.tags+xml"/>
  <Override PartName="/ppt/tags/tag2754.xml" ContentType="application/vnd.openxmlformats-officedocument.presentationml.tags+xml"/>
  <Override PartName="/ppt/tags/tag2755.xml" ContentType="application/vnd.openxmlformats-officedocument.presentationml.tags+xml"/>
  <Override PartName="/ppt/tags/tag2756.xml" ContentType="application/vnd.openxmlformats-officedocument.presentationml.tags+xml"/>
  <Override PartName="/ppt/tags/tag2757.xml" ContentType="application/vnd.openxmlformats-officedocument.presentationml.tags+xml"/>
  <Override PartName="/ppt/tags/tag2758.xml" ContentType="application/vnd.openxmlformats-officedocument.presentationml.tags+xml"/>
  <Override PartName="/ppt/tags/tag2759.xml" ContentType="application/vnd.openxmlformats-officedocument.presentationml.tags+xml"/>
  <Override PartName="/ppt/tags/tag2760.xml" ContentType="application/vnd.openxmlformats-officedocument.presentationml.tags+xml"/>
  <Override PartName="/ppt/tags/tag2761.xml" ContentType="application/vnd.openxmlformats-officedocument.presentationml.tags+xml"/>
  <Override PartName="/ppt/tags/tag2762.xml" ContentType="application/vnd.openxmlformats-officedocument.presentationml.tags+xml"/>
  <Override PartName="/ppt/tags/tag2763.xml" ContentType="application/vnd.openxmlformats-officedocument.presentationml.tags+xml"/>
  <Override PartName="/ppt/tags/tag2764.xml" ContentType="application/vnd.openxmlformats-officedocument.presentationml.tags+xml"/>
  <Override PartName="/ppt/tags/tag2765.xml" ContentType="application/vnd.openxmlformats-officedocument.presentationml.tags+xml"/>
  <Override PartName="/ppt/tags/tag2766.xml" ContentType="application/vnd.openxmlformats-officedocument.presentationml.tags+xml"/>
  <Override PartName="/ppt/tags/tag2767.xml" ContentType="application/vnd.openxmlformats-officedocument.presentationml.tags+xml"/>
  <Override PartName="/ppt/tags/tag2768.xml" ContentType="application/vnd.openxmlformats-officedocument.presentationml.tags+xml"/>
  <Override PartName="/ppt/tags/tag2769.xml" ContentType="application/vnd.openxmlformats-officedocument.presentationml.tags+xml"/>
  <Override PartName="/ppt/tags/tag2770.xml" ContentType="application/vnd.openxmlformats-officedocument.presentationml.tags+xml"/>
  <Override PartName="/ppt/tags/tag2771.xml" ContentType="application/vnd.openxmlformats-officedocument.presentationml.tags+xml"/>
  <Override PartName="/ppt/tags/tag2772.xml" ContentType="application/vnd.openxmlformats-officedocument.presentationml.tags+xml"/>
  <Override PartName="/ppt/tags/tag2773.xml" ContentType="application/vnd.openxmlformats-officedocument.presentationml.tags+xml"/>
  <Override PartName="/ppt/tags/tag2774.xml" ContentType="application/vnd.openxmlformats-officedocument.presentationml.tags+xml"/>
  <Override PartName="/ppt/tags/tag2775.xml" ContentType="application/vnd.openxmlformats-officedocument.presentationml.tags+xml"/>
  <Override PartName="/ppt/tags/tag2776.xml" ContentType="application/vnd.openxmlformats-officedocument.presentationml.tags+xml"/>
  <Override PartName="/ppt/tags/tag2777.xml" ContentType="application/vnd.openxmlformats-officedocument.presentationml.tags+xml"/>
  <Override PartName="/ppt/tags/tag2778.xml" ContentType="application/vnd.openxmlformats-officedocument.presentationml.tags+xml"/>
  <Override PartName="/ppt/tags/tag2779.xml" ContentType="application/vnd.openxmlformats-officedocument.presentationml.tags+xml"/>
  <Override PartName="/ppt/tags/tag2780.xml" ContentType="application/vnd.openxmlformats-officedocument.presentationml.tags+xml"/>
  <Override PartName="/ppt/tags/tag2781.xml" ContentType="application/vnd.openxmlformats-officedocument.presentationml.tags+xml"/>
  <Override PartName="/ppt/tags/tag2782.xml" ContentType="application/vnd.openxmlformats-officedocument.presentationml.tags+xml"/>
  <Override PartName="/ppt/tags/tag2783.xml" ContentType="application/vnd.openxmlformats-officedocument.presentationml.tags+xml"/>
  <Override PartName="/ppt/tags/tag2784.xml" ContentType="application/vnd.openxmlformats-officedocument.presentationml.tags+xml"/>
  <Override PartName="/ppt/tags/tag2785.xml" ContentType="application/vnd.openxmlformats-officedocument.presentationml.tags+xml"/>
  <Override PartName="/ppt/tags/tag2786.xml" ContentType="application/vnd.openxmlformats-officedocument.presentationml.tags+xml"/>
  <Override PartName="/ppt/tags/tag2787.xml" ContentType="application/vnd.openxmlformats-officedocument.presentationml.tags+xml"/>
  <Override PartName="/ppt/tags/tag2788.xml" ContentType="application/vnd.openxmlformats-officedocument.presentationml.tags+xml"/>
  <Override PartName="/ppt/tags/tag2789.xml" ContentType="application/vnd.openxmlformats-officedocument.presentationml.tags+xml"/>
  <Override PartName="/ppt/tags/tag2790.xml" ContentType="application/vnd.openxmlformats-officedocument.presentationml.tags+xml"/>
  <Override PartName="/ppt/tags/tag2791.xml" ContentType="application/vnd.openxmlformats-officedocument.presentationml.tags+xml"/>
  <Override PartName="/ppt/tags/tag2792.xml" ContentType="application/vnd.openxmlformats-officedocument.presentationml.tags+xml"/>
  <Override PartName="/ppt/tags/tag2793.xml" ContentType="application/vnd.openxmlformats-officedocument.presentationml.tags+xml"/>
  <Override PartName="/ppt/tags/tag2794.xml" ContentType="application/vnd.openxmlformats-officedocument.presentationml.tags+xml"/>
  <Override PartName="/ppt/tags/tag2795.xml" ContentType="application/vnd.openxmlformats-officedocument.presentationml.tags+xml"/>
  <Override PartName="/ppt/tags/tag2796.xml" ContentType="application/vnd.openxmlformats-officedocument.presentationml.tags+xml"/>
  <Override PartName="/ppt/tags/tag2797.xml" ContentType="application/vnd.openxmlformats-officedocument.presentationml.tags+xml"/>
  <Override PartName="/ppt/tags/tag2798.xml" ContentType="application/vnd.openxmlformats-officedocument.presentationml.tags+xml"/>
  <Override PartName="/ppt/tags/tag2799.xml" ContentType="application/vnd.openxmlformats-officedocument.presentationml.tags+xml"/>
  <Override PartName="/ppt/tags/tag2800.xml" ContentType="application/vnd.openxmlformats-officedocument.presentationml.tags+xml"/>
  <Override PartName="/ppt/tags/tag2801.xml" ContentType="application/vnd.openxmlformats-officedocument.presentationml.tags+xml"/>
  <Override PartName="/ppt/tags/tag2802.xml" ContentType="application/vnd.openxmlformats-officedocument.presentationml.tags+xml"/>
  <Override PartName="/ppt/tags/tag2803.xml" ContentType="application/vnd.openxmlformats-officedocument.presentationml.tags+xml"/>
  <Override PartName="/ppt/tags/tag2804.xml" ContentType="application/vnd.openxmlformats-officedocument.presentationml.tags+xml"/>
  <Override PartName="/ppt/tags/tag2805.xml" ContentType="application/vnd.openxmlformats-officedocument.presentationml.tags+xml"/>
  <Override PartName="/ppt/tags/tag2806.xml" ContentType="application/vnd.openxmlformats-officedocument.presentationml.tags+xml"/>
  <Override PartName="/ppt/tags/tag2807.xml" ContentType="application/vnd.openxmlformats-officedocument.presentationml.tags+xml"/>
  <Override PartName="/ppt/tags/tag2808.xml" ContentType="application/vnd.openxmlformats-officedocument.presentationml.tags+xml"/>
  <Override PartName="/ppt/tags/tag2809.xml" ContentType="application/vnd.openxmlformats-officedocument.presentationml.tags+xml"/>
  <Override PartName="/ppt/tags/tag2810.xml" ContentType="application/vnd.openxmlformats-officedocument.presentationml.tags+xml"/>
  <Override PartName="/ppt/tags/tag2811.xml" ContentType="application/vnd.openxmlformats-officedocument.presentationml.tags+xml"/>
  <Override PartName="/ppt/tags/tag2812.xml" ContentType="application/vnd.openxmlformats-officedocument.presentationml.tags+xml"/>
  <Override PartName="/ppt/tags/tag2813.xml" ContentType="application/vnd.openxmlformats-officedocument.presentationml.tags+xml"/>
  <Override PartName="/ppt/tags/tag2814.xml" ContentType="application/vnd.openxmlformats-officedocument.presentationml.tags+xml"/>
  <Override PartName="/ppt/tags/tag2815.xml" ContentType="application/vnd.openxmlformats-officedocument.presentationml.tags+xml"/>
  <Override PartName="/ppt/tags/tag2816.xml" ContentType="application/vnd.openxmlformats-officedocument.presentationml.tags+xml"/>
  <Override PartName="/ppt/tags/tag2817.xml" ContentType="application/vnd.openxmlformats-officedocument.presentationml.tags+xml"/>
  <Override PartName="/ppt/tags/tag2818.xml" ContentType="application/vnd.openxmlformats-officedocument.presentationml.tags+xml"/>
  <Override PartName="/ppt/tags/tag2819.xml" ContentType="application/vnd.openxmlformats-officedocument.presentationml.tags+xml"/>
  <Override PartName="/ppt/tags/tag2820.xml" ContentType="application/vnd.openxmlformats-officedocument.presentationml.tags+xml"/>
  <Override PartName="/ppt/tags/tag2821.xml" ContentType="application/vnd.openxmlformats-officedocument.presentationml.tags+xml"/>
  <Override PartName="/ppt/tags/tag2822.xml" ContentType="application/vnd.openxmlformats-officedocument.presentationml.tags+xml"/>
  <Override PartName="/ppt/tags/tag2823.xml" ContentType="application/vnd.openxmlformats-officedocument.presentationml.tags+xml"/>
  <Override PartName="/ppt/tags/tag2824.xml" ContentType="application/vnd.openxmlformats-officedocument.presentationml.tags+xml"/>
  <Override PartName="/ppt/tags/tag2825.xml" ContentType="application/vnd.openxmlformats-officedocument.presentationml.tags+xml"/>
  <Override PartName="/ppt/tags/tag2826.xml" ContentType="application/vnd.openxmlformats-officedocument.presentationml.tags+xml"/>
  <Override PartName="/ppt/tags/tag2827.xml" ContentType="application/vnd.openxmlformats-officedocument.presentationml.tags+xml"/>
  <Override PartName="/ppt/tags/tag2828.xml" ContentType="application/vnd.openxmlformats-officedocument.presentationml.tags+xml"/>
  <Override PartName="/ppt/tags/tag2829.xml" ContentType="application/vnd.openxmlformats-officedocument.presentationml.tags+xml"/>
  <Override PartName="/ppt/tags/tag2830.xml" ContentType="application/vnd.openxmlformats-officedocument.presentationml.tags+xml"/>
  <Override PartName="/ppt/tags/tag2831.xml" ContentType="application/vnd.openxmlformats-officedocument.presentationml.tags+xml"/>
  <Override PartName="/ppt/tags/tag2832.xml" ContentType="application/vnd.openxmlformats-officedocument.presentationml.tags+xml"/>
  <Override PartName="/ppt/tags/tag2833.xml" ContentType="application/vnd.openxmlformats-officedocument.presentationml.tags+xml"/>
  <Override PartName="/ppt/tags/tag2834.xml" ContentType="application/vnd.openxmlformats-officedocument.presentationml.tags+xml"/>
  <Override PartName="/ppt/tags/tag2835.xml" ContentType="application/vnd.openxmlformats-officedocument.presentationml.tags+xml"/>
  <Override PartName="/ppt/tags/tag2836.xml" ContentType="application/vnd.openxmlformats-officedocument.presentationml.tags+xml"/>
  <Override PartName="/ppt/tags/tag2837.xml" ContentType="application/vnd.openxmlformats-officedocument.presentationml.tags+xml"/>
  <Override PartName="/ppt/tags/tag2838.xml" ContentType="application/vnd.openxmlformats-officedocument.presentationml.tags+xml"/>
  <Override PartName="/ppt/tags/tag2839.xml" ContentType="application/vnd.openxmlformats-officedocument.presentationml.tags+xml"/>
  <Override PartName="/ppt/tags/tag2840.xml" ContentType="application/vnd.openxmlformats-officedocument.presentationml.tags+xml"/>
  <Override PartName="/ppt/tags/tag2841.xml" ContentType="application/vnd.openxmlformats-officedocument.presentationml.tags+xml"/>
  <Override PartName="/ppt/tags/tag2842.xml" ContentType="application/vnd.openxmlformats-officedocument.presentationml.tags+xml"/>
  <Override PartName="/ppt/tags/tag2843.xml" ContentType="application/vnd.openxmlformats-officedocument.presentationml.tags+xml"/>
  <Override PartName="/ppt/tags/tag2844.xml" ContentType="application/vnd.openxmlformats-officedocument.presentationml.tags+xml"/>
  <Override PartName="/ppt/tags/tag2845.xml" ContentType="application/vnd.openxmlformats-officedocument.presentationml.tags+xml"/>
  <Override PartName="/ppt/tags/tag2846.xml" ContentType="application/vnd.openxmlformats-officedocument.presentationml.tags+xml"/>
  <Override PartName="/ppt/tags/tag2847.xml" ContentType="application/vnd.openxmlformats-officedocument.presentationml.tags+xml"/>
  <Override PartName="/ppt/tags/tag2848.xml" ContentType="application/vnd.openxmlformats-officedocument.presentationml.tags+xml"/>
  <Override PartName="/ppt/tags/tag2849.xml" ContentType="application/vnd.openxmlformats-officedocument.presentationml.tags+xml"/>
  <Override PartName="/ppt/tags/tag2850.xml" ContentType="application/vnd.openxmlformats-officedocument.presentationml.tags+xml"/>
  <Override PartName="/ppt/tags/tag2851.xml" ContentType="application/vnd.openxmlformats-officedocument.presentationml.tags+xml"/>
  <Override PartName="/ppt/tags/tag2852.xml" ContentType="application/vnd.openxmlformats-officedocument.presentationml.tags+xml"/>
  <Override PartName="/ppt/tags/tag2853.xml" ContentType="application/vnd.openxmlformats-officedocument.presentationml.tags+xml"/>
  <Override PartName="/ppt/tags/tag2854.xml" ContentType="application/vnd.openxmlformats-officedocument.presentationml.tags+xml"/>
  <Override PartName="/ppt/tags/tag2855.xml" ContentType="application/vnd.openxmlformats-officedocument.presentationml.tags+xml"/>
  <Override PartName="/ppt/tags/tag2856.xml" ContentType="application/vnd.openxmlformats-officedocument.presentationml.tags+xml"/>
  <Override PartName="/ppt/tags/tag2857.xml" ContentType="application/vnd.openxmlformats-officedocument.presentationml.tags+xml"/>
  <Override PartName="/ppt/tags/tag2858.xml" ContentType="application/vnd.openxmlformats-officedocument.presentationml.tags+xml"/>
  <Override PartName="/ppt/tags/tag2859.xml" ContentType="application/vnd.openxmlformats-officedocument.presentationml.tags+xml"/>
  <Override PartName="/ppt/tags/tag2860.xml" ContentType="application/vnd.openxmlformats-officedocument.presentationml.tags+xml"/>
  <Override PartName="/ppt/tags/tag2861.xml" ContentType="application/vnd.openxmlformats-officedocument.presentationml.tags+xml"/>
  <Override PartName="/ppt/tags/tag2862.xml" ContentType="application/vnd.openxmlformats-officedocument.presentationml.tags+xml"/>
  <Override PartName="/ppt/tags/tag2863.xml" ContentType="application/vnd.openxmlformats-officedocument.presentationml.tags+xml"/>
  <Override PartName="/ppt/tags/tag2864.xml" ContentType="application/vnd.openxmlformats-officedocument.presentationml.tags+xml"/>
  <Override PartName="/ppt/tags/tag2865.xml" ContentType="application/vnd.openxmlformats-officedocument.presentationml.tags+xml"/>
  <Override PartName="/ppt/tags/tag2866.xml" ContentType="application/vnd.openxmlformats-officedocument.presentationml.tags+xml"/>
  <Override PartName="/ppt/tags/tag2867.xml" ContentType="application/vnd.openxmlformats-officedocument.presentationml.tags+xml"/>
  <Override PartName="/ppt/tags/tag2868.xml" ContentType="application/vnd.openxmlformats-officedocument.presentationml.tags+xml"/>
  <Override PartName="/ppt/tags/tag2869.xml" ContentType="application/vnd.openxmlformats-officedocument.presentationml.tags+xml"/>
  <Override PartName="/ppt/tags/tag2870.xml" ContentType="application/vnd.openxmlformats-officedocument.presentationml.tags+xml"/>
  <Override PartName="/ppt/tags/tag2871.xml" ContentType="application/vnd.openxmlformats-officedocument.presentationml.tags+xml"/>
  <Override PartName="/ppt/tags/tag2872.xml" ContentType="application/vnd.openxmlformats-officedocument.presentationml.tags+xml"/>
  <Override PartName="/ppt/tags/tag2873.xml" ContentType="application/vnd.openxmlformats-officedocument.presentationml.tags+xml"/>
  <Override PartName="/ppt/tags/tag2874.xml" ContentType="application/vnd.openxmlformats-officedocument.presentationml.tags+xml"/>
  <Override PartName="/ppt/tags/tag2875.xml" ContentType="application/vnd.openxmlformats-officedocument.presentationml.tags+xml"/>
  <Override PartName="/ppt/tags/tag2876.xml" ContentType="application/vnd.openxmlformats-officedocument.presentationml.tags+xml"/>
  <Override PartName="/ppt/tags/tag2877.xml" ContentType="application/vnd.openxmlformats-officedocument.presentationml.tags+xml"/>
  <Override PartName="/ppt/tags/tag2878.xml" ContentType="application/vnd.openxmlformats-officedocument.presentationml.tags+xml"/>
  <Override PartName="/ppt/tags/tag2879.xml" ContentType="application/vnd.openxmlformats-officedocument.presentationml.tags+xml"/>
  <Override PartName="/ppt/tags/tag2880.xml" ContentType="application/vnd.openxmlformats-officedocument.presentationml.tags+xml"/>
  <Override PartName="/ppt/tags/tag2881.xml" ContentType="application/vnd.openxmlformats-officedocument.presentationml.tags+xml"/>
  <Override PartName="/ppt/tags/tag2882.xml" ContentType="application/vnd.openxmlformats-officedocument.presentationml.tags+xml"/>
  <Override PartName="/ppt/tags/tag2883.xml" ContentType="application/vnd.openxmlformats-officedocument.presentationml.tags+xml"/>
  <Override PartName="/ppt/tags/tag2884.xml" ContentType="application/vnd.openxmlformats-officedocument.presentationml.tags+xml"/>
  <Override PartName="/ppt/tags/tag2885.xml" ContentType="application/vnd.openxmlformats-officedocument.presentationml.tags+xml"/>
  <Override PartName="/ppt/tags/tag2886.xml" ContentType="application/vnd.openxmlformats-officedocument.presentationml.tags+xml"/>
  <Override PartName="/ppt/tags/tag2887.xml" ContentType="application/vnd.openxmlformats-officedocument.presentationml.tags+xml"/>
  <Override PartName="/ppt/tags/tag2888.xml" ContentType="application/vnd.openxmlformats-officedocument.presentationml.tags+xml"/>
  <Override PartName="/ppt/tags/tag2889.xml" ContentType="application/vnd.openxmlformats-officedocument.presentationml.tags+xml"/>
  <Override PartName="/ppt/tags/tag2890.xml" ContentType="application/vnd.openxmlformats-officedocument.presentationml.tags+xml"/>
  <Override PartName="/ppt/tags/tag2891.xml" ContentType="application/vnd.openxmlformats-officedocument.presentationml.tags+xml"/>
  <Override PartName="/ppt/tags/tag2892.xml" ContentType="application/vnd.openxmlformats-officedocument.presentationml.tags+xml"/>
  <Override PartName="/ppt/tags/tag2893.xml" ContentType="application/vnd.openxmlformats-officedocument.presentationml.tags+xml"/>
  <Override PartName="/ppt/tags/tag2894.xml" ContentType="application/vnd.openxmlformats-officedocument.presentationml.tags+xml"/>
  <Override PartName="/ppt/tags/tag2895.xml" ContentType="application/vnd.openxmlformats-officedocument.presentationml.tags+xml"/>
  <Override PartName="/ppt/tags/tag2896.xml" ContentType="application/vnd.openxmlformats-officedocument.presentationml.tags+xml"/>
  <Override PartName="/ppt/tags/tag2897.xml" ContentType="application/vnd.openxmlformats-officedocument.presentationml.tags+xml"/>
  <Override PartName="/ppt/tags/tag2898.xml" ContentType="application/vnd.openxmlformats-officedocument.presentationml.tags+xml"/>
  <Override PartName="/ppt/tags/tag2899.xml" ContentType="application/vnd.openxmlformats-officedocument.presentationml.tags+xml"/>
  <Override PartName="/ppt/tags/tag2900.xml" ContentType="application/vnd.openxmlformats-officedocument.presentationml.tags+xml"/>
  <Override PartName="/ppt/tags/tag2901.xml" ContentType="application/vnd.openxmlformats-officedocument.presentationml.tags+xml"/>
  <Override PartName="/ppt/tags/tag2902.xml" ContentType="application/vnd.openxmlformats-officedocument.presentationml.tags+xml"/>
  <Override PartName="/ppt/tags/tag2903.xml" ContentType="application/vnd.openxmlformats-officedocument.presentationml.tags+xml"/>
  <Override PartName="/ppt/tags/tag2904.xml" ContentType="application/vnd.openxmlformats-officedocument.presentationml.tags+xml"/>
  <Override PartName="/ppt/tags/tag2905.xml" ContentType="application/vnd.openxmlformats-officedocument.presentationml.tags+xml"/>
  <Override PartName="/ppt/tags/tag2906.xml" ContentType="application/vnd.openxmlformats-officedocument.presentationml.tags+xml"/>
  <Override PartName="/ppt/tags/tag2907.xml" ContentType="application/vnd.openxmlformats-officedocument.presentationml.tags+xml"/>
  <Override PartName="/ppt/tags/tag2908.xml" ContentType="application/vnd.openxmlformats-officedocument.presentationml.tags+xml"/>
  <Override PartName="/ppt/tags/tag2909.xml" ContentType="application/vnd.openxmlformats-officedocument.presentationml.tags+xml"/>
  <Override PartName="/ppt/tags/tag2910.xml" ContentType="application/vnd.openxmlformats-officedocument.presentationml.tags+xml"/>
  <Override PartName="/ppt/tags/tag2911.xml" ContentType="application/vnd.openxmlformats-officedocument.presentationml.tags+xml"/>
  <Override PartName="/ppt/tags/tag2912.xml" ContentType="application/vnd.openxmlformats-officedocument.presentationml.tags+xml"/>
  <Override PartName="/ppt/tags/tag2913.xml" ContentType="application/vnd.openxmlformats-officedocument.presentationml.tags+xml"/>
  <Override PartName="/ppt/tags/tag2914.xml" ContentType="application/vnd.openxmlformats-officedocument.presentationml.tags+xml"/>
  <Override PartName="/ppt/tags/tag2915.xml" ContentType="application/vnd.openxmlformats-officedocument.presentationml.tags+xml"/>
  <Override PartName="/ppt/tags/tag2916.xml" ContentType="application/vnd.openxmlformats-officedocument.presentationml.tags+xml"/>
  <Override PartName="/ppt/tags/tag2917.xml" ContentType="application/vnd.openxmlformats-officedocument.presentationml.tags+xml"/>
  <Override PartName="/ppt/tags/tag2918.xml" ContentType="application/vnd.openxmlformats-officedocument.presentationml.tags+xml"/>
  <Override PartName="/ppt/tags/tag2919.xml" ContentType="application/vnd.openxmlformats-officedocument.presentationml.tags+xml"/>
  <Override PartName="/ppt/tags/tag2920.xml" ContentType="application/vnd.openxmlformats-officedocument.presentationml.tags+xml"/>
  <Override PartName="/ppt/tags/tag2921.xml" ContentType="application/vnd.openxmlformats-officedocument.presentationml.tags+xml"/>
  <Override PartName="/ppt/tags/tag2922.xml" ContentType="application/vnd.openxmlformats-officedocument.presentationml.tags+xml"/>
  <Override PartName="/ppt/tags/tag2923.xml" ContentType="application/vnd.openxmlformats-officedocument.presentationml.tags+xml"/>
  <Override PartName="/ppt/tags/tag2924.xml" ContentType="application/vnd.openxmlformats-officedocument.presentationml.tags+xml"/>
  <Override PartName="/ppt/tags/tag2925.xml" ContentType="application/vnd.openxmlformats-officedocument.presentationml.tags+xml"/>
  <Override PartName="/ppt/tags/tag2926.xml" ContentType="application/vnd.openxmlformats-officedocument.presentationml.tags+xml"/>
  <Override PartName="/ppt/tags/tag2927.xml" ContentType="application/vnd.openxmlformats-officedocument.presentationml.tags+xml"/>
  <Override PartName="/ppt/tags/tag2928.xml" ContentType="application/vnd.openxmlformats-officedocument.presentationml.tags+xml"/>
  <Override PartName="/ppt/tags/tag2929.xml" ContentType="application/vnd.openxmlformats-officedocument.presentationml.tags+xml"/>
  <Override PartName="/ppt/tags/tag2930.xml" ContentType="application/vnd.openxmlformats-officedocument.presentationml.tags+xml"/>
  <Override PartName="/ppt/tags/tag2931.xml" ContentType="application/vnd.openxmlformats-officedocument.presentationml.tags+xml"/>
  <Override PartName="/ppt/tags/tag2932.xml" ContentType="application/vnd.openxmlformats-officedocument.presentationml.tags+xml"/>
  <Override PartName="/ppt/tags/tag2933.xml" ContentType="application/vnd.openxmlformats-officedocument.presentationml.tags+xml"/>
  <Override PartName="/ppt/tags/tag2934.xml" ContentType="application/vnd.openxmlformats-officedocument.presentationml.tags+xml"/>
  <Override PartName="/ppt/tags/tag2935.xml" ContentType="application/vnd.openxmlformats-officedocument.presentationml.tags+xml"/>
  <Override PartName="/ppt/tags/tag2936.xml" ContentType="application/vnd.openxmlformats-officedocument.presentationml.tags+xml"/>
  <Override PartName="/ppt/tags/tag2937.xml" ContentType="application/vnd.openxmlformats-officedocument.presentationml.tags+xml"/>
  <Override PartName="/ppt/tags/tag2938.xml" ContentType="application/vnd.openxmlformats-officedocument.presentationml.tags+xml"/>
  <Override PartName="/ppt/tags/tag2939.xml" ContentType="application/vnd.openxmlformats-officedocument.presentationml.tags+xml"/>
  <Override PartName="/ppt/tags/tag2940.xml" ContentType="application/vnd.openxmlformats-officedocument.presentationml.tags+xml"/>
  <Override PartName="/ppt/tags/tag2941.xml" ContentType="application/vnd.openxmlformats-officedocument.presentationml.tags+xml"/>
  <Override PartName="/ppt/tags/tag2942.xml" ContentType="application/vnd.openxmlformats-officedocument.presentationml.tags+xml"/>
  <Override PartName="/ppt/tags/tag2943.xml" ContentType="application/vnd.openxmlformats-officedocument.presentationml.tags+xml"/>
  <Override PartName="/ppt/tags/tag2944.xml" ContentType="application/vnd.openxmlformats-officedocument.presentationml.tags+xml"/>
  <Override PartName="/ppt/tags/tag2945.xml" ContentType="application/vnd.openxmlformats-officedocument.presentationml.tags+xml"/>
  <Override PartName="/ppt/tags/tag2946.xml" ContentType="application/vnd.openxmlformats-officedocument.presentationml.tags+xml"/>
  <Override PartName="/ppt/tags/tag2947.xml" ContentType="application/vnd.openxmlformats-officedocument.presentationml.tags+xml"/>
  <Override PartName="/ppt/tags/tag2948.xml" ContentType="application/vnd.openxmlformats-officedocument.presentationml.tags+xml"/>
  <Override PartName="/ppt/tags/tag2949.xml" ContentType="application/vnd.openxmlformats-officedocument.presentationml.tags+xml"/>
  <Override PartName="/ppt/tags/tag2950.xml" ContentType="application/vnd.openxmlformats-officedocument.presentationml.tags+xml"/>
  <Override PartName="/ppt/tags/tag2951.xml" ContentType="application/vnd.openxmlformats-officedocument.presentationml.tags+xml"/>
  <Override PartName="/ppt/tags/tag2952.xml" ContentType="application/vnd.openxmlformats-officedocument.presentationml.tags+xml"/>
  <Override PartName="/ppt/tags/tag2953.xml" ContentType="application/vnd.openxmlformats-officedocument.presentationml.tags+xml"/>
  <Override PartName="/ppt/tags/tag2954.xml" ContentType="application/vnd.openxmlformats-officedocument.presentationml.tags+xml"/>
  <Override PartName="/ppt/tags/tag2955.xml" ContentType="application/vnd.openxmlformats-officedocument.presentationml.tags+xml"/>
  <Override PartName="/ppt/tags/tag2956.xml" ContentType="application/vnd.openxmlformats-officedocument.presentationml.tags+xml"/>
  <Override PartName="/ppt/tags/tag2957.xml" ContentType="application/vnd.openxmlformats-officedocument.presentationml.tags+xml"/>
  <Override PartName="/ppt/tags/tag2958.xml" ContentType="application/vnd.openxmlformats-officedocument.presentationml.tags+xml"/>
  <Override PartName="/ppt/tags/tag2959.xml" ContentType="application/vnd.openxmlformats-officedocument.presentationml.tags+xml"/>
  <Override PartName="/ppt/tags/tag2960.xml" ContentType="application/vnd.openxmlformats-officedocument.presentationml.tags+xml"/>
  <Override PartName="/ppt/tags/tag2961.xml" ContentType="application/vnd.openxmlformats-officedocument.presentationml.tags+xml"/>
  <Override PartName="/ppt/tags/tag2962.xml" ContentType="application/vnd.openxmlformats-officedocument.presentationml.tags+xml"/>
  <Override PartName="/ppt/tags/tag2963.xml" ContentType="application/vnd.openxmlformats-officedocument.presentationml.tags+xml"/>
  <Override PartName="/ppt/tags/tag2964.xml" ContentType="application/vnd.openxmlformats-officedocument.presentationml.tags+xml"/>
  <Override PartName="/ppt/tags/tag2965.xml" ContentType="application/vnd.openxmlformats-officedocument.presentationml.tags+xml"/>
  <Override PartName="/ppt/tags/tag2966.xml" ContentType="application/vnd.openxmlformats-officedocument.presentationml.tags+xml"/>
  <Override PartName="/ppt/tags/tag2967.xml" ContentType="application/vnd.openxmlformats-officedocument.presentationml.tags+xml"/>
  <Override PartName="/ppt/tags/tag2968.xml" ContentType="application/vnd.openxmlformats-officedocument.presentationml.tags+xml"/>
  <Override PartName="/ppt/tags/tag2969.xml" ContentType="application/vnd.openxmlformats-officedocument.presentationml.tags+xml"/>
  <Override PartName="/ppt/tags/tag2970.xml" ContentType="application/vnd.openxmlformats-officedocument.presentationml.tags+xml"/>
  <Override PartName="/ppt/tags/tag2971.xml" ContentType="application/vnd.openxmlformats-officedocument.presentationml.tags+xml"/>
  <Override PartName="/ppt/tags/tag2972.xml" ContentType="application/vnd.openxmlformats-officedocument.presentationml.tags+xml"/>
  <Override PartName="/ppt/tags/tag2973.xml" ContentType="application/vnd.openxmlformats-officedocument.presentationml.tags+xml"/>
  <Override PartName="/ppt/tags/tag2974.xml" ContentType="application/vnd.openxmlformats-officedocument.presentationml.tags+xml"/>
  <Override PartName="/ppt/tags/tag2975.xml" ContentType="application/vnd.openxmlformats-officedocument.presentationml.tags+xml"/>
  <Override PartName="/ppt/tags/tag2976.xml" ContentType="application/vnd.openxmlformats-officedocument.presentationml.tags+xml"/>
  <Override PartName="/ppt/tags/tag2977.xml" ContentType="application/vnd.openxmlformats-officedocument.presentationml.tags+xml"/>
  <Override PartName="/ppt/tags/tag2978.xml" ContentType="application/vnd.openxmlformats-officedocument.presentationml.tags+xml"/>
  <Override PartName="/ppt/tags/tag2979.xml" ContentType="application/vnd.openxmlformats-officedocument.presentationml.tags+xml"/>
  <Override PartName="/ppt/tags/tag2980.xml" ContentType="application/vnd.openxmlformats-officedocument.presentationml.tags+xml"/>
  <Override PartName="/ppt/tags/tag2981.xml" ContentType="application/vnd.openxmlformats-officedocument.presentationml.tags+xml"/>
  <Override PartName="/ppt/tags/tag2982.xml" ContentType="application/vnd.openxmlformats-officedocument.presentationml.tags+xml"/>
  <Override PartName="/ppt/tags/tag2983.xml" ContentType="application/vnd.openxmlformats-officedocument.presentationml.tags+xml"/>
  <Override PartName="/ppt/tags/tag2984.xml" ContentType="application/vnd.openxmlformats-officedocument.presentationml.tags+xml"/>
  <Override PartName="/ppt/tags/tag2985.xml" ContentType="application/vnd.openxmlformats-officedocument.presentationml.tags+xml"/>
  <Override PartName="/ppt/tags/tag2986.xml" ContentType="application/vnd.openxmlformats-officedocument.presentationml.tags+xml"/>
  <Override PartName="/ppt/tags/tag2987.xml" ContentType="application/vnd.openxmlformats-officedocument.presentationml.tags+xml"/>
  <Override PartName="/ppt/tags/tag2988.xml" ContentType="application/vnd.openxmlformats-officedocument.presentationml.tags+xml"/>
  <Override PartName="/ppt/tags/tag2989.xml" ContentType="application/vnd.openxmlformats-officedocument.presentationml.tags+xml"/>
  <Override PartName="/ppt/tags/tag2990.xml" ContentType="application/vnd.openxmlformats-officedocument.presentationml.tags+xml"/>
  <Override PartName="/ppt/tags/tag2991.xml" ContentType="application/vnd.openxmlformats-officedocument.presentationml.tags+xml"/>
  <Override PartName="/ppt/tags/tag2992.xml" ContentType="application/vnd.openxmlformats-officedocument.presentationml.tags+xml"/>
  <Override PartName="/ppt/tags/tag2993.xml" ContentType="application/vnd.openxmlformats-officedocument.presentationml.tags+xml"/>
  <Override PartName="/ppt/tags/tag2994.xml" ContentType="application/vnd.openxmlformats-officedocument.presentationml.tags+xml"/>
  <Override PartName="/ppt/tags/tag2995.xml" ContentType="application/vnd.openxmlformats-officedocument.presentationml.tags+xml"/>
  <Override PartName="/ppt/tags/tag2996.xml" ContentType="application/vnd.openxmlformats-officedocument.presentationml.tags+xml"/>
  <Override PartName="/ppt/tags/tag2997.xml" ContentType="application/vnd.openxmlformats-officedocument.presentationml.tags+xml"/>
  <Override PartName="/ppt/tags/tag2998.xml" ContentType="application/vnd.openxmlformats-officedocument.presentationml.tags+xml"/>
  <Override PartName="/ppt/tags/tag2999.xml" ContentType="application/vnd.openxmlformats-officedocument.presentationml.tags+xml"/>
  <Override PartName="/ppt/tags/tag3000.xml" ContentType="application/vnd.openxmlformats-officedocument.presentationml.tags+xml"/>
  <Override PartName="/ppt/tags/tag3001.xml" ContentType="application/vnd.openxmlformats-officedocument.presentationml.tags+xml"/>
  <Override PartName="/ppt/tags/tag3002.xml" ContentType="application/vnd.openxmlformats-officedocument.presentationml.tags+xml"/>
  <Override PartName="/ppt/tags/tag3003.xml" ContentType="application/vnd.openxmlformats-officedocument.presentationml.tags+xml"/>
  <Override PartName="/ppt/tags/tag3004.xml" ContentType="application/vnd.openxmlformats-officedocument.presentationml.tags+xml"/>
  <Override PartName="/ppt/tags/tag3005.xml" ContentType="application/vnd.openxmlformats-officedocument.presentationml.tags+xml"/>
  <Override PartName="/ppt/tags/tag3006.xml" ContentType="application/vnd.openxmlformats-officedocument.presentationml.tags+xml"/>
  <Override PartName="/ppt/tags/tag3007.xml" ContentType="application/vnd.openxmlformats-officedocument.presentationml.tags+xml"/>
  <Override PartName="/ppt/tags/tag3008.xml" ContentType="application/vnd.openxmlformats-officedocument.presentationml.tags+xml"/>
  <Override PartName="/ppt/tags/tag3009.xml" ContentType="application/vnd.openxmlformats-officedocument.presentationml.tags+xml"/>
  <Override PartName="/ppt/tags/tag3010.xml" ContentType="application/vnd.openxmlformats-officedocument.presentationml.tags+xml"/>
  <Override PartName="/ppt/tags/tag3011.xml" ContentType="application/vnd.openxmlformats-officedocument.presentationml.tags+xml"/>
  <Override PartName="/ppt/tags/tag3012.xml" ContentType="application/vnd.openxmlformats-officedocument.presentationml.tags+xml"/>
  <Override PartName="/ppt/tags/tag3013.xml" ContentType="application/vnd.openxmlformats-officedocument.presentationml.tags+xml"/>
  <Override PartName="/ppt/tags/tag3014.xml" ContentType="application/vnd.openxmlformats-officedocument.presentationml.tags+xml"/>
  <Override PartName="/ppt/tags/tag3015.xml" ContentType="application/vnd.openxmlformats-officedocument.presentationml.tags+xml"/>
  <Override PartName="/ppt/tags/tag3016.xml" ContentType="application/vnd.openxmlformats-officedocument.presentationml.tags+xml"/>
  <Override PartName="/ppt/tags/tag3017.xml" ContentType="application/vnd.openxmlformats-officedocument.presentationml.tags+xml"/>
  <Override PartName="/ppt/tags/tag3018.xml" ContentType="application/vnd.openxmlformats-officedocument.presentationml.tags+xml"/>
  <Override PartName="/ppt/tags/tag3019.xml" ContentType="application/vnd.openxmlformats-officedocument.presentationml.tags+xml"/>
  <Override PartName="/ppt/tags/tag3020.xml" ContentType="application/vnd.openxmlformats-officedocument.presentationml.tags+xml"/>
  <Override PartName="/ppt/tags/tag3021.xml" ContentType="application/vnd.openxmlformats-officedocument.presentationml.tags+xml"/>
  <Override PartName="/ppt/tags/tag3022.xml" ContentType="application/vnd.openxmlformats-officedocument.presentationml.tags+xml"/>
  <Override PartName="/ppt/tags/tag3023.xml" ContentType="application/vnd.openxmlformats-officedocument.presentationml.tags+xml"/>
  <Override PartName="/ppt/tags/tag3024.xml" ContentType="application/vnd.openxmlformats-officedocument.presentationml.tags+xml"/>
  <Override PartName="/ppt/tags/tag3025.xml" ContentType="application/vnd.openxmlformats-officedocument.presentationml.tags+xml"/>
  <Override PartName="/ppt/tags/tag3026.xml" ContentType="application/vnd.openxmlformats-officedocument.presentationml.tags+xml"/>
  <Override PartName="/ppt/tags/tag3027.xml" ContentType="application/vnd.openxmlformats-officedocument.presentationml.tags+xml"/>
  <Override PartName="/ppt/tags/tag3028.xml" ContentType="application/vnd.openxmlformats-officedocument.presentationml.tags+xml"/>
  <Override PartName="/ppt/tags/tag3029.xml" ContentType="application/vnd.openxmlformats-officedocument.presentationml.tags+xml"/>
  <Override PartName="/ppt/tags/tag3030.xml" ContentType="application/vnd.openxmlformats-officedocument.presentationml.tags+xml"/>
  <Override PartName="/ppt/tags/tag3031.xml" ContentType="application/vnd.openxmlformats-officedocument.presentationml.tags+xml"/>
  <Override PartName="/ppt/tags/tag3032.xml" ContentType="application/vnd.openxmlformats-officedocument.presentationml.tags+xml"/>
  <Override PartName="/ppt/tags/tag3033.xml" ContentType="application/vnd.openxmlformats-officedocument.presentationml.tags+xml"/>
  <Override PartName="/ppt/tags/tag3034.xml" ContentType="application/vnd.openxmlformats-officedocument.presentationml.tags+xml"/>
  <Override PartName="/ppt/tags/tag3035.xml" ContentType="application/vnd.openxmlformats-officedocument.presentationml.tags+xml"/>
  <Override PartName="/ppt/tags/tag3036.xml" ContentType="application/vnd.openxmlformats-officedocument.presentationml.tags+xml"/>
  <Override PartName="/ppt/tags/tag3037.xml" ContentType="application/vnd.openxmlformats-officedocument.presentationml.tags+xml"/>
  <Override PartName="/ppt/tags/tag3038.xml" ContentType="application/vnd.openxmlformats-officedocument.presentationml.tags+xml"/>
  <Override PartName="/ppt/tags/tag3039.xml" ContentType="application/vnd.openxmlformats-officedocument.presentationml.tags+xml"/>
  <Override PartName="/ppt/tags/tag3040.xml" ContentType="application/vnd.openxmlformats-officedocument.presentationml.tags+xml"/>
  <Override PartName="/ppt/tags/tag3041.xml" ContentType="application/vnd.openxmlformats-officedocument.presentationml.tags+xml"/>
  <Override PartName="/ppt/tags/tag3042.xml" ContentType="application/vnd.openxmlformats-officedocument.presentationml.tags+xml"/>
  <Override PartName="/ppt/tags/tag3043.xml" ContentType="application/vnd.openxmlformats-officedocument.presentationml.tags+xml"/>
  <Override PartName="/ppt/tags/tag3044.xml" ContentType="application/vnd.openxmlformats-officedocument.presentationml.tags+xml"/>
  <Override PartName="/ppt/tags/tag3045.xml" ContentType="application/vnd.openxmlformats-officedocument.presentationml.tags+xml"/>
  <Override PartName="/ppt/tags/tag3046.xml" ContentType="application/vnd.openxmlformats-officedocument.presentationml.tags+xml"/>
  <Override PartName="/ppt/tags/tag3047.xml" ContentType="application/vnd.openxmlformats-officedocument.presentationml.tags+xml"/>
  <Override PartName="/ppt/tags/tag3048.xml" ContentType="application/vnd.openxmlformats-officedocument.presentationml.tags+xml"/>
  <Override PartName="/ppt/tags/tag3049.xml" ContentType="application/vnd.openxmlformats-officedocument.presentationml.tags+xml"/>
  <Override PartName="/ppt/tags/tag3050.xml" ContentType="application/vnd.openxmlformats-officedocument.presentationml.tags+xml"/>
  <Override PartName="/ppt/tags/tag3051.xml" ContentType="application/vnd.openxmlformats-officedocument.presentationml.tags+xml"/>
  <Override PartName="/ppt/tags/tag3052.xml" ContentType="application/vnd.openxmlformats-officedocument.presentationml.tags+xml"/>
  <Override PartName="/ppt/tags/tag3053.xml" ContentType="application/vnd.openxmlformats-officedocument.presentationml.tags+xml"/>
  <Override PartName="/ppt/tags/tag3054.xml" ContentType="application/vnd.openxmlformats-officedocument.presentationml.tags+xml"/>
  <Override PartName="/ppt/tags/tag3055.xml" ContentType="application/vnd.openxmlformats-officedocument.presentationml.tags+xml"/>
  <Override PartName="/ppt/tags/tag3056.xml" ContentType="application/vnd.openxmlformats-officedocument.presentationml.tags+xml"/>
  <Override PartName="/ppt/tags/tag3057.xml" ContentType="application/vnd.openxmlformats-officedocument.presentationml.tags+xml"/>
  <Override PartName="/ppt/tags/tag3058.xml" ContentType="application/vnd.openxmlformats-officedocument.presentationml.tags+xml"/>
  <Override PartName="/ppt/tags/tag3059.xml" ContentType="application/vnd.openxmlformats-officedocument.presentationml.tags+xml"/>
  <Override PartName="/ppt/tags/tag3060.xml" ContentType="application/vnd.openxmlformats-officedocument.presentationml.tags+xml"/>
  <Override PartName="/ppt/tags/tag3061.xml" ContentType="application/vnd.openxmlformats-officedocument.presentationml.tags+xml"/>
  <Override PartName="/ppt/tags/tag3062.xml" ContentType="application/vnd.openxmlformats-officedocument.presentationml.tags+xml"/>
  <Override PartName="/ppt/tags/tag3063.xml" ContentType="application/vnd.openxmlformats-officedocument.presentationml.tags+xml"/>
  <Override PartName="/ppt/tags/tag3064.xml" ContentType="application/vnd.openxmlformats-officedocument.presentationml.tags+xml"/>
  <Override PartName="/ppt/tags/tag3065.xml" ContentType="application/vnd.openxmlformats-officedocument.presentationml.tags+xml"/>
  <Override PartName="/ppt/tags/tag3066.xml" ContentType="application/vnd.openxmlformats-officedocument.presentationml.tags+xml"/>
  <Override PartName="/ppt/tags/tag3067.xml" ContentType="application/vnd.openxmlformats-officedocument.presentationml.tags+xml"/>
  <Override PartName="/ppt/tags/tag3068.xml" ContentType="application/vnd.openxmlformats-officedocument.presentationml.tags+xml"/>
  <Override PartName="/ppt/tags/tag3069.xml" ContentType="application/vnd.openxmlformats-officedocument.presentationml.tags+xml"/>
  <Override PartName="/ppt/tags/tag3070.xml" ContentType="application/vnd.openxmlformats-officedocument.presentationml.tags+xml"/>
  <Override PartName="/ppt/tags/tag3071.xml" ContentType="application/vnd.openxmlformats-officedocument.presentationml.tags+xml"/>
  <Override PartName="/ppt/tags/tag3072.xml" ContentType="application/vnd.openxmlformats-officedocument.presentationml.tags+xml"/>
  <Override PartName="/ppt/tags/tag3073.xml" ContentType="application/vnd.openxmlformats-officedocument.presentationml.tags+xml"/>
  <Override PartName="/ppt/tags/tag3074.xml" ContentType="application/vnd.openxmlformats-officedocument.presentationml.tags+xml"/>
  <Override PartName="/ppt/tags/tag3075.xml" ContentType="application/vnd.openxmlformats-officedocument.presentationml.tags+xml"/>
  <Override PartName="/ppt/tags/tag3076.xml" ContentType="application/vnd.openxmlformats-officedocument.presentationml.tags+xml"/>
  <Override PartName="/ppt/tags/tag3077.xml" ContentType="application/vnd.openxmlformats-officedocument.presentationml.tags+xml"/>
  <Override PartName="/ppt/tags/tag3078.xml" ContentType="application/vnd.openxmlformats-officedocument.presentationml.tags+xml"/>
  <Override PartName="/ppt/tags/tag3079.xml" ContentType="application/vnd.openxmlformats-officedocument.presentationml.tags+xml"/>
  <Override PartName="/ppt/tags/tag3080.xml" ContentType="application/vnd.openxmlformats-officedocument.presentationml.tags+xml"/>
  <Override PartName="/ppt/tags/tag3081.xml" ContentType="application/vnd.openxmlformats-officedocument.presentationml.tags+xml"/>
  <Override PartName="/ppt/tags/tag3082.xml" ContentType="application/vnd.openxmlformats-officedocument.presentationml.tags+xml"/>
  <Override PartName="/ppt/tags/tag3083.xml" ContentType="application/vnd.openxmlformats-officedocument.presentationml.tags+xml"/>
  <Override PartName="/ppt/tags/tag3084.xml" ContentType="application/vnd.openxmlformats-officedocument.presentationml.tags+xml"/>
  <Override PartName="/ppt/tags/tag3085.xml" ContentType="application/vnd.openxmlformats-officedocument.presentationml.tags+xml"/>
  <Override PartName="/ppt/tags/tag3086.xml" ContentType="application/vnd.openxmlformats-officedocument.presentationml.tags+xml"/>
  <Override PartName="/ppt/tags/tag3087.xml" ContentType="application/vnd.openxmlformats-officedocument.presentationml.tags+xml"/>
  <Override PartName="/ppt/tags/tag3088.xml" ContentType="application/vnd.openxmlformats-officedocument.presentationml.tags+xml"/>
  <Override PartName="/ppt/tags/tag3089.xml" ContentType="application/vnd.openxmlformats-officedocument.presentationml.tags+xml"/>
  <Override PartName="/ppt/tags/tag3090.xml" ContentType="application/vnd.openxmlformats-officedocument.presentationml.tags+xml"/>
  <Override PartName="/ppt/tags/tag3091.xml" ContentType="application/vnd.openxmlformats-officedocument.presentationml.tags+xml"/>
  <Override PartName="/ppt/tags/tag3092.xml" ContentType="application/vnd.openxmlformats-officedocument.presentationml.tags+xml"/>
  <Override PartName="/ppt/tags/tag3093.xml" ContentType="application/vnd.openxmlformats-officedocument.presentationml.tags+xml"/>
  <Override PartName="/ppt/tags/tag3094.xml" ContentType="application/vnd.openxmlformats-officedocument.presentationml.tags+xml"/>
  <Override PartName="/ppt/tags/tag3095.xml" ContentType="application/vnd.openxmlformats-officedocument.presentationml.tags+xml"/>
  <Override PartName="/ppt/tags/tag3096.xml" ContentType="application/vnd.openxmlformats-officedocument.presentationml.tags+xml"/>
  <Override PartName="/ppt/tags/tag3097.xml" ContentType="application/vnd.openxmlformats-officedocument.presentationml.tags+xml"/>
  <Override PartName="/ppt/tags/tag3098.xml" ContentType="application/vnd.openxmlformats-officedocument.presentationml.tags+xml"/>
  <Override PartName="/ppt/tags/tag3099.xml" ContentType="application/vnd.openxmlformats-officedocument.presentationml.tags+xml"/>
  <Override PartName="/ppt/tags/tag3100.xml" ContentType="application/vnd.openxmlformats-officedocument.presentationml.tags+xml"/>
  <Override PartName="/ppt/tags/tag3101.xml" ContentType="application/vnd.openxmlformats-officedocument.presentationml.tags+xml"/>
  <Override PartName="/ppt/tags/tag3102.xml" ContentType="application/vnd.openxmlformats-officedocument.presentationml.tags+xml"/>
  <Override PartName="/ppt/tags/tag3103.xml" ContentType="application/vnd.openxmlformats-officedocument.presentationml.tags+xml"/>
  <Override PartName="/ppt/tags/tag3104.xml" ContentType="application/vnd.openxmlformats-officedocument.presentationml.tags+xml"/>
  <Override PartName="/ppt/tags/tag3105.xml" ContentType="application/vnd.openxmlformats-officedocument.presentationml.tags+xml"/>
  <Override PartName="/ppt/tags/tag3106.xml" ContentType="application/vnd.openxmlformats-officedocument.presentationml.tags+xml"/>
  <Override PartName="/ppt/tags/tag3107.xml" ContentType="application/vnd.openxmlformats-officedocument.presentationml.tags+xml"/>
  <Override PartName="/ppt/tags/tag3108.xml" ContentType="application/vnd.openxmlformats-officedocument.presentationml.tags+xml"/>
  <Override PartName="/ppt/tags/tag3109.xml" ContentType="application/vnd.openxmlformats-officedocument.presentationml.tags+xml"/>
  <Override PartName="/ppt/tags/tag3110.xml" ContentType="application/vnd.openxmlformats-officedocument.presentationml.tags+xml"/>
  <Override PartName="/ppt/tags/tag3111.xml" ContentType="application/vnd.openxmlformats-officedocument.presentationml.tags+xml"/>
  <Override PartName="/ppt/tags/tag3112.xml" ContentType="application/vnd.openxmlformats-officedocument.presentationml.tags+xml"/>
  <Override PartName="/ppt/tags/tag3113.xml" ContentType="application/vnd.openxmlformats-officedocument.presentationml.tags+xml"/>
  <Override PartName="/ppt/tags/tag3114.xml" ContentType="application/vnd.openxmlformats-officedocument.presentationml.tags+xml"/>
  <Override PartName="/ppt/tags/tag3115.xml" ContentType="application/vnd.openxmlformats-officedocument.presentationml.tags+xml"/>
  <Override PartName="/ppt/tags/tag3116.xml" ContentType="application/vnd.openxmlformats-officedocument.presentationml.tags+xml"/>
  <Override PartName="/ppt/tags/tag3117.xml" ContentType="application/vnd.openxmlformats-officedocument.presentationml.tags+xml"/>
  <Override PartName="/ppt/tags/tag3118.xml" ContentType="application/vnd.openxmlformats-officedocument.presentationml.tags+xml"/>
  <Override PartName="/ppt/tags/tag3119.xml" ContentType="application/vnd.openxmlformats-officedocument.presentationml.tags+xml"/>
  <Override PartName="/ppt/tags/tag3120.xml" ContentType="application/vnd.openxmlformats-officedocument.presentationml.tags+xml"/>
  <Override PartName="/ppt/tags/tag3121.xml" ContentType="application/vnd.openxmlformats-officedocument.presentationml.tags+xml"/>
  <Override PartName="/ppt/tags/tag3122.xml" ContentType="application/vnd.openxmlformats-officedocument.presentationml.tags+xml"/>
  <Override PartName="/ppt/tags/tag3123.xml" ContentType="application/vnd.openxmlformats-officedocument.presentationml.tags+xml"/>
  <Override PartName="/ppt/tags/tag3124.xml" ContentType="application/vnd.openxmlformats-officedocument.presentationml.tags+xml"/>
  <Override PartName="/ppt/tags/tag3125.xml" ContentType="application/vnd.openxmlformats-officedocument.presentationml.tags+xml"/>
  <Override PartName="/ppt/tags/tag3126.xml" ContentType="application/vnd.openxmlformats-officedocument.presentationml.tags+xml"/>
  <Override PartName="/ppt/tags/tag3127.xml" ContentType="application/vnd.openxmlformats-officedocument.presentationml.tags+xml"/>
  <Override PartName="/ppt/tags/tag3128.xml" ContentType="application/vnd.openxmlformats-officedocument.presentationml.tags+xml"/>
  <Override PartName="/ppt/tags/tag3129.xml" ContentType="application/vnd.openxmlformats-officedocument.presentationml.tags+xml"/>
  <Override PartName="/ppt/tags/tag3130.xml" ContentType="application/vnd.openxmlformats-officedocument.presentationml.tags+xml"/>
  <Override PartName="/ppt/tags/tag3131.xml" ContentType="application/vnd.openxmlformats-officedocument.presentationml.tags+xml"/>
  <Override PartName="/ppt/tags/tag3132.xml" ContentType="application/vnd.openxmlformats-officedocument.presentationml.tags+xml"/>
  <Override PartName="/ppt/tags/tag3133.xml" ContentType="application/vnd.openxmlformats-officedocument.presentationml.tags+xml"/>
  <Override PartName="/ppt/tags/tag3134.xml" ContentType="application/vnd.openxmlformats-officedocument.presentationml.tags+xml"/>
  <Override PartName="/ppt/tags/tag3135.xml" ContentType="application/vnd.openxmlformats-officedocument.presentationml.tags+xml"/>
  <Override PartName="/ppt/tags/tag3136.xml" ContentType="application/vnd.openxmlformats-officedocument.presentationml.tags+xml"/>
  <Override PartName="/ppt/tags/tag3137.xml" ContentType="application/vnd.openxmlformats-officedocument.presentationml.tags+xml"/>
  <Override PartName="/ppt/tags/tag3138.xml" ContentType="application/vnd.openxmlformats-officedocument.presentationml.tags+xml"/>
  <Override PartName="/ppt/tags/tag3139.xml" ContentType="application/vnd.openxmlformats-officedocument.presentationml.tags+xml"/>
  <Override PartName="/ppt/tags/tag3140.xml" ContentType="application/vnd.openxmlformats-officedocument.presentationml.tags+xml"/>
  <Override PartName="/ppt/tags/tag3141.xml" ContentType="application/vnd.openxmlformats-officedocument.presentationml.tags+xml"/>
  <Override PartName="/ppt/tags/tag3142.xml" ContentType="application/vnd.openxmlformats-officedocument.presentationml.tags+xml"/>
  <Override PartName="/ppt/tags/tag3143.xml" ContentType="application/vnd.openxmlformats-officedocument.presentationml.tags+xml"/>
  <Override PartName="/ppt/tags/tag3144.xml" ContentType="application/vnd.openxmlformats-officedocument.presentationml.tags+xml"/>
  <Override PartName="/ppt/tags/tag3145.xml" ContentType="application/vnd.openxmlformats-officedocument.presentationml.tags+xml"/>
  <Override PartName="/ppt/tags/tag3146.xml" ContentType="application/vnd.openxmlformats-officedocument.presentationml.tags+xml"/>
  <Override PartName="/ppt/tags/tag3147.xml" ContentType="application/vnd.openxmlformats-officedocument.presentationml.tags+xml"/>
  <Override PartName="/ppt/tags/tag3148.xml" ContentType="application/vnd.openxmlformats-officedocument.presentationml.tags+xml"/>
  <Override PartName="/ppt/tags/tag3149.xml" ContentType="application/vnd.openxmlformats-officedocument.presentationml.tags+xml"/>
  <Override PartName="/ppt/tags/tag3150.xml" ContentType="application/vnd.openxmlformats-officedocument.presentationml.tags+xml"/>
  <Override PartName="/ppt/tags/tag3151.xml" ContentType="application/vnd.openxmlformats-officedocument.presentationml.tags+xml"/>
  <Override PartName="/ppt/tags/tag3152.xml" ContentType="application/vnd.openxmlformats-officedocument.presentationml.tags+xml"/>
  <Override PartName="/ppt/tags/tag3153.xml" ContentType="application/vnd.openxmlformats-officedocument.presentationml.tags+xml"/>
  <Override PartName="/ppt/tags/tag3154.xml" ContentType="application/vnd.openxmlformats-officedocument.presentationml.tags+xml"/>
  <Override PartName="/ppt/tags/tag3155.xml" ContentType="application/vnd.openxmlformats-officedocument.presentationml.tags+xml"/>
  <Override PartName="/ppt/tags/tag3156.xml" ContentType="application/vnd.openxmlformats-officedocument.presentationml.tags+xml"/>
  <Override PartName="/ppt/tags/tag3157.xml" ContentType="application/vnd.openxmlformats-officedocument.presentationml.tags+xml"/>
  <Override PartName="/ppt/tags/tag3158.xml" ContentType="application/vnd.openxmlformats-officedocument.presentationml.tags+xml"/>
  <Override PartName="/ppt/tags/tag3159.xml" ContentType="application/vnd.openxmlformats-officedocument.presentationml.tags+xml"/>
  <Override PartName="/ppt/tags/tag3160.xml" ContentType="application/vnd.openxmlformats-officedocument.presentationml.tags+xml"/>
  <Override PartName="/ppt/tags/tag3161.xml" ContentType="application/vnd.openxmlformats-officedocument.presentationml.tags+xml"/>
  <Override PartName="/ppt/tags/tag3162.xml" ContentType="application/vnd.openxmlformats-officedocument.presentationml.tags+xml"/>
  <Override PartName="/ppt/tags/tag3163.xml" ContentType="application/vnd.openxmlformats-officedocument.presentationml.tags+xml"/>
  <Override PartName="/ppt/tags/tag3164.xml" ContentType="application/vnd.openxmlformats-officedocument.presentationml.tags+xml"/>
  <Override PartName="/ppt/tags/tag3165.xml" ContentType="application/vnd.openxmlformats-officedocument.presentationml.tags+xml"/>
  <Override PartName="/ppt/tags/tag3166.xml" ContentType="application/vnd.openxmlformats-officedocument.presentationml.tags+xml"/>
  <Override PartName="/ppt/tags/tag3167.xml" ContentType="application/vnd.openxmlformats-officedocument.presentationml.tags+xml"/>
  <Override PartName="/ppt/tags/tag3168.xml" ContentType="application/vnd.openxmlformats-officedocument.presentationml.tags+xml"/>
  <Override PartName="/ppt/tags/tag3169.xml" ContentType="application/vnd.openxmlformats-officedocument.presentationml.tags+xml"/>
  <Override PartName="/ppt/tags/tag3170.xml" ContentType="application/vnd.openxmlformats-officedocument.presentationml.tags+xml"/>
  <Override PartName="/ppt/tags/tag3171.xml" ContentType="application/vnd.openxmlformats-officedocument.presentationml.tags+xml"/>
  <Override PartName="/ppt/tags/tag3172.xml" ContentType="application/vnd.openxmlformats-officedocument.presentationml.tags+xml"/>
  <Override PartName="/ppt/tags/tag3173.xml" ContentType="application/vnd.openxmlformats-officedocument.presentationml.tags+xml"/>
  <Override PartName="/ppt/tags/tag3174.xml" ContentType="application/vnd.openxmlformats-officedocument.presentationml.tags+xml"/>
  <Override PartName="/ppt/tags/tag3175.xml" ContentType="application/vnd.openxmlformats-officedocument.presentationml.tags+xml"/>
  <Override PartName="/ppt/tags/tag3176.xml" ContentType="application/vnd.openxmlformats-officedocument.presentationml.tags+xml"/>
  <Override PartName="/ppt/tags/tag3177.xml" ContentType="application/vnd.openxmlformats-officedocument.presentationml.tags+xml"/>
  <Override PartName="/ppt/tags/tag3178.xml" ContentType="application/vnd.openxmlformats-officedocument.presentationml.tags+xml"/>
  <Override PartName="/ppt/tags/tag3179.xml" ContentType="application/vnd.openxmlformats-officedocument.presentationml.tags+xml"/>
  <Override PartName="/ppt/tags/tag3180.xml" ContentType="application/vnd.openxmlformats-officedocument.presentationml.tags+xml"/>
  <Override PartName="/ppt/tags/tag3181.xml" ContentType="application/vnd.openxmlformats-officedocument.presentationml.tags+xml"/>
  <Override PartName="/ppt/tags/tag3182.xml" ContentType="application/vnd.openxmlformats-officedocument.presentationml.tags+xml"/>
  <Override PartName="/ppt/tags/tag3183.xml" ContentType="application/vnd.openxmlformats-officedocument.presentationml.tags+xml"/>
  <Override PartName="/ppt/tags/tag3184.xml" ContentType="application/vnd.openxmlformats-officedocument.presentationml.tags+xml"/>
  <Override PartName="/ppt/tags/tag3185.xml" ContentType="application/vnd.openxmlformats-officedocument.presentationml.tags+xml"/>
  <Override PartName="/ppt/tags/tag3186.xml" ContentType="application/vnd.openxmlformats-officedocument.presentationml.tags+xml"/>
  <Override PartName="/ppt/tags/tag3187.xml" ContentType="application/vnd.openxmlformats-officedocument.presentationml.tags+xml"/>
  <Override PartName="/ppt/tags/tag3188.xml" ContentType="application/vnd.openxmlformats-officedocument.presentationml.tags+xml"/>
  <Override PartName="/ppt/tags/tag3189.xml" ContentType="application/vnd.openxmlformats-officedocument.presentationml.tags+xml"/>
  <Override PartName="/ppt/tags/tag3190.xml" ContentType="application/vnd.openxmlformats-officedocument.presentationml.tags+xml"/>
  <Override PartName="/ppt/tags/tag3191.xml" ContentType="application/vnd.openxmlformats-officedocument.presentationml.tags+xml"/>
  <Override PartName="/ppt/tags/tag3192.xml" ContentType="application/vnd.openxmlformats-officedocument.presentationml.tags+xml"/>
  <Override PartName="/ppt/tags/tag3193.xml" ContentType="application/vnd.openxmlformats-officedocument.presentationml.tags+xml"/>
  <Override PartName="/ppt/tags/tag3194.xml" ContentType="application/vnd.openxmlformats-officedocument.presentationml.tags+xml"/>
  <Override PartName="/ppt/tags/tag3195.xml" ContentType="application/vnd.openxmlformats-officedocument.presentationml.tags+xml"/>
  <Override PartName="/ppt/tags/tag3196.xml" ContentType="application/vnd.openxmlformats-officedocument.presentationml.tags+xml"/>
  <Override PartName="/ppt/tags/tag3197.xml" ContentType="application/vnd.openxmlformats-officedocument.presentationml.tags+xml"/>
  <Override PartName="/ppt/tags/tag3198.xml" ContentType="application/vnd.openxmlformats-officedocument.presentationml.tags+xml"/>
  <Override PartName="/ppt/tags/tag3199.xml" ContentType="application/vnd.openxmlformats-officedocument.presentationml.tags+xml"/>
  <Override PartName="/ppt/tags/tag3200.xml" ContentType="application/vnd.openxmlformats-officedocument.presentationml.tags+xml"/>
  <Override PartName="/ppt/tags/tag3201.xml" ContentType="application/vnd.openxmlformats-officedocument.presentationml.tags+xml"/>
  <Override PartName="/ppt/tags/tag3202.xml" ContentType="application/vnd.openxmlformats-officedocument.presentationml.tags+xml"/>
  <Override PartName="/ppt/tags/tag3203.xml" ContentType="application/vnd.openxmlformats-officedocument.presentationml.tags+xml"/>
  <Override PartName="/ppt/tags/tag3204.xml" ContentType="application/vnd.openxmlformats-officedocument.presentationml.tags+xml"/>
  <Override PartName="/ppt/tags/tag3205.xml" ContentType="application/vnd.openxmlformats-officedocument.presentationml.tags+xml"/>
  <Override PartName="/ppt/tags/tag3206.xml" ContentType="application/vnd.openxmlformats-officedocument.presentationml.tags+xml"/>
  <Override PartName="/ppt/tags/tag3207.xml" ContentType="application/vnd.openxmlformats-officedocument.presentationml.tags+xml"/>
  <Override PartName="/ppt/tags/tag3208.xml" ContentType="application/vnd.openxmlformats-officedocument.presentationml.tags+xml"/>
  <Override PartName="/ppt/tags/tag3209.xml" ContentType="application/vnd.openxmlformats-officedocument.presentationml.tags+xml"/>
  <Override PartName="/ppt/tags/tag3210.xml" ContentType="application/vnd.openxmlformats-officedocument.presentationml.tags+xml"/>
  <Override PartName="/ppt/tags/tag3211.xml" ContentType="application/vnd.openxmlformats-officedocument.presentationml.tags+xml"/>
  <Override PartName="/ppt/tags/tag3212.xml" ContentType="application/vnd.openxmlformats-officedocument.presentationml.tags+xml"/>
  <Override PartName="/ppt/tags/tag3213.xml" ContentType="application/vnd.openxmlformats-officedocument.presentationml.tags+xml"/>
  <Override PartName="/ppt/tags/tag3214.xml" ContentType="application/vnd.openxmlformats-officedocument.presentationml.tags+xml"/>
  <Override PartName="/ppt/tags/tag3215.xml" ContentType="application/vnd.openxmlformats-officedocument.presentationml.tags+xml"/>
  <Override PartName="/ppt/tags/tag3216.xml" ContentType="application/vnd.openxmlformats-officedocument.presentationml.tags+xml"/>
  <Override PartName="/ppt/tags/tag3217.xml" ContentType="application/vnd.openxmlformats-officedocument.presentationml.tags+xml"/>
  <Override PartName="/ppt/tags/tag3218.xml" ContentType="application/vnd.openxmlformats-officedocument.presentationml.tags+xml"/>
  <Override PartName="/ppt/tags/tag3219.xml" ContentType="application/vnd.openxmlformats-officedocument.presentationml.tags+xml"/>
  <Override PartName="/ppt/tags/tag3220.xml" ContentType="application/vnd.openxmlformats-officedocument.presentationml.tags+xml"/>
  <Override PartName="/ppt/tags/tag3221.xml" ContentType="application/vnd.openxmlformats-officedocument.presentationml.tags+xml"/>
  <Override PartName="/ppt/tags/tag3222.xml" ContentType="application/vnd.openxmlformats-officedocument.presentationml.tags+xml"/>
  <Override PartName="/ppt/tags/tag3223.xml" ContentType="application/vnd.openxmlformats-officedocument.presentationml.tags+xml"/>
  <Override PartName="/ppt/tags/tag3224.xml" ContentType="application/vnd.openxmlformats-officedocument.presentationml.tags+xml"/>
  <Override PartName="/ppt/tags/tag3225.xml" ContentType="application/vnd.openxmlformats-officedocument.presentationml.tags+xml"/>
  <Override PartName="/ppt/tags/tag3226.xml" ContentType="application/vnd.openxmlformats-officedocument.presentationml.tags+xml"/>
  <Override PartName="/ppt/tags/tag3227.xml" ContentType="application/vnd.openxmlformats-officedocument.presentationml.tags+xml"/>
  <Override PartName="/ppt/tags/tag3228.xml" ContentType="application/vnd.openxmlformats-officedocument.presentationml.tags+xml"/>
  <Override PartName="/ppt/tags/tag3229.xml" ContentType="application/vnd.openxmlformats-officedocument.presentationml.tags+xml"/>
  <Override PartName="/ppt/tags/tag3230.xml" ContentType="application/vnd.openxmlformats-officedocument.presentationml.tags+xml"/>
  <Override PartName="/ppt/tags/tag3231.xml" ContentType="application/vnd.openxmlformats-officedocument.presentationml.tags+xml"/>
  <Override PartName="/ppt/tags/tag3232.xml" ContentType="application/vnd.openxmlformats-officedocument.presentationml.tags+xml"/>
  <Override PartName="/ppt/tags/tag3233.xml" ContentType="application/vnd.openxmlformats-officedocument.presentationml.tags+xml"/>
  <Override PartName="/ppt/tags/tag3234.xml" ContentType="application/vnd.openxmlformats-officedocument.presentationml.tags+xml"/>
  <Override PartName="/ppt/tags/tag3235.xml" ContentType="application/vnd.openxmlformats-officedocument.presentationml.tags+xml"/>
  <Override PartName="/ppt/tags/tag3236.xml" ContentType="application/vnd.openxmlformats-officedocument.presentationml.tags+xml"/>
  <Override PartName="/ppt/tags/tag3237.xml" ContentType="application/vnd.openxmlformats-officedocument.presentationml.tags+xml"/>
  <Override PartName="/ppt/tags/tag3238.xml" ContentType="application/vnd.openxmlformats-officedocument.presentationml.tags+xml"/>
  <Override PartName="/ppt/tags/tag3239.xml" ContentType="application/vnd.openxmlformats-officedocument.presentationml.tags+xml"/>
  <Override PartName="/ppt/tags/tag3240.xml" ContentType="application/vnd.openxmlformats-officedocument.presentationml.tags+xml"/>
  <Override PartName="/ppt/tags/tag3241.xml" ContentType="application/vnd.openxmlformats-officedocument.presentationml.tags+xml"/>
  <Override PartName="/ppt/tags/tag3242.xml" ContentType="application/vnd.openxmlformats-officedocument.presentationml.tags+xml"/>
  <Override PartName="/ppt/tags/tag3243.xml" ContentType="application/vnd.openxmlformats-officedocument.presentationml.tags+xml"/>
  <Override PartName="/ppt/tags/tag3244.xml" ContentType="application/vnd.openxmlformats-officedocument.presentationml.tags+xml"/>
  <Override PartName="/ppt/tags/tag3245.xml" ContentType="application/vnd.openxmlformats-officedocument.presentationml.tags+xml"/>
  <Override PartName="/ppt/tags/tag3246.xml" ContentType="application/vnd.openxmlformats-officedocument.presentationml.tags+xml"/>
  <Override PartName="/ppt/tags/tag3247.xml" ContentType="application/vnd.openxmlformats-officedocument.presentationml.tags+xml"/>
  <Override PartName="/ppt/tags/tag3248.xml" ContentType="application/vnd.openxmlformats-officedocument.presentationml.tags+xml"/>
  <Override PartName="/ppt/tags/tag3249.xml" ContentType="application/vnd.openxmlformats-officedocument.presentationml.tags+xml"/>
  <Override PartName="/ppt/tags/tag3250.xml" ContentType="application/vnd.openxmlformats-officedocument.presentationml.tags+xml"/>
  <Override PartName="/ppt/tags/tag3251.xml" ContentType="application/vnd.openxmlformats-officedocument.presentationml.tags+xml"/>
  <Override PartName="/ppt/tags/tag3252.xml" ContentType="application/vnd.openxmlformats-officedocument.presentationml.tags+xml"/>
  <Override PartName="/ppt/tags/tag3253.xml" ContentType="application/vnd.openxmlformats-officedocument.presentationml.tags+xml"/>
  <Override PartName="/ppt/tags/tag3254.xml" ContentType="application/vnd.openxmlformats-officedocument.presentationml.tags+xml"/>
  <Override PartName="/ppt/tags/tag3255.xml" ContentType="application/vnd.openxmlformats-officedocument.presentationml.tags+xml"/>
  <Override PartName="/ppt/tags/tag3256.xml" ContentType="application/vnd.openxmlformats-officedocument.presentationml.tags+xml"/>
  <Override PartName="/ppt/tags/tag3257.xml" ContentType="application/vnd.openxmlformats-officedocument.presentationml.tags+xml"/>
  <Override PartName="/ppt/tags/tag3258.xml" ContentType="application/vnd.openxmlformats-officedocument.presentationml.tags+xml"/>
  <Override PartName="/ppt/tags/tag3259.xml" ContentType="application/vnd.openxmlformats-officedocument.presentationml.tags+xml"/>
  <Override PartName="/ppt/tags/tag3260.xml" ContentType="application/vnd.openxmlformats-officedocument.presentationml.tags+xml"/>
  <Override PartName="/ppt/tags/tag3261.xml" ContentType="application/vnd.openxmlformats-officedocument.presentationml.tags+xml"/>
  <Override PartName="/ppt/tags/tag3262.xml" ContentType="application/vnd.openxmlformats-officedocument.presentationml.tags+xml"/>
  <Override PartName="/ppt/tags/tag3263.xml" ContentType="application/vnd.openxmlformats-officedocument.presentationml.tags+xml"/>
  <Override PartName="/ppt/tags/tag3264.xml" ContentType="application/vnd.openxmlformats-officedocument.presentationml.tags+xml"/>
  <Override PartName="/ppt/tags/tag3265.xml" ContentType="application/vnd.openxmlformats-officedocument.presentationml.tags+xml"/>
  <Override PartName="/ppt/tags/tag3266.xml" ContentType="application/vnd.openxmlformats-officedocument.presentationml.tags+xml"/>
  <Override PartName="/ppt/tags/tag3267.xml" ContentType="application/vnd.openxmlformats-officedocument.presentationml.tags+xml"/>
  <Override PartName="/ppt/tags/tag3268.xml" ContentType="application/vnd.openxmlformats-officedocument.presentationml.tags+xml"/>
  <Override PartName="/ppt/tags/tag3269.xml" ContentType="application/vnd.openxmlformats-officedocument.presentationml.tags+xml"/>
  <Override PartName="/ppt/tags/tag3270.xml" ContentType="application/vnd.openxmlformats-officedocument.presentationml.tags+xml"/>
  <Override PartName="/ppt/tags/tag3271.xml" ContentType="application/vnd.openxmlformats-officedocument.presentationml.tags+xml"/>
  <Override PartName="/ppt/tags/tag3272.xml" ContentType="application/vnd.openxmlformats-officedocument.presentationml.tags+xml"/>
  <Override PartName="/ppt/tags/tag3273.xml" ContentType="application/vnd.openxmlformats-officedocument.presentationml.tags+xml"/>
  <Override PartName="/ppt/tags/tag3274.xml" ContentType="application/vnd.openxmlformats-officedocument.presentationml.tags+xml"/>
  <Override PartName="/ppt/tags/tag3275.xml" ContentType="application/vnd.openxmlformats-officedocument.presentationml.tags+xml"/>
  <Override PartName="/ppt/tags/tag3276.xml" ContentType="application/vnd.openxmlformats-officedocument.presentationml.tags+xml"/>
  <Override PartName="/ppt/tags/tag3277.xml" ContentType="application/vnd.openxmlformats-officedocument.presentationml.tags+xml"/>
  <Override PartName="/ppt/tags/tag3278.xml" ContentType="application/vnd.openxmlformats-officedocument.presentationml.tags+xml"/>
  <Override PartName="/ppt/tags/tag3279.xml" ContentType="application/vnd.openxmlformats-officedocument.presentationml.tags+xml"/>
  <Override PartName="/ppt/tags/tag3280.xml" ContentType="application/vnd.openxmlformats-officedocument.presentationml.tags+xml"/>
  <Override PartName="/ppt/tags/tag3281.xml" ContentType="application/vnd.openxmlformats-officedocument.presentationml.tags+xml"/>
  <Override PartName="/ppt/tags/tag3282.xml" ContentType="application/vnd.openxmlformats-officedocument.presentationml.tags+xml"/>
  <Override PartName="/ppt/tags/tag3283.xml" ContentType="application/vnd.openxmlformats-officedocument.presentationml.tags+xml"/>
  <Override PartName="/ppt/tags/tag3284.xml" ContentType="application/vnd.openxmlformats-officedocument.presentationml.tags+xml"/>
  <Override PartName="/ppt/tags/tag3285.xml" ContentType="application/vnd.openxmlformats-officedocument.presentationml.tags+xml"/>
  <Override PartName="/ppt/tags/tag3286.xml" ContentType="application/vnd.openxmlformats-officedocument.presentationml.tags+xml"/>
  <Override PartName="/ppt/tags/tag3287.xml" ContentType="application/vnd.openxmlformats-officedocument.presentationml.tags+xml"/>
  <Override PartName="/ppt/tags/tag3288.xml" ContentType="application/vnd.openxmlformats-officedocument.presentationml.tags+xml"/>
  <Override PartName="/ppt/tags/tag3289.xml" ContentType="application/vnd.openxmlformats-officedocument.presentationml.tags+xml"/>
  <Override PartName="/ppt/tags/tag3290.xml" ContentType="application/vnd.openxmlformats-officedocument.presentationml.tags+xml"/>
  <Override PartName="/ppt/tags/tag3291.xml" ContentType="application/vnd.openxmlformats-officedocument.presentationml.tags+xml"/>
  <Override PartName="/ppt/tags/tag3292.xml" ContentType="application/vnd.openxmlformats-officedocument.presentationml.tags+xml"/>
  <Override PartName="/ppt/tags/tag3293.xml" ContentType="application/vnd.openxmlformats-officedocument.presentationml.tags+xml"/>
  <Override PartName="/ppt/tags/tag3294.xml" ContentType="application/vnd.openxmlformats-officedocument.presentationml.tags+xml"/>
  <Override PartName="/ppt/tags/tag3295.xml" ContentType="application/vnd.openxmlformats-officedocument.presentationml.tags+xml"/>
  <Override PartName="/ppt/tags/tag3296.xml" ContentType="application/vnd.openxmlformats-officedocument.presentationml.tags+xml"/>
  <Override PartName="/ppt/tags/tag3297.xml" ContentType="application/vnd.openxmlformats-officedocument.presentationml.tags+xml"/>
  <Override PartName="/ppt/tags/tag3298.xml" ContentType="application/vnd.openxmlformats-officedocument.presentationml.tags+xml"/>
  <Override PartName="/ppt/tags/tag3299.xml" ContentType="application/vnd.openxmlformats-officedocument.presentationml.tags+xml"/>
  <Override PartName="/ppt/tags/tag3300.xml" ContentType="application/vnd.openxmlformats-officedocument.presentationml.tags+xml"/>
  <Override PartName="/ppt/tags/tag3301.xml" ContentType="application/vnd.openxmlformats-officedocument.presentationml.tags+xml"/>
  <Override PartName="/ppt/tags/tag3302.xml" ContentType="application/vnd.openxmlformats-officedocument.presentationml.tags+xml"/>
  <Override PartName="/ppt/tags/tag3303.xml" ContentType="application/vnd.openxmlformats-officedocument.presentationml.tags+xml"/>
  <Override PartName="/ppt/tags/tag3304.xml" ContentType="application/vnd.openxmlformats-officedocument.presentationml.tags+xml"/>
  <Override PartName="/ppt/tags/tag3305.xml" ContentType="application/vnd.openxmlformats-officedocument.presentationml.tags+xml"/>
  <Override PartName="/ppt/tags/tag3306.xml" ContentType="application/vnd.openxmlformats-officedocument.presentationml.tags+xml"/>
  <Override PartName="/ppt/tags/tag3307.xml" ContentType="application/vnd.openxmlformats-officedocument.presentationml.tags+xml"/>
  <Override PartName="/ppt/tags/tag3308.xml" ContentType="application/vnd.openxmlformats-officedocument.presentationml.tags+xml"/>
  <Override PartName="/ppt/tags/tag3309.xml" ContentType="application/vnd.openxmlformats-officedocument.presentationml.tags+xml"/>
  <Override PartName="/ppt/tags/tag3310.xml" ContentType="application/vnd.openxmlformats-officedocument.presentationml.tags+xml"/>
  <Override PartName="/ppt/tags/tag3311.xml" ContentType="application/vnd.openxmlformats-officedocument.presentationml.tags+xml"/>
  <Override PartName="/ppt/tags/tag3312.xml" ContentType="application/vnd.openxmlformats-officedocument.presentationml.tags+xml"/>
  <Override PartName="/ppt/tags/tag3313.xml" ContentType="application/vnd.openxmlformats-officedocument.presentationml.tags+xml"/>
  <Override PartName="/ppt/tags/tag3314.xml" ContentType="application/vnd.openxmlformats-officedocument.presentationml.tags+xml"/>
  <Override PartName="/ppt/tags/tag3315.xml" ContentType="application/vnd.openxmlformats-officedocument.presentationml.tags+xml"/>
  <Override PartName="/ppt/tags/tag3316.xml" ContentType="application/vnd.openxmlformats-officedocument.presentationml.tags+xml"/>
  <Override PartName="/ppt/tags/tag3317.xml" ContentType="application/vnd.openxmlformats-officedocument.presentationml.tags+xml"/>
  <Override PartName="/ppt/tags/tag3318.xml" ContentType="application/vnd.openxmlformats-officedocument.presentationml.tags+xml"/>
  <Override PartName="/ppt/tags/tag3319.xml" ContentType="application/vnd.openxmlformats-officedocument.presentationml.tags+xml"/>
  <Override PartName="/ppt/tags/tag3320.xml" ContentType="application/vnd.openxmlformats-officedocument.presentationml.tags+xml"/>
  <Override PartName="/ppt/tags/tag3321.xml" ContentType="application/vnd.openxmlformats-officedocument.presentationml.tags+xml"/>
  <Override PartName="/ppt/tags/tag3322.xml" ContentType="application/vnd.openxmlformats-officedocument.presentationml.tags+xml"/>
  <Override PartName="/ppt/tags/tag3323.xml" ContentType="application/vnd.openxmlformats-officedocument.presentationml.tags+xml"/>
  <Override PartName="/ppt/tags/tag3324.xml" ContentType="application/vnd.openxmlformats-officedocument.presentationml.tags+xml"/>
  <Override PartName="/ppt/tags/tag3325.xml" ContentType="application/vnd.openxmlformats-officedocument.presentationml.tags+xml"/>
  <Override PartName="/ppt/tags/tag3326.xml" ContentType="application/vnd.openxmlformats-officedocument.presentationml.tags+xml"/>
  <Override PartName="/ppt/tags/tag3327.xml" ContentType="application/vnd.openxmlformats-officedocument.presentationml.tags+xml"/>
  <Override PartName="/ppt/tags/tag3328.xml" ContentType="application/vnd.openxmlformats-officedocument.presentationml.tags+xml"/>
  <Override PartName="/ppt/tags/tag3329.xml" ContentType="application/vnd.openxmlformats-officedocument.presentationml.tags+xml"/>
  <Override PartName="/ppt/tags/tag3330.xml" ContentType="application/vnd.openxmlformats-officedocument.presentationml.tags+xml"/>
  <Override PartName="/ppt/tags/tag3331.xml" ContentType="application/vnd.openxmlformats-officedocument.presentationml.tags+xml"/>
  <Override PartName="/ppt/tags/tag3332.xml" ContentType="application/vnd.openxmlformats-officedocument.presentationml.tags+xml"/>
  <Override PartName="/ppt/tags/tag3333.xml" ContentType="application/vnd.openxmlformats-officedocument.presentationml.tags+xml"/>
  <Override PartName="/ppt/tags/tag3334.xml" ContentType="application/vnd.openxmlformats-officedocument.presentationml.tags+xml"/>
  <Override PartName="/ppt/tags/tag3335.xml" ContentType="application/vnd.openxmlformats-officedocument.presentationml.tags+xml"/>
  <Override PartName="/ppt/tags/tag3336.xml" ContentType="application/vnd.openxmlformats-officedocument.presentationml.tags+xml"/>
  <Override PartName="/ppt/tags/tag3337.xml" ContentType="application/vnd.openxmlformats-officedocument.presentationml.tags+xml"/>
  <Override PartName="/ppt/tags/tag3338.xml" ContentType="application/vnd.openxmlformats-officedocument.presentationml.tags+xml"/>
  <Override PartName="/ppt/tags/tag3339.xml" ContentType="application/vnd.openxmlformats-officedocument.presentationml.tags+xml"/>
  <Override PartName="/ppt/tags/tag3340.xml" ContentType="application/vnd.openxmlformats-officedocument.presentationml.tags+xml"/>
  <Override PartName="/ppt/tags/tag3341.xml" ContentType="application/vnd.openxmlformats-officedocument.presentationml.tags+xml"/>
  <Override PartName="/ppt/tags/tag3342.xml" ContentType="application/vnd.openxmlformats-officedocument.presentationml.tags+xml"/>
  <Override PartName="/ppt/tags/tag3343.xml" ContentType="application/vnd.openxmlformats-officedocument.presentationml.tags+xml"/>
  <Override PartName="/ppt/tags/tag3344.xml" ContentType="application/vnd.openxmlformats-officedocument.presentationml.tags+xml"/>
  <Override PartName="/ppt/tags/tag3345.xml" ContentType="application/vnd.openxmlformats-officedocument.presentationml.tags+xml"/>
  <Override PartName="/ppt/tags/tag3346.xml" ContentType="application/vnd.openxmlformats-officedocument.presentationml.tags+xml"/>
  <Override PartName="/ppt/tags/tag3347.xml" ContentType="application/vnd.openxmlformats-officedocument.presentationml.tags+xml"/>
  <Override PartName="/ppt/tags/tag3348.xml" ContentType="application/vnd.openxmlformats-officedocument.presentationml.tags+xml"/>
  <Override PartName="/ppt/tags/tag3349.xml" ContentType="application/vnd.openxmlformats-officedocument.presentationml.tags+xml"/>
  <Override PartName="/ppt/tags/tag3350.xml" ContentType="application/vnd.openxmlformats-officedocument.presentationml.tags+xml"/>
  <Override PartName="/ppt/tags/tag3351.xml" ContentType="application/vnd.openxmlformats-officedocument.presentationml.tags+xml"/>
  <Override PartName="/ppt/tags/tag3352.xml" ContentType="application/vnd.openxmlformats-officedocument.presentationml.tags+xml"/>
  <Override PartName="/ppt/tags/tag3353.xml" ContentType="application/vnd.openxmlformats-officedocument.presentationml.tags+xml"/>
  <Override PartName="/ppt/tags/tag3354.xml" ContentType="application/vnd.openxmlformats-officedocument.presentationml.tags+xml"/>
  <Override PartName="/ppt/tags/tag3355.xml" ContentType="application/vnd.openxmlformats-officedocument.presentationml.tags+xml"/>
  <Override PartName="/ppt/tags/tag3356.xml" ContentType="application/vnd.openxmlformats-officedocument.presentationml.tags+xml"/>
  <Override PartName="/ppt/tags/tag3357.xml" ContentType="application/vnd.openxmlformats-officedocument.presentationml.tags+xml"/>
  <Override PartName="/ppt/tags/tag3358.xml" ContentType="application/vnd.openxmlformats-officedocument.presentationml.tags+xml"/>
  <Override PartName="/ppt/tags/tag3359.xml" ContentType="application/vnd.openxmlformats-officedocument.presentationml.tags+xml"/>
  <Override PartName="/ppt/tags/tag3360.xml" ContentType="application/vnd.openxmlformats-officedocument.presentationml.tags+xml"/>
  <Override PartName="/ppt/tags/tag3361.xml" ContentType="application/vnd.openxmlformats-officedocument.presentationml.tags+xml"/>
  <Override PartName="/ppt/tags/tag3362.xml" ContentType="application/vnd.openxmlformats-officedocument.presentationml.tags+xml"/>
  <Override PartName="/ppt/tags/tag3363.xml" ContentType="application/vnd.openxmlformats-officedocument.presentationml.tags+xml"/>
  <Override PartName="/ppt/tags/tag3364.xml" ContentType="application/vnd.openxmlformats-officedocument.presentationml.tags+xml"/>
  <Override PartName="/ppt/tags/tag3365.xml" ContentType="application/vnd.openxmlformats-officedocument.presentationml.tags+xml"/>
  <Override PartName="/ppt/tags/tag3366.xml" ContentType="application/vnd.openxmlformats-officedocument.presentationml.tags+xml"/>
  <Override PartName="/ppt/tags/tag3367.xml" ContentType="application/vnd.openxmlformats-officedocument.presentationml.tags+xml"/>
  <Override PartName="/ppt/tags/tag3368.xml" ContentType="application/vnd.openxmlformats-officedocument.presentationml.tags+xml"/>
  <Override PartName="/ppt/tags/tag3369.xml" ContentType="application/vnd.openxmlformats-officedocument.presentationml.tags+xml"/>
  <Override PartName="/ppt/tags/tag3370.xml" ContentType="application/vnd.openxmlformats-officedocument.presentationml.tags+xml"/>
  <Override PartName="/ppt/tags/tag3371.xml" ContentType="application/vnd.openxmlformats-officedocument.presentationml.tags+xml"/>
  <Override PartName="/ppt/tags/tag3372.xml" ContentType="application/vnd.openxmlformats-officedocument.presentationml.tags+xml"/>
  <Override PartName="/ppt/tags/tag3373.xml" ContentType="application/vnd.openxmlformats-officedocument.presentationml.tags+xml"/>
  <Override PartName="/ppt/tags/tag3374.xml" ContentType="application/vnd.openxmlformats-officedocument.presentationml.tags+xml"/>
  <Override PartName="/ppt/tags/tag3375.xml" ContentType="application/vnd.openxmlformats-officedocument.presentationml.tags+xml"/>
  <Override PartName="/ppt/tags/tag3376.xml" ContentType="application/vnd.openxmlformats-officedocument.presentationml.tags+xml"/>
  <Override PartName="/ppt/tags/tag3377.xml" ContentType="application/vnd.openxmlformats-officedocument.presentationml.tags+xml"/>
  <Override PartName="/ppt/tags/tag3378.xml" ContentType="application/vnd.openxmlformats-officedocument.presentationml.tags+xml"/>
  <Override PartName="/ppt/tags/tag3379.xml" ContentType="application/vnd.openxmlformats-officedocument.presentationml.tags+xml"/>
  <Override PartName="/ppt/tags/tag3380.xml" ContentType="application/vnd.openxmlformats-officedocument.presentationml.tags+xml"/>
  <Override PartName="/ppt/tags/tag3381.xml" ContentType="application/vnd.openxmlformats-officedocument.presentationml.tags+xml"/>
  <Override PartName="/ppt/tags/tag3382.xml" ContentType="application/vnd.openxmlformats-officedocument.presentationml.tags+xml"/>
  <Override PartName="/ppt/tags/tag3383.xml" ContentType="application/vnd.openxmlformats-officedocument.presentationml.tags+xml"/>
  <Override PartName="/ppt/tags/tag3384.xml" ContentType="application/vnd.openxmlformats-officedocument.presentationml.tags+xml"/>
  <Override PartName="/ppt/tags/tag3385.xml" ContentType="application/vnd.openxmlformats-officedocument.presentationml.tags+xml"/>
  <Override PartName="/ppt/tags/tag3386.xml" ContentType="application/vnd.openxmlformats-officedocument.presentationml.tags+xml"/>
  <Override PartName="/ppt/tags/tag3387.xml" ContentType="application/vnd.openxmlformats-officedocument.presentationml.tags+xml"/>
  <Override PartName="/ppt/tags/tag3388.xml" ContentType="application/vnd.openxmlformats-officedocument.presentationml.tags+xml"/>
  <Override PartName="/ppt/tags/tag3389.xml" ContentType="application/vnd.openxmlformats-officedocument.presentationml.tags+xml"/>
  <Override PartName="/ppt/tags/tag3390.xml" ContentType="application/vnd.openxmlformats-officedocument.presentationml.tags+xml"/>
  <Override PartName="/ppt/tags/tag3391.xml" ContentType="application/vnd.openxmlformats-officedocument.presentationml.tags+xml"/>
  <Override PartName="/ppt/tags/tag3392.xml" ContentType="application/vnd.openxmlformats-officedocument.presentationml.tags+xml"/>
  <Override PartName="/ppt/tags/tag3393.xml" ContentType="application/vnd.openxmlformats-officedocument.presentationml.tags+xml"/>
  <Override PartName="/ppt/tags/tag3394.xml" ContentType="application/vnd.openxmlformats-officedocument.presentationml.tags+xml"/>
  <Override PartName="/ppt/tags/tag3395.xml" ContentType="application/vnd.openxmlformats-officedocument.presentationml.tags+xml"/>
  <Override PartName="/ppt/tags/tag3396.xml" ContentType="application/vnd.openxmlformats-officedocument.presentationml.tags+xml"/>
  <Override PartName="/ppt/tags/tag3397.xml" ContentType="application/vnd.openxmlformats-officedocument.presentationml.tags+xml"/>
  <Override PartName="/ppt/tags/tag3398.xml" ContentType="application/vnd.openxmlformats-officedocument.presentationml.tags+xml"/>
  <Override PartName="/ppt/tags/tag3399.xml" ContentType="application/vnd.openxmlformats-officedocument.presentationml.tags+xml"/>
  <Override PartName="/ppt/tags/tag3400.xml" ContentType="application/vnd.openxmlformats-officedocument.presentationml.tags+xml"/>
  <Override PartName="/ppt/tags/tag3401.xml" ContentType="application/vnd.openxmlformats-officedocument.presentationml.tags+xml"/>
  <Override PartName="/ppt/tags/tag3402.xml" ContentType="application/vnd.openxmlformats-officedocument.presentationml.tags+xml"/>
  <Override PartName="/ppt/tags/tag3403.xml" ContentType="application/vnd.openxmlformats-officedocument.presentationml.tags+xml"/>
  <Override PartName="/ppt/tags/tag3404.xml" ContentType="application/vnd.openxmlformats-officedocument.presentationml.tags+xml"/>
  <Override PartName="/ppt/tags/tag3405.xml" ContentType="application/vnd.openxmlformats-officedocument.presentationml.tags+xml"/>
  <Override PartName="/ppt/tags/tag3406.xml" ContentType="application/vnd.openxmlformats-officedocument.presentationml.tags+xml"/>
  <Override PartName="/ppt/tags/tag3407.xml" ContentType="application/vnd.openxmlformats-officedocument.presentationml.tags+xml"/>
  <Override PartName="/ppt/tags/tag3408.xml" ContentType="application/vnd.openxmlformats-officedocument.presentationml.tags+xml"/>
  <Override PartName="/ppt/tags/tag3409.xml" ContentType="application/vnd.openxmlformats-officedocument.presentationml.tags+xml"/>
  <Override PartName="/ppt/tags/tag3410.xml" ContentType="application/vnd.openxmlformats-officedocument.presentationml.tags+xml"/>
  <Override PartName="/ppt/tags/tag3411.xml" ContentType="application/vnd.openxmlformats-officedocument.presentationml.tags+xml"/>
  <Override PartName="/ppt/tags/tag3412.xml" ContentType="application/vnd.openxmlformats-officedocument.presentationml.tags+xml"/>
  <Override PartName="/ppt/tags/tag3413.xml" ContentType="application/vnd.openxmlformats-officedocument.presentationml.tags+xml"/>
  <Override PartName="/ppt/tags/tag3414.xml" ContentType="application/vnd.openxmlformats-officedocument.presentationml.tags+xml"/>
  <Override PartName="/ppt/tags/tag3415.xml" ContentType="application/vnd.openxmlformats-officedocument.presentationml.tags+xml"/>
  <Override PartName="/ppt/tags/tag3416.xml" ContentType="application/vnd.openxmlformats-officedocument.presentationml.tags+xml"/>
  <Override PartName="/ppt/tags/tag3417.xml" ContentType="application/vnd.openxmlformats-officedocument.presentationml.tags+xml"/>
  <Override PartName="/ppt/tags/tag3418.xml" ContentType="application/vnd.openxmlformats-officedocument.presentationml.tags+xml"/>
  <Override PartName="/ppt/tags/tag3419.xml" ContentType="application/vnd.openxmlformats-officedocument.presentationml.tags+xml"/>
  <Override PartName="/ppt/tags/tag3420.xml" ContentType="application/vnd.openxmlformats-officedocument.presentationml.tags+xml"/>
  <Override PartName="/ppt/tags/tag3421.xml" ContentType="application/vnd.openxmlformats-officedocument.presentationml.tags+xml"/>
  <Override PartName="/ppt/tags/tag3422.xml" ContentType="application/vnd.openxmlformats-officedocument.presentationml.tags+xml"/>
  <Override PartName="/ppt/tags/tag3423.xml" ContentType="application/vnd.openxmlformats-officedocument.presentationml.tags+xml"/>
  <Override PartName="/ppt/tags/tag3424.xml" ContentType="application/vnd.openxmlformats-officedocument.presentationml.tags+xml"/>
  <Override PartName="/ppt/tags/tag3425.xml" ContentType="application/vnd.openxmlformats-officedocument.presentationml.tags+xml"/>
  <Override PartName="/ppt/tags/tag3426.xml" ContentType="application/vnd.openxmlformats-officedocument.presentationml.tags+xml"/>
  <Override PartName="/ppt/tags/tag3427.xml" ContentType="application/vnd.openxmlformats-officedocument.presentationml.tags+xml"/>
  <Override PartName="/ppt/tags/tag3428.xml" ContentType="application/vnd.openxmlformats-officedocument.presentationml.tags+xml"/>
  <Override PartName="/ppt/tags/tag3429.xml" ContentType="application/vnd.openxmlformats-officedocument.presentationml.tags+xml"/>
  <Override PartName="/ppt/tags/tag3430.xml" ContentType="application/vnd.openxmlformats-officedocument.presentationml.tags+xml"/>
  <Override PartName="/ppt/tags/tag3431.xml" ContentType="application/vnd.openxmlformats-officedocument.presentationml.tags+xml"/>
  <Override PartName="/ppt/tags/tag3432.xml" ContentType="application/vnd.openxmlformats-officedocument.presentationml.tags+xml"/>
  <Override PartName="/ppt/tags/tag3433.xml" ContentType="application/vnd.openxmlformats-officedocument.presentationml.tags+xml"/>
  <Override PartName="/ppt/tags/tag3434.xml" ContentType="application/vnd.openxmlformats-officedocument.presentationml.tags+xml"/>
  <Override PartName="/ppt/tags/tag3435.xml" ContentType="application/vnd.openxmlformats-officedocument.presentationml.tags+xml"/>
  <Override PartName="/ppt/tags/tag3436.xml" ContentType="application/vnd.openxmlformats-officedocument.presentationml.tags+xml"/>
  <Override PartName="/ppt/tags/tag3437.xml" ContentType="application/vnd.openxmlformats-officedocument.presentationml.tags+xml"/>
  <Override PartName="/ppt/tags/tag3438.xml" ContentType="application/vnd.openxmlformats-officedocument.presentationml.tags+xml"/>
  <Override PartName="/ppt/tags/tag3439.xml" ContentType="application/vnd.openxmlformats-officedocument.presentationml.tags+xml"/>
  <Override PartName="/ppt/tags/tag3440.xml" ContentType="application/vnd.openxmlformats-officedocument.presentationml.tags+xml"/>
  <Override PartName="/ppt/tags/tag3441.xml" ContentType="application/vnd.openxmlformats-officedocument.presentationml.tags+xml"/>
  <Override PartName="/ppt/tags/tag3442.xml" ContentType="application/vnd.openxmlformats-officedocument.presentationml.tags+xml"/>
  <Override PartName="/ppt/tags/tag3443.xml" ContentType="application/vnd.openxmlformats-officedocument.presentationml.tags+xml"/>
  <Override PartName="/ppt/tags/tag3444.xml" ContentType="application/vnd.openxmlformats-officedocument.presentationml.tags+xml"/>
  <Override PartName="/ppt/tags/tag3445.xml" ContentType="application/vnd.openxmlformats-officedocument.presentationml.tags+xml"/>
  <Override PartName="/ppt/tags/tag3446.xml" ContentType="application/vnd.openxmlformats-officedocument.presentationml.tags+xml"/>
  <Override PartName="/ppt/tags/tag3447.xml" ContentType="application/vnd.openxmlformats-officedocument.presentationml.tags+xml"/>
  <Override PartName="/ppt/tags/tag3448.xml" ContentType="application/vnd.openxmlformats-officedocument.presentationml.tags+xml"/>
  <Override PartName="/ppt/tags/tag3449.xml" ContentType="application/vnd.openxmlformats-officedocument.presentationml.tags+xml"/>
  <Override PartName="/ppt/tags/tag3450.xml" ContentType="application/vnd.openxmlformats-officedocument.presentationml.tags+xml"/>
  <Override PartName="/ppt/tags/tag3451.xml" ContentType="application/vnd.openxmlformats-officedocument.presentationml.tags+xml"/>
  <Override PartName="/ppt/tags/tag3452.xml" ContentType="application/vnd.openxmlformats-officedocument.presentationml.tags+xml"/>
  <Override PartName="/ppt/tags/tag3453.xml" ContentType="application/vnd.openxmlformats-officedocument.presentationml.tags+xml"/>
  <Override PartName="/ppt/tags/tag3454.xml" ContentType="application/vnd.openxmlformats-officedocument.presentationml.tags+xml"/>
  <Override PartName="/ppt/tags/tag3455.xml" ContentType="application/vnd.openxmlformats-officedocument.presentationml.tags+xml"/>
  <Override PartName="/ppt/tags/tag3456.xml" ContentType="application/vnd.openxmlformats-officedocument.presentationml.tags+xml"/>
  <Override PartName="/ppt/tags/tag3457.xml" ContentType="application/vnd.openxmlformats-officedocument.presentationml.tags+xml"/>
  <Override PartName="/ppt/tags/tag3458.xml" ContentType="application/vnd.openxmlformats-officedocument.presentationml.tags+xml"/>
  <Override PartName="/ppt/tags/tag3459.xml" ContentType="application/vnd.openxmlformats-officedocument.presentationml.tags+xml"/>
  <Override PartName="/ppt/tags/tag3460.xml" ContentType="application/vnd.openxmlformats-officedocument.presentationml.tags+xml"/>
  <Override PartName="/ppt/tags/tag3461.xml" ContentType="application/vnd.openxmlformats-officedocument.presentationml.tags+xml"/>
  <Override PartName="/ppt/tags/tag3462.xml" ContentType="application/vnd.openxmlformats-officedocument.presentationml.tags+xml"/>
  <Override PartName="/ppt/tags/tag3463.xml" ContentType="application/vnd.openxmlformats-officedocument.presentationml.tags+xml"/>
  <Override PartName="/ppt/tags/tag3464.xml" ContentType="application/vnd.openxmlformats-officedocument.presentationml.tags+xml"/>
  <Override PartName="/ppt/tags/tag3465.xml" ContentType="application/vnd.openxmlformats-officedocument.presentationml.tags+xml"/>
  <Override PartName="/ppt/tags/tag3466.xml" ContentType="application/vnd.openxmlformats-officedocument.presentationml.tags+xml"/>
  <Override PartName="/ppt/tags/tag3467.xml" ContentType="application/vnd.openxmlformats-officedocument.presentationml.tags+xml"/>
  <Override PartName="/ppt/tags/tag3468.xml" ContentType="application/vnd.openxmlformats-officedocument.presentationml.tags+xml"/>
  <Override PartName="/ppt/tags/tag3469.xml" ContentType="application/vnd.openxmlformats-officedocument.presentationml.tags+xml"/>
  <Override PartName="/ppt/tags/tag3470.xml" ContentType="application/vnd.openxmlformats-officedocument.presentationml.tags+xml"/>
  <Override PartName="/ppt/tags/tag3471.xml" ContentType="application/vnd.openxmlformats-officedocument.presentationml.tags+xml"/>
  <Override PartName="/ppt/tags/tag3472.xml" ContentType="application/vnd.openxmlformats-officedocument.presentationml.tags+xml"/>
  <Override PartName="/ppt/tags/tag3473.xml" ContentType="application/vnd.openxmlformats-officedocument.presentationml.tags+xml"/>
  <Override PartName="/ppt/tags/tag3474.xml" ContentType="application/vnd.openxmlformats-officedocument.presentationml.tags+xml"/>
  <Override PartName="/ppt/tags/tag3475.xml" ContentType="application/vnd.openxmlformats-officedocument.presentationml.tags+xml"/>
  <Override PartName="/ppt/tags/tag3476.xml" ContentType="application/vnd.openxmlformats-officedocument.presentationml.tags+xml"/>
  <Override PartName="/ppt/tags/tag3477.xml" ContentType="application/vnd.openxmlformats-officedocument.presentationml.tags+xml"/>
  <Override PartName="/ppt/tags/tag3478.xml" ContentType="application/vnd.openxmlformats-officedocument.presentationml.tags+xml"/>
  <Override PartName="/ppt/tags/tag3479.xml" ContentType="application/vnd.openxmlformats-officedocument.presentationml.tags+xml"/>
  <Override PartName="/ppt/tags/tag3480.xml" ContentType="application/vnd.openxmlformats-officedocument.presentationml.tags+xml"/>
  <Override PartName="/ppt/tags/tag3481.xml" ContentType="application/vnd.openxmlformats-officedocument.presentationml.tags+xml"/>
  <Override PartName="/ppt/tags/tag3482.xml" ContentType="application/vnd.openxmlformats-officedocument.presentationml.tags+xml"/>
  <Override PartName="/ppt/tags/tag3483.xml" ContentType="application/vnd.openxmlformats-officedocument.presentationml.tags+xml"/>
  <Override PartName="/ppt/tags/tag3484.xml" ContentType="application/vnd.openxmlformats-officedocument.presentationml.tags+xml"/>
  <Override PartName="/ppt/tags/tag3485.xml" ContentType="application/vnd.openxmlformats-officedocument.presentationml.tags+xml"/>
  <Override PartName="/ppt/tags/tag3486.xml" ContentType="application/vnd.openxmlformats-officedocument.presentationml.tags+xml"/>
  <Override PartName="/ppt/tags/tag3487.xml" ContentType="application/vnd.openxmlformats-officedocument.presentationml.tags+xml"/>
  <Override PartName="/ppt/tags/tag3488.xml" ContentType="application/vnd.openxmlformats-officedocument.presentationml.tags+xml"/>
  <Override PartName="/ppt/tags/tag3489.xml" ContentType="application/vnd.openxmlformats-officedocument.presentationml.tags+xml"/>
  <Override PartName="/ppt/tags/tag3490.xml" ContentType="application/vnd.openxmlformats-officedocument.presentationml.tags+xml"/>
  <Override PartName="/ppt/tags/tag3491.xml" ContentType="application/vnd.openxmlformats-officedocument.presentationml.tags+xml"/>
  <Override PartName="/ppt/tags/tag3492.xml" ContentType="application/vnd.openxmlformats-officedocument.presentationml.tags+xml"/>
  <Override PartName="/ppt/tags/tag3493.xml" ContentType="application/vnd.openxmlformats-officedocument.presentationml.tags+xml"/>
  <Override PartName="/ppt/tags/tag3494.xml" ContentType="application/vnd.openxmlformats-officedocument.presentationml.tags+xml"/>
  <Override PartName="/ppt/tags/tag3495.xml" ContentType="application/vnd.openxmlformats-officedocument.presentationml.tags+xml"/>
  <Override PartName="/ppt/tags/tag3496.xml" ContentType="application/vnd.openxmlformats-officedocument.presentationml.tags+xml"/>
  <Override PartName="/ppt/tags/tag3497.xml" ContentType="application/vnd.openxmlformats-officedocument.presentationml.tags+xml"/>
  <Override PartName="/ppt/tags/tag3498.xml" ContentType="application/vnd.openxmlformats-officedocument.presentationml.tags+xml"/>
  <Override PartName="/ppt/tags/tag3499.xml" ContentType="application/vnd.openxmlformats-officedocument.presentationml.tags+xml"/>
  <Override PartName="/ppt/tags/tag3500.xml" ContentType="application/vnd.openxmlformats-officedocument.presentationml.tags+xml"/>
  <Override PartName="/ppt/tags/tag3501.xml" ContentType="application/vnd.openxmlformats-officedocument.presentationml.tags+xml"/>
  <Override PartName="/ppt/tags/tag3502.xml" ContentType="application/vnd.openxmlformats-officedocument.presentationml.tags+xml"/>
  <Override PartName="/ppt/tags/tag3503.xml" ContentType="application/vnd.openxmlformats-officedocument.presentationml.tags+xml"/>
  <Override PartName="/ppt/tags/tag3504.xml" ContentType="application/vnd.openxmlformats-officedocument.presentationml.tags+xml"/>
  <Override PartName="/ppt/tags/tag3505.xml" ContentType="application/vnd.openxmlformats-officedocument.presentationml.tags+xml"/>
  <Override PartName="/ppt/tags/tag3506.xml" ContentType="application/vnd.openxmlformats-officedocument.presentationml.tags+xml"/>
  <Override PartName="/ppt/tags/tag3507.xml" ContentType="application/vnd.openxmlformats-officedocument.presentationml.tags+xml"/>
  <Override PartName="/ppt/tags/tag3508.xml" ContentType="application/vnd.openxmlformats-officedocument.presentationml.tags+xml"/>
  <Override PartName="/ppt/tags/tag3509.xml" ContentType="application/vnd.openxmlformats-officedocument.presentationml.tags+xml"/>
  <Override PartName="/ppt/tags/tag3510.xml" ContentType="application/vnd.openxmlformats-officedocument.presentationml.tags+xml"/>
  <Override PartName="/ppt/tags/tag3511.xml" ContentType="application/vnd.openxmlformats-officedocument.presentationml.tags+xml"/>
  <Override PartName="/ppt/tags/tag3512.xml" ContentType="application/vnd.openxmlformats-officedocument.presentationml.tags+xml"/>
  <Override PartName="/ppt/tags/tag3513.xml" ContentType="application/vnd.openxmlformats-officedocument.presentationml.tags+xml"/>
  <Override PartName="/ppt/tags/tag3514.xml" ContentType="application/vnd.openxmlformats-officedocument.presentationml.tags+xml"/>
  <Override PartName="/ppt/tags/tag3515.xml" ContentType="application/vnd.openxmlformats-officedocument.presentationml.tags+xml"/>
  <Override PartName="/ppt/tags/tag3516.xml" ContentType="application/vnd.openxmlformats-officedocument.presentationml.tags+xml"/>
  <Override PartName="/ppt/tags/tag3517.xml" ContentType="application/vnd.openxmlformats-officedocument.presentationml.tags+xml"/>
  <Override PartName="/ppt/tags/tag3518.xml" ContentType="application/vnd.openxmlformats-officedocument.presentationml.tags+xml"/>
  <Override PartName="/ppt/tags/tag3519.xml" ContentType="application/vnd.openxmlformats-officedocument.presentationml.tags+xml"/>
  <Override PartName="/ppt/tags/tag3520.xml" ContentType="application/vnd.openxmlformats-officedocument.presentationml.tags+xml"/>
  <Override PartName="/ppt/tags/tag3521.xml" ContentType="application/vnd.openxmlformats-officedocument.presentationml.tags+xml"/>
  <Override PartName="/ppt/tags/tag3522.xml" ContentType="application/vnd.openxmlformats-officedocument.presentationml.tags+xml"/>
  <Override PartName="/ppt/tags/tag3523.xml" ContentType="application/vnd.openxmlformats-officedocument.presentationml.tags+xml"/>
  <Override PartName="/ppt/tags/tag3524.xml" ContentType="application/vnd.openxmlformats-officedocument.presentationml.tags+xml"/>
  <Override PartName="/ppt/tags/tag3525.xml" ContentType="application/vnd.openxmlformats-officedocument.presentationml.tags+xml"/>
  <Override PartName="/ppt/tags/tag3526.xml" ContentType="application/vnd.openxmlformats-officedocument.presentationml.tags+xml"/>
  <Override PartName="/ppt/tags/tag3527.xml" ContentType="application/vnd.openxmlformats-officedocument.presentationml.tags+xml"/>
  <Override PartName="/ppt/tags/tag3528.xml" ContentType="application/vnd.openxmlformats-officedocument.presentationml.tags+xml"/>
  <Override PartName="/ppt/tags/tag3529.xml" ContentType="application/vnd.openxmlformats-officedocument.presentationml.tags+xml"/>
  <Override PartName="/ppt/tags/tag3530.xml" ContentType="application/vnd.openxmlformats-officedocument.presentationml.tags+xml"/>
  <Override PartName="/ppt/tags/tag3531.xml" ContentType="application/vnd.openxmlformats-officedocument.presentationml.tags+xml"/>
  <Override PartName="/ppt/tags/tag3532.xml" ContentType="application/vnd.openxmlformats-officedocument.presentationml.tags+xml"/>
  <Override PartName="/ppt/tags/tag3533.xml" ContentType="application/vnd.openxmlformats-officedocument.presentationml.tags+xml"/>
  <Override PartName="/ppt/tags/tag3534.xml" ContentType="application/vnd.openxmlformats-officedocument.presentationml.tags+xml"/>
  <Override PartName="/ppt/tags/tag3535.xml" ContentType="application/vnd.openxmlformats-officedocument.presentationml.tags+xml"/>
  <Override PartName="/ppt/tags/tag3536.xml" ContentType="application/vnd.openxmlformats-officedocument.presentationml.tags+xml"/>
  <Override PartName="/ppt/tags/tag3537.xml" ContentType="application/vnd.openxmlformats-officedocument.presentationml.tags+xml"/>
  <Override PartName="/ppt/tags/tag3538.xml" ContentType="application/vnd.openxmlformats-officedocument.presentationml.tags+xml"/>
  <Override PartName="/ppt/tags/tag3539.xml" ContentType="application/vnd.openxmlformats-officedocument.presentationml.tags+xml"/>
  <Override PartName="/ppt/tags/tag3540.xml" ContentType="application/vnd.openxmlformats-officedocument.presentationml.tags+xml"/>
  <Override PartName="/ppt/tags/tag3541.xml" ContentType="application/vnd.openxmlformats-officedocument.presentationml.tags+xml"/>
  <Override PartName="/ppt/tags/tag3542.xml" ContentType="application/vnd.openxmlformats-officedocument.presentationml.tags+xml"/>
  <Override PartName="/ppt/tags/tag3543.xml" ContentType="application/vnd.openxmlformats-officedocument.presentationml.tags+xml"/>
  <Override PartName="/ppt/tags/tag3544.xml" ContentType="application/vnd.openxmlformats-officedocument.presentationml.tags+xml"/>
  <Override PartName="/ppt/tags/tag3545.xml" ContentType="application/vnd.openxmlformats-officedocument.presentationml.tags+xml"/>
  <Override PartName="/ppt/tags/tag3546.xml" ContentType="application/vnd.openxmlformats-officedocument.presentationml.tags+xml"/>
  <Override PartName="/ppt/tags/tag3547.xml" ContentType="application/vnd.openxmlformats-officedocument.presentationml.tags+xml"/>
  <Override PartName="/ppt/tags/tag3548.xml" ContentType="application/vnd.openxmlformats-officedocument.presentationml.tags+xml"/>
  <Override PartName="/ppt/tags/tag3549.xml" ContentType="application/vnd.openxmlformats-officedocument.presentationml.tags+xml"/>
  <Override PartName="/ppt/tags/tag3550.xml" ContentType="application/vnd.openxmlformats-officedocument.presentationml.tags+xml"/>
  <Override PartName="/ppt/tags/tag3551.xml" ContentType="application/vnd.openxmlformats-officedocument.presentationml.tags+xml"/>
  <Override PartName="/ppt/tags/tag3552.xml" ContentType="application/vnd.openxmlformats-officedocument.presentationml.tags+xml"/>
  <Override PartName="/ppt/tags/tag3553.xml" ContentType="application/vnd.openxmlformats-officedocument.presentationml.tags+xml"/>
  <Override PartName="/ppt/tags/tag3554.xml" ContentType="application/vnd.openxmlformats-officedocument.presentationml.tags+xml"/>
  <Override PartName="/ppt/tags/tag3555.xml" ContentType="application/vnd.openxmlformats-officedocument.presentationml.tags+xml"/>
  <Override PartName="/ppt/tags/tag3556.xml" ContentType="application/vnd.openxmlformats-officedocument.presentationml.tags+xml"/>
  <Override PartName="/ppt/tags/tag3557.xml" ContentType="application/vnd.openxmlformats-officedocument.presentationml.tags+xml"/>
  <Override PartName="/ppt/tags/tag3558.xml" ContentType="application/vnd.openxmlformats-officedocument.presentationml.tags+xml"/>
  <Override PartName="/ppt/tags/tag3559.xml" ContentType="application/vnd.openxmlformats-officedocument.presentationml.tags+xml"/>
  <Override PartName="/ppt/tags/tag3560.xml" ContentType="application/vnd.openxmlformats-officedocument.presentationml.tags+xml"/>
  <Override PartName="/ppt/tags/tag3561.xml" ContentType="application/vnd.openxmlformats-officedocument.presentationml.tags+xml"/>
  <Override PartName="/ppt/tags/tag3562.xml" ContentType="application/vnd.openxmlformats-officedocument.presentationml.tags+xml"/>
  <Override PartName="/ppt/tags/tag3563.xml" ContentType="application/vnd.openxmlformats-officedocument.presentationml.tags+xml"/>
  <Override PartName="/ppt/tags/tag3564.xml" ContentType="application/vnd.openxmlformats-officedocument.presentationml.tags+xml"/>
  <Override PartName="/ppt/tags/tag3565.xml" ContentType="application/vnd.openxmlformats-officedocument.presentationml.tags+xml"/>
  <Override PartName="/ppt/tags/tag3566.xml" ContentType="application/vnd.openxmlformats-officedocument.presentationml.tags+xml"/>
  <Override PartName="/ppt/tags/tag3567.xml" ContentType="application/vnd.openxmlformats-officedocument.presentationml.tags+xml"/>
  <Override PartName="/ppt/tags/tag3568.xml" ContentType="application/vnd.openxmlformats-officedocument.presentationml.tags+xml"/>
  <Override PartName="/ppt/tags/tag3569.xml" ContentType="application/vnd.openxmlformats-officedocument.presentationml.tags+xml"/>
  <Override PartName="/ppt/tags/tag3570.xml" ContentType="application/vnd.openxmlformats-officedocument.presentationml.tags+xml"/>
  <Override PartName="/ppt/tags/tag3571.xml" ContentType="application/vnd.openxmlformats-officedocument.presentationml.tags+xml"/>
  <Override PartName="/ppt/tags/tag3572.xml" ContentType="application/vnd.openxmlformats-officedocument.presentationml.tags+xml"/>
  <Override PartName="/ppt/tags/tag3573.xml" ContentType="application/vnd.openxmlformats-officedocument.presentationml.tags+xml"/>
  <Override PartName="/ppt/tags/tag3574.xml" ContentType="application/vnd.openxmlformats-officedocument.presentationml.tags+xml"/>
  <Override PartName="/ppt/tags/tag3575.xml" ContentType="application/vnd.openxmlformats-officedocument.presentationml.tags+xml"/>
  <Override PartName="/ppt/tags/tag3576.xml" ContentType="application/vnd.openxmlformats-officedocument.presentationml.tags+xml"/>
  <Override PartName="/ppt/tags/tag3577.xml" ContentType="application/vnd.openxmlformats-officedocument.presentationml.tags+xml"/>
  <Override PartName="/ppt/tags/tag3578.xml" ContentType="application/vnd.openxmlformats-officedocument.presentationml.tags+xml"/>
  <Override PartName="/ppt/tags/tag3579.xml" ContentType="application/vnd.openxmlformats-officedocument.presentationml.tags+xml"/>
  <Override PartName="/ppt/tags/tag3580.xml" ContentType="application/vnd.openxmlformats-officedocument.presentationml.tags+xml"/>
  <Override PartName="/ppt/tags/tag3581.xml" ContentType="application/vnd.openxmlformats-officedocument.presentationml.tags+xml"/>
  <Override PartName="/ppt/tags/tag3582.xml" ContentType="application/vnd.openxmlformats-officedocument.presentationml.tags+xml"/>
  <Override PartName="/ppt/tags/tag3583.xml" ContentType="application/vnd.openxmlformats-officedocument.presentationml.tags+xml"/>
  <Override PartName="/ppt/tags/tag3584.xml" ContentType="application/vnd.openxmlformats-officedocument.presentationml.tags+xml"/>
  <Override PartName="/ppt/tags/tag3585.xml" ContentType="application/vnd.openxmlformats-officedocument.presentationml.tags+xml"/>
  <Override PartName="/ppt/tags/tag3586.xml" ContentType="application/vnd.openxmlformats-officedocument.presentationml.tags+xml"/>
  <Override PartName="/ppt/tags/tag3587.xml" ContentType="application/vnd.openxmlformats-officedocument.presentationml.tags+xml"/>
  <Override PartName="/ppt/tags/tag3588.xml" ContentType="application/vnd.openxmlformats-officedocument.presentationml.tags+xml"/>
  <Override PartName="/ppt/tags/tag3589.xml" ContentType="application/vnd.openxmlformats-officedocument.presentationml.tags+xml"/>
  <Override PartName="/ppt/tags/tag3590.xml" ContentType="application/vnd.openxmlformats-officedocument.presentationml.tags+xml"/>
  <Override PartName="/ppt/tags/tag3591.xml" ContentType="application/vnd.openxmlformats-officedocument.presentationml.tags+xml"/>
  <Override PartName="/ppt/tags/tag3592.xml" ContentType="application/vnd.openxmlformats-officedocument.presentationml.tags+xml"/>
  <Override PartName="/ppt/tags/tag3593.xml" ContentType="application/vnd.openxmlformats-officedocument.presentationml.tags+xml"/>
  <Override PartName="/ppt/tags/tag3594.xml" ContentType="application/vnd.openxmlformats-officedocument.presentationml.tags+xml"/>
  <Override PartName="/ppt/tags/tag3595.xml" ContentType="application/vnd.openxmlformats-officedocument.presentationml.tags+xml"/>
  <Override PartName="/ppt/tags/tag3596.xml" ContentType="application/vnd.openxmlformats-officedocument.presentationml.tags+xml"/>
  <Override PartName="/ppt/tags/tag3597.xml" ContentType="application/vnd.openxmlformats-officedocument.presentationml.tags+xml"/>
  <Override PartName="/ppt/tags/tag3598.xml" ContentType="application/vnd.openxmlformats-officedocument.presentationml.tags+xml"/>
  <Override PartName="/ppt/tags/tag3599.xml" ContentType="application/vnd.openxmlformats-officedocument.presentationml.tags+xml"/>
  <Override PartName="/ppt/tags/tag3600.xml" ContentType="application/vnd.openxmlformats-officedocument.presentationml.tags+xml"/>
  <Override PartName="/ppt/tags/tag3601.xml" ContentType="application/vnd.openxmlformats-officedocument.presentationml.tags+xml"/>
  <Override PartName="/ppt/tags/tag3602.xml" ContentType="application/vnd.openxmlformats-officedocument.presentationml.tags+xml"/>
  <Override PartName="/ppt/tags/tag3603.xml" ContentType="application/vnd.openxmlformats-officedocument.presentationml.tags+xml"/>
  <Override PartName="/ppt/tags/tag3604.xml" ContentType="application/vnd.openxmlformats-officedocument.presentationml.tags+xml"/>
  <Override PartName="/ppt/tags/tag3605.xml" ContentType="application/vnd.openxmlformats-officedocument.presentationml.tags+xml"/>
  <Override PartName="/ppt/tags/tag3606.xml" ContentType="application/vnd.openxmlformats-officedocument.presentationml.tags+xml"/>
  <Override PartName="/ppt/tags/tag3607.xml" ContentType="application/vnd.openxmlformats-officedocument.presentationml.tags+xml"/>
  <Override PartName="/ppt/tags/tag3608.xml" ContentType="application/vnd.openxmlformats-officedocument.presentationml.tags+xml"/>
  <Override PartName="/ppt/tags/tag3609.xml" ContentType="application/vnd.openxmlformats-officedocument.presentationml.tags+xml"/>
  <Override PartName="/ppt/tags/tag3610.xml" ContentType="application/vnd.openxmlformats-officedocument.presentationml.tags+xml"/>
  <Override PartName="/ppt/tags/tag3611.xml" ContentType="application/vnd.openxmlformats-officedocument.presentationml.tags+xml"/>
  <Override PartName="/ppt/tags/tag3612.xml" ContentType="application/vnd.openxmlformats-officedocument.presentationml.tags+xml"/>
  <Override PartName="/ppt/tags/tag3613.xml" ContentType="application/vnd.openxmlformats-officedocument.presentationml.tags+xml"/>
  <Override PartName="/ppt/tags/tag3614.xml" ContentType="application/vnd.openxmlformats-officedocument.presentationml.tags+xml"/>
  <Override PartName="/ppt/tags/tag3615.xml" ContentType="application/vnd.openxmlformats-officedocument.presentationml.tags+xml"/>
  <Override PartName="/ppt/tags/tag3616.xml" ContentType="application/vnd.openxmlformats-officedocument.presentationml.tags+xml"/>
  <Override PartName="/ppt/tags/tag3617.xml" ContentType="application/vnd.openxmlformats-officedocument.presentationml.tags+xml"/>
  <Override PartName="/ppt/tags/tag3618.xml" ContentType="application/vnd.openxmlformats-officedocument.presentationml.tags+xml"/>
  <Override PartName="/ppt/tags/tag3619.xml" ContentType="application/vnd.openxmlformats-officedocument.presentationml.tags+xml"/>
  <Override PartName="/ppt/tags/tag3620.xml" ContentType="application/vnd.openxmlformats-officedocument.presentationml.tags+xml"/>
  <Override PartName="/ppt/tags/tag3621.xml" ContentType="application/vnd.openxmlformats-officedocument.presentationml.tags+xml"/>
  <Override PartName="/ppt/tags/tag3622.xml" ContentType="application/vnd.openxmlformats-officedocument.presentationml.tags+xml"/>
  <Override PartName="/ppt/tags/tag3623.xml" ContentType="application/vnd.openxmlformats-officedocument.presentationml.tags+xml"/>
  <Override PartName="/ppt/tags/tag3624.xml" ContentType="application/vnd.openxmlformats-officedocument.presentationml.tags+xml"/>
  <Override PartName="/ppt/tags/tag3625.xml" ContentType="application/vnd.openxmlformats-officedocument.presentationml.tags+xml"/>
  <Override PartName="/ppt/tags/tag3626.xml" ContentType="application/vnd.openxmlformats-officedocument.presentationml.tags+xml"/>
  <Override PartName="/ppt/tags/tag3627.xml" ContentType="application/vnd.openxmlformats-officedocument.presentationml.tags+xml"/>
  <Override PartName="/ppt/tags/tag3628.xml" ContentType="application/vnd.openxmlformats-officedocument.presentationml.tags+xml"/>
  <Override PartName="/ppt/tags/tag3629.xml" ContentType="application/vnd.openxmlformats-officedocument.presentationml.tags+xml"/>
  <Override PartName="/ppt/tags/tag3630.xml" ContentType="application/vnd.openxmlformats-officedocument.presentationml.tags+xml"/>
  <Override PartName="/ppt/tags/tag3631.xml" ContentType="application/vnd.openxmlformats-officedocument.presentationml.tags+xml"/>
  <Override PartName="/ppt/tags/tag3632.xml" ContentType="application/vnd.openxmlformats-officedocument.presentationml.tags+xml"/>
  <Override PartName="/ppt/tags/tag3633.xml" ContentType="application/vnd.openxmlformats-officedocument.presentationml.tags+xml"/>
  <Override PartName="/ppt/tags/tag3634.xml" ContentType="application/vnd.openxmlformats-officedocument.presentationml.tags+xml"/>
  <Override PartName="/ppt/tags/tag3635.xml" ContentType="application/vnd.openxmlformats-officedocument.presentationml.tags+xml"/>
  <Override PartName="/ppt/tags/tag3636.xml" ContentType="application/vnd.openxmlformats-officedocument.presentationml.tags+xml"/>
  <Override PartName="/ppt/tags/tag3637.xml" ContentType="application/vnd.openxmlformats-officedocument.presentationml.tags+xml"/>
  <Override PartName="/ppt/tags/tag3638.xml" ContentType="application/vnd.openxmlformats-officedocument.presentationml.tags+xml"/>
  <Override PartName="/ppt/tags/tag3639.xml" ContentType="application/vnd.openxmlformats-officedocument.presentationml.tags+xml"/>
  <Override PartName="/ppt/tags/tag3640.xml" ContentType="application/vnd.openxmlformats-officedocument.presentationml.tags+xml"/>
  <Override PartName="/ppt/tags/tag3641.xml" ContentType="application/vnd.openxmlformats-officedocument.presentationml.tags+xml"/>
  <Override PartName="/ppt/tags/tag3642.xml" ContentType="application/vnd.openxmlformats-officedocument.presentationml.tags+xml"/>
  <Override PartName="/ppt/tags/tag3643.xml" ContentType="application/vnd.openxmlformats-officedocument.presentationml.tags+xml"/>
  <Override PartName="/ppt/tags/tag3644.xml" ContentType="application/vnd.openxmlformats-officedocument.presentationml.tags+xml"/>
  <Override PartName="/ppt/tags/tag3645.xml" ContentType="application/vnd.openxmlformats-officedocument.presentationml.tags+xml"/>
  <Override PartName="/ppt/tags/tag3646.xml" ContentType="application/vnd.openxmlformats-officedocument.presentationml.tags+xml"/>
  <Override PartName="/ppt/tags/tag3647.xml" ContentType="application/vnd.openxmlformats-officedocument.presentationml.tags+xml"/>
  <Override PartName="/ppt/tags/tag3648.xml" ContentType="application/vnd.openxmlformats-officedocument.presentationml.tags+xml"/>
  <Override PartName="/ppt/tags/tag3649.xml" ContentType="application/vnd.openxmlformats-officedocument.presentationml.tags+xml"/>
  <Override PartName="/ppt/tags/tag3650.xml" ContentType="application/vnd.openxmlformats-officedocument.presentationml.tags+xml"/>
  <Override PartName="/ppt/tags/tag3651.xml" ContentType="application/vnd.openxmlformats-officedocument.presentationml.tags+xml"/>
  <Override PartName="/ppt/tags/tag3652.xml" ContentType="application/vnd.openxmlformats-officedocument.presentationml.tags+xml"/>
  <Override PartName="/ppt/tags/tag3653.xml" ContentType="application/vnd.openxmlformats-officedocument.presentationml.tags+xml"/>
  <Override PartName="/ppt/tags/tag3654.xml" ContentType="application/vnd.openxmlformats-officedocument.presentationml.tags+xml"/>
  <Override PartName="/ppt/tags/tag3655.xml" ContentType="application/vnd.openxmlformats-officedocument.presentationml.tags+xml"/>
  <Override PartName="/ppt/tags/tag3656.xml" ContentType="application/vnd.openxmlformats-officedocument.presentationml.tags+xml"/>
  <Override PartName="/ppt/tags/tag3657.xml" ContentType="application/vnd.openxmlformats-officedocument.presentationml.tags+xml"/>
  <Override PartName="/ppt/tags/tag3658.xml" ContentType="application/vnd.openxmlformats-officedocument.presentationml.tags+xml"/>
  <Override PartName="/ppt/tags/tag3659.xml" ContentType="application/vnd.openxmlformats-officedocument.presentationml.tags+xml"/>
  <Override PartName="/ppt/tags/tag3660.xml" ContentType="application/vnd.openxmlformats-officedocument.presentationml.tags+xml"/>
  <Override PartName="/ppt/tags/tag3661.xml" ContentType="application/vnd.openxmlformats-officedocument.presentationml.tags+xml"/>
  <Override PartName="/ppt/tags/tag3662.xml" ContentType="application/vnd.openxmlformats-officedocument.presentationml.tags+xml"/>
  <Override PartName="/ppt/tags/tag3663.xml" ContentType="application/vnd.openxmlformats-officedocument.presentationml.tags+xml"/>
  <Override PartName="/ppt/tags/tag3664.xml" ContentType="application/vnd.openxmlformats-officedocument.presentationml.tags+xml"/>
  <Override PartName="/ppt/tags/tag3665.xml" ContentType="application/vnd.openxmlformats-officedocument.presentationml.tags+xml"/>
  <Override PartName="/ppt/tags/tag3666.xml" ContentType="application/vnd.openxmlformats-officedocument.presentationml.tags+xml"/>
  <Override PartName="/ppt/tags/tag3667.xml" ContentType="application/vnd.openxmlformats-officedocument.presentationml.tags+xml"/>
  <Override PartName="/ppt/tags/tag3668.xml" ContentType="application/vnd.openxmlformats-officedocument.presentationml.tags+xml"/>
  <Override PartName="/ppt/tags/tag3669.xml" ContentType="application/vnd.openxmlformats-officedocument.presentationml.tags+xml"/>
  <Override PartName="/ppt/tags/tag3670.xml" ContentType="application/vnd.openxmlformats-officedocument.presentationml.tags+xml"/>
  <Override PartName="/ppt/tags/tag3671.xml" ContentType="application/vnd.openxmlformats-officedocument.presentationml.tags+xml"/>
  <Override PartName="/ppt/tags/tag3672.xml" ContentType="application/vnd.openxmlformats-officedocument.presentationml.tags+xml"/>
  <Override PartName="/ppt/tags/tag3673.xml" ContentType="application/vnd.openxmlformats-officedocument.presentationml.tags+xml"/>
  <Override PartName="/ppt/tags/tag3674.xml" ContentType="application/vnd.openxmlformats-officedocument.presentationml.tags+xml"/>
  <Override PartName="/ppt/tags/tag3675.xml" ContentType="application/vnd.openxmlformats-officedocument.presentationml.tags+xml"/>
  <Override PartName="/ppt/tags/tag3676.xml" ContentType="application/vnd.openxmlformats-officedocument.presentationml.tags+xml"/>
  <Override PartName="/ppt/tags/tag3677.xml" ContentType="application/vnd.openxmlformats-officedocument.presentationml.tags+xml"/>
  <Override PartName="/ppt/tags/tag3678.xml" ContentType="application/vnd.openxmlformats-officedocument.presentationml.tags+xml"/>
  <Override PartName="/ppt/tags/tag3679.xml" ContentType="application/vnd.openxmlformats-officedocument.presentationml.tags+xml"/>
  <Override PartName="/ppt/tags/tag3680.xml" ContentType="application/vnd.openxmlformats-officedocument.presentationml.tags+xml"/>
  <Override PartName="/ppt/tags/tag3681.xml" ContentType="application/vnd.openxmlformats-officedocument.presentationml.tags+xml"/>
  <Override PartName="/ppt/tags/tag3682.xml" ContentType="application/vnd.openxmlformats-officedocument.presentationml.tags+xml"/>
  <Override PartName="/ppt/tags/tag3683.xml" ContentType="application/vnd.openxmlformats-officedocument.presentationml.tags+xml"/>
  <Override PartName="/ppt/tags/tag3684.xml" ContentType="application/vnd.openxmlformats-officedocument.presentationml.tags+xml"/>
  <Override PartName="/ppt/tags/tag3685.xml" ContentType="application/vnd.openxmlformats-officedocument.presentationml.tags+xml"/>
  <Override PartName="/ppt/tags/tag3686.xml" ContentType="application/vnd.openxmlformats-officedocument.presentationml.tags+xml"/>
  <Override PartName="/ppt/tags/tag3687.xml" ContentType="application/vnd.openxmlformats-officedocument.presentationml.tags+xml"/>
  <Override PartName="/ppt/tags/tag3688.xml" ContentType="application/vnd.openxmlformats-officedocument.presentationml.tags+xml"/>
  <Override PartName="/ppt/tags/tag3689.xml" ContentType="application/vnd.openxmlformats-officedocument.presentationml.tags+xml"/>
  <Override PartName="/ppt/tags/tag3690.xml" ContentType="application/vnd.openxmlformats-officedocument.presentationml.tags+xml"/>
  <Override PartName="/ppt/tags/tag3691.xml" ContentType="application/vnd.openxmlformats-officedocument.presentationml.tags+xml"/>
  <Override PartName="/ppt/tags/tag3692.xml" ContentType="application/vnd.openxmlformats-officedocument.presentationml.tags+xml"/>
  <Override PartName="/ppt/tags/tag3693.xml" ContentType="application/vnd.openxmlformats-officedocument.presentationml.tags+xml"/>
  <Override PartName="/ppt/tags/tag3694.xml" ContentType="application/vnd.openxmlformats-officedocument.presentationml.tags+xml"/>
  <Override PartName="/ppt/tags/tag3695.xml" ContentType="application/vnd.openxmlformats-officedocument.presentationml.tags+xml"/>
  <Override PartName="/ppt/tags/tag3696.xml" ContentType="application/vnd.openxmlformats-officedocument.presentationml.tags+xml"/>
  <Override PartName="/ppt/tags/tag3697.xml" ContentType="application/vnd.openxmlformats-officedocument.presentationml.tags+xml"/>
  <Override PartName="/ppt/tags/tag3698.xml" ContentType="application/vnd.openxmlformats-officedocument.presentationml.tags+xml"/>
  <Override PartName="/ppt/tags/tag3699.xml" ContentType="application/vnd.openxmlformats-officedocument.presentationml.tags+xml"/>
  <Override PartName="/ppt/tags/tag3700.xml" ContentType="application/vnd.openxmlformats-officedocument.presentationml.tags+xml"/>
  <Override PartName="/ppt/tags/tag3701.xml" ContentType="application/vnd.openxmlformats-officedocument.presentationml.tags+xml"/>
  <Override PartName="/ppt/tags/tag3702.xml" ContentType="application/vnd.openxmlformats-officedocument.presentationml.tags+xml"/>
  <Override PartName="/ppt/tags/tag3703.xml" ContentType="application/vnd.openxmlformats-officedocument.presentationml.tags+xml"/>
  <Override PartName="/ppt/tags/tag3704.xml" ContentType="application/vnd.openxmlformats-officedocument.presentationml.tags+xml"/>
  <Override PartName="/ppt/tags/tag3705.xml" ContentType="application/vnd.openxmlformats-officedocument.presentationml.tags+xml"/>
  <Override PartName="/ppt/tags/tag3706.xml" ContentType="application/vnd.openxmlformats-officedocument.presentationml.tags+xml"/>
  <Override PartName="/ppt/tags/tag3707.xml" ContentType="application/vnd.openxmlformats-officedocument.presentationml.tags+xml"/>
  <Override PartName="/ppt/tags/tag3708.xml" ContentType="application/vnd.openxmlformats-officedocument.presentationml.tags+xml"/>
  <Override PartName="/ppt/tags/tag3709.xml" ContentType="application/vnd.openxmlformats-officedocument.presentationml.tags+xml"/>
  <Override PartName="/ppt/tags/tag3710.xml" ContentType="application/vnd.openxmlformats-officedocument.presentationml.tags+xml"/>
  <Override PartName="/ppt/tags/tag3711.xml" ContentType="application/vnd.openxmlformats-officedocument.presentationml.tags+xml"/>
  <Override PartName="/ppt/tags/tag3712.xml" ContentType="application/vnd.openxmlformats-officedocument.presentationml.tags+xml"/>
  <Override PartName="/ppt/tags/tag3713.xml" ContentType="application/vnd.openxmlformats-officedocument.presentationml.tags+xml"/>
  <Override PartName="/ppt/tags/tag3714.xml" ContentType="application/vnd.openxmlformats-officedocument.presentationml.tags+xml"/>
  <Override PartName="/ppt/tags/tag3715.xml" ContentType="application/vnd.openxmlformats-officedocument.presentationml.tags+xml"/>
  <Override PartName="/ppt/tags/tag3716.xml" ContentType="application/vnd.openxmlformats-officedocument.presentationml.tags+xml"/>
  <Override PartName="/ppt/tags/tag3717.xml" ContentType="application/vnd.openxmlformats-officedocument.presentationml.tags+xml"/>
  <Override PartName="/ppt/tags/tag3718.xml" ContentType="application/vnd.openxmlformats-officedocument.presentationml.tags+xml"/>
  <Override PartName="/ppt/tags/tag3719.xml" ContentType="application/vnd.openxmlformats-officedocument.presentationml.tags+xml"/>
  <Override PartName="/ppt/tags/tag3720.xml" ContentType="application/vnd.openxmlformats-officedocument.presentationml.tags+xml"/>
  <Override PartName="/ppt/tags/tag3721.xml" ContentType="application/vnd.openxmlformats-officedocument.presentationml.tags+xml"/>
  <Override PartName="/ppt/tags/tag3722.xml" ContentType="application/vnd.openxmlformats-officedocument.presentationml.tags+xml"/>
  <Override PartName="/ppt/tags/tag3723.xml" ContentType="application/vnd.openxmlformats-officedocument.presentationml.tags+xml"/>
  <Override PartName="/ppt/tags/tag3724.xml" ContentType="application/vnd.openxmlformats-officedocument.presentationml.tags+xml"/>
  <Override PartName="/ppt/tags/tag3725.xml" ContentType="application/vnd.openxmlformats-officedocument.presentationml.tags+xml"/>
  <Override PartName="/ppt/tags/tag3726.xml" ContentType="application/vnd.openxmlformats-officedocument.presentationml.tags+xml"/>
  <Override PartName="/ppt/tags/tag3727.xml" ContentType="application/vnd.openxmlformats-officedocument.presentationml.tags+xml"/>
  <Override PartName="/ppt/tags/tag3728.xml" ContentType="application/vnd.openxmlformats-officedocument.presentationml.tags+xml"/>
  <Override PartName="/ppt/tags/tag3729.xml" ContentType="application/vnd.openxmlformats-officedocument.presentationml.tags+xml"/>
  <Override PartName="/ppt/tags/tag3730.xml" ContentType="application/vnd.openxmlformats-officedocument.presentationml.tags+xml"/>
  <Override PartName="/ppt/tags/tag3731.xml" ContentType="application/vnd.openxmlformats-officedocument.presentationml.tags+xml"/>
  <Override PartName="/ppt/tags/tag3732.xml" ContentType="application/vnd.openxmlformats-officedocument.presentationml.tags+xml"/>
  <Override PartName="/ppt/tags/tag3733.xml" ContentType="application/vnd.openxmlformats-officedocument.presentationml.tags+xml"/>
  <Override PartName="/ppt/tags/tag3734.xml" ContentType="application/vnd.openxmlformats-officedocument.presentationml.tags+xml"/>
  <Override PartName="/ppt/tags/tag3735.xml" ContentType="application/vnd.openxmlformats-officedocument.presentationml.tags+xml"/>
  <Override PartName="/ppt/tags/tag3736.xml" ContentType="application/vnd.openxmlformats-officedocument.presentationml.tags+xml"/>
  <Override PartName="/ppt/tags/tag3737.xml" ContentType="application/vnd.openxmlformats-officedocument.presentationml.tags+xml"/>
  <Override PartName="/ppt/tags/tag3738.xml" ContentType="application/vnd.openxmlformats-officedocument.presentationml.tags+xml"/>
  <Override PartName="/ppt/tags/tag3739.xml" ContentType="application/vnd.openxmlformats-officedocument.presentationml.tags+xml"/>
  <Override PartName="/ppt/tags/tag3740.xml" ContentType="application/vnd.openxmlformats-officedocument.presentationml.tags+xml"/>
  <Override PartName="/ppt/tags/tag3741.xml" ContentType="application/vnd.openxmlformats-officedocument.presentationml.tags+xml"/>
  <Override PartName="/ppt/tags/tag3742.xml" ContentType="application/vnd.openxmlformats-officedocument.presentationml.tags+xml"/>
  <Override PartName="/ppt/tags/tag3743.xml" ContentType="application/vnd.openxmlformats-officedocument.presentationml.tags+xml"/>
  <Override PartName="/ppt/tags/tag3744.xml" ContentType="application/vnd.openxmlformats-officedocument.presentationml.tags+xml"/>
  <Override PartName="/ppt/tags/tag3745.xml" ContentType="application/vnd.openxmlformats-officedocument.presentationml.tags+xml"/>
  <Override PartName="/ppt/tags/tag3746.xml" ContentType="application/vnd.openxmlformats-officedocument.presentationml.tags+xml"/>
  <Override PartName="/ppt/tags/tag3747.xml" ContentType="application/vnd.openxmlformats-officedocument.presentationml.tags+xml"/>
  <Override PartName="/ppt/tags/tag3748.xml" ContentType="application/vnd.openxmlformats-officedocument.presentationml.tags+xml"/>
  <Override PartName="/ppt/tags/tag3749.xml" ContentType="application/vnd.openxmlformats-officedocument.presentationml.tags+xml"/>
  <Override PartName="/ppt/tags/tag3750.xml" ContentType="application/vnd.openxmlformats-officedocument.presentationml.tags+xml"/>
  <Override PartName="/ppt/tags/tag3751.xml" ContentType="application/vnd.openxmlformats-officedocument.presentationml.tags+xml"/>
  <Override PartName="/ppt/tags/tag3752.xml" ContentType="application/vnd.openxmlformats-officedocument.presentationml.tags+xml"/>
  <Override PartName="/ppt/tags/tag3753.xml" ContentType="application/vnd.openxmlformats-officedocument.presentationml.tags+xml"/>
  <Override PartName="/ppt/tags/tag3754.xml" ContentType="application/vnd.openxmlformats-officedocument.presentationml.tags+xml"/>
  <Override PartName="/ppt/tags/tag3755.xml" ContentType="application/vnd.openxmlformats-officedocument.presentationml.tags+xml"/>
  <Override PartName="/ppt/tags/tag3756.xml" ContentType="application/vnd.openxmlformats-officedocument.presentationml.tags+xml"/>
  <Override PartName="/ppt/tags/tag3757.xml" ContentType="application/vnd.openxmlformats-officedocument.presentationml.tags+xml"/>
  <Override PartName="/ppt/tags/tag3758.xml" ContentType="application/vnd.openxmlformats-officedocument.presentationml.tags+xml"/>
  <Override PartName="/ppt/tags/tag3759.xml" ContentType="application/vnd.openxmlformats-officedocument.presentationml.tags+xml"/>
  <Override PartName="/ppt/tags/tag3760.xml" ContentType="application/vnd.openxmlformats-officedocument.presentationml.tags+xml"/>
  <Override PartName="/ppt/tags/tag3761.xml" ContentType="application/vnd.openxmlformats-officedocument.presentationml.tags+xml"/>
  <Override PartName="/ppt/tags/tag3762.xml" ContentType="application/vnd.openxmlformats-officedocument.presentationml.tags+xml"/>
  <Override PartName="/ppt/tags/tag3763.xml" ContentType="application/vnd.openxmlformats-officedocument.presentationml.tags+xml"/>
  <Override PartName="/ppt/tags/tag3764.xml" ContentType="application/vnd.openxmlformats-officedocument.presentationml.tags+xml"/>
  <Override PartName="/ppt/tags/tag3765.xml" ContentType="application/vnd.openxmlformats-officedocument.presentationml.tags+xml"/>
  <Override PartName="/ppt/tags/tag3766.xml" ContentType="application/vnd.openxmlformats-officedocument.presentationml.tags+xml"/>
  <Override PartName="/ppt/tags/tag3767.xml" ContentType="application/vnd.openxmlformats-officedocument.presentationml.tags+xml"/>
  <Override PartName="/ppt/tags/tag3768.xml" ContentType="application/vnd.openxmlformats-officedocument.presentationml.tags+xml"/>
  <Override PartName="/ppt/tags/tag3769.xml" ContentType="application/vnd.openxmlformats-officedocument.presentationml.tags+xml"/>
  <Override PartName="/ppt/tags/tag3770.xml" ContentType="application/vnd.openxmlformats-officedocument.presentationml.tags+xml"/>
  <Override PartName="/ppt/tags/tag3771.xml" ContentType="application/vnd.openxmlformats-officedocument.presentationml.tags+xml"/>
  <Override PartName="/ppt/tags/tag3772.xml" ContentType="application/vnd.openxmlformats-officedocument.presentationml.tags+xml"/>
  <Override PartName="/ppt/tags/tag3773.xml" ContentType="application/vnd.openxmlformats-officedocument.presentationml.tags+xml"/>
  <Override PartName="/ppt/tags/tag3774.xml" ContentType="application/vnd.openxmlformats-officedocument.presentationml.tags+xml"/>
  <Override PartName="/ppt/tags/tag3775.xml" ContentType="application/vnd.openxmlformats-officedocument.presentationml.tags+xml"/>
  <Override PartName="/ppt/tags/tag3776.xml" ContentType="application/vnd.openxmlformats-officedocument.presentationml.tags+xml"/>
  <Override PartName="/ppt/tags/tag3777.xml" ContentType="application/vnd.openxmlformats-officedocument.presentationml.tags+xml"/>
  <Override PartName="/ppt/tags/tag3778.xml" ContentType="application/vnd.openxmlformats-officedocument.presentationml.tags+xml"/>
  <Override PartName="/ppt/tags/tag3779.xml" ContentType="application/vnd.openxmlformats-officedocument.presentationml.tags+xml"/>
  <Override PartName="/ppt/tags/tag3780.xml" ContentType="application/vnd.openxmlformats-officedocument.presentationml.tags+xml"/>
  <Override PartName="/ppt/tags/tag3781.xml" ContentType="application/vnd.openxmlformats-officedocument.presentationml.tags+xml"/>
  <Override PartName="/ppt/tags/tag3782.xml" ContentType="application/vnd.openxmlformats-officedocument.presentationml.tags+xml"/>
  <Override PartName="/ppt/tags/tag3783.xml" ContentType="application/vnd.openxmlformats-officedocument.presentationml.tags+xml"/>
  <Override PartName="/ppt/tags/tag3784.xml" ContentType="application/vnd.openxmlformats-officedocument.presentationml.tags+xml"/>
  <Override PartName="/ppt/tags/tag3785.xml" ContentType="application/vnd.openxmlformats-officedocument.presentationml.tags+xml"/>
  <Override PartName="/ppt/tags/tag3786.xml" ContentType="application/vnd.openxmlformats-officedocument.presentationml.tags+xml"/>
  <Override PartName="/ppt/tags/tag3787.xml" ContentType="application/vnd.openxmlformats-officedocument.presentationml.tags+xml"/>
  <Override PartName="/ppt/tags/tag3788.xml" ContentType="application/vnd.openxmlformats-officedocument.presentationml.tags+xml"/>
  <Override PartName="/ppt/tags/tag3789.xml" ContentType="application/vnd.openxmlformats-officedocument.presentationml.tags+xml"/>
  <Override PartName="/ppt/tags/tag3790.xml" ContentType="application/vnd.openxmlformats-officedocument.presentationml.tags+xml"/>
  <Override PartName="/ppt/tags/tag3791.xml" ContentType="application/vnd.openxmlformats-officedocument.presentationml.tags+xml"/>
  <Override PartName="/ppt/tags/tag3792.xml" ContentType="application/vnd.openxmlformats-officedocument.presentationml.tags+xml"/>
  <Override PartName="/ppt/tags/tag3793.xml" ContentType="application/vnd.openxmlformats-officedocument.presentationml.tags+xml"/>
  <Override PartName="/ppt/tags/tag3794.xml" ContentType="application/vnd.openxmlformats-officedocument.presentationml.tags+xml"/>
  <Override PartName="/ppt/tags/tag3795.xml" ContentType="application/vnd.openxmlformats-officedocument.presentationml.tags+xml"/>
  <Override PartName="/ppt/tags/tag3796.xml" ContentType="application/vnd.openxmlformats-officedocument.presentationml.tags+xml"/>
  <Override PartName="/ppt/tags/tag3797.xml" ContentType="application/vnd.openxmlformats-officedocument.presentationml.tags+xml"/>
  <Override PartName="/ppt/tags/tag3798.xml" ContentType="application/vnd.openxmlformats-officedocument.presentationml.tags+xml"/>
  <Override PartName="/ppt/tags/tag3799.xml" ContentType="application/vnd.openxmlformats-officedocument.presentationml.tags+xml"/>
  <Override PartName="/ppt/tags/tag3800.xml" ContentType="application/vnd.openxmlformats-officedocument.presentationml.tags+xml"/>
  <Override PartName="/ppt/tags/tag3801.xml" ContentType="application/vnd.openxmlformats-officedocument.presentationml.tags+xml"/>
  <Override PartName="/ppt/tags/tag3802.xml" ContentType="application/vnd.openxmlformats-officedocument.presentationml.tags+xml"/>
  <Override PartName="/ppt/tags/tag3803.xml" ContentType="application/vnd.openxmlformats-officedocument.presentationml.tags+xml"/>
  <Override PartName="/ppt/tags/tag3804.xml" ContentType="application/vnd.openxmlformats-officedocument.presentationml.tags+xml"/>
  <Override PartName="/ppt/tags/tag3805.xml" ContentType="application/vnd.openxmlformats-officedocument.presentationml.tags+xml"/>
  <Override PartName="/ppt/tags/tag3806.xml" ContentType="application/vnd.openxmlformats-officedocument.presentationml.tags+xml"/>
  <Override PartName="/ppt/tags/tag3807.xml" ContentType="application/vnd.openxmlformats-officedocument.presentationml.tags+xml"/>
  <Override PartName="/ppt/tags/tag3808.xml" ContentType="application/vnd.openxmlformats-officedocument.presentationml.tags+xml"/>
  <Override PartName="/ppt/tags/tag3809.xml" ContentType="application/vnd.openxmlformats-officedocument.presentationml.tags+xml"/>
  <Override PartName="/ppt/tags/tag3810.xml" ContentType="application/vnd.openxmlformats-officedocument.presentationml.tags+xml"/>
  <Override PartName="/ppt/tags/tag3811.xml" ContentType="application/vnd.openxmlformats-officedocument.presentationml.tags+xml"/>
  <Override PartName="/ppt/tags/tag3812.xml" ContentType="application/vnd.openxmlformats-officedocument.presentationml.tags+xml"/>
  <Override PartName="/ppt/tags/tag3813.xml" ContentType="application/vnd.openxmlformats-officedocument.presentationml.tags+xml"/>
  <Override PartName="/ppt/tags/tag3814.xml" ContentType="application/vnd.openxmlformats-officedocument.presentationml.tags+xml"/>
  <Override PartName="/ppt/tags/tag3815.xml" ContentType="application/vnd.openxmlformats-officedocument.presentationml.tags+xml"/>
  <Override PartName="/ppt/tags/tag3816.xml" ContentType="application/vnd.openxmlformats-officedocument.presentationml.tags+xml"/>
  <Override PartName="/ppt/tags/tag3817.xml" ContentType="application/vnd.openxmlformats-officedocument.presentationml.tags+xml"/>
  <Override PartName="/ppt/tags/tag3818.xml" ContentType="application/vnd.openxmlformats-officedocument.presentationml.tags+xml"/>
  <Override PartName="/ppt/tags/tag3819.xml" ContentType="application/vnd.openxmlformats-officedocument.presentationml.tags+xml"/>
  <Override PartName="/ppt/tags/tag3820.xml" ContentType="application/vnd.openxmlformats-officedocument.presentationml.tags+xml"/>
  <Override PartName="/ppt/tags/tag3821.xml" ContentType="application/vnd.openxmlformats-officedocument.presentationml.tags+xml"/>
  <Override PartName="/ppt/tags/tag3822.xml" ContentType="application/vnd.openxmlformats-officedocument.presentationml.tags+xml"/>
  <Override PartName="/ppt/tags/tag3823.xml" ContentType="application/vnd.openxmlformats-officedocument.presentationml.tags+xml"/>
  <Override PartName="/ppt/tags/tag3824.xml" ContentType="application/vnd.openxmlformats-officedocument.presentationml.tags+xml"/>
  <Override PartName="/ppt/tags/tag3825.xml" ContentType="application/vnd.openxmlformats-officedocument.presentationml.tags+xml"/>
  <Override PartName="/ppt/tags/tag3826.xml" ContentType="application/vnd.openxmlformats-officedocument.presentationml.tags+xml"/>
  <Override PartName="/ppt/tags/tag3827.xml" ContentType="application/vnd.openxmlformats-officedocument.presentationml.tags+xml"/>
  <Override PartName="/ppt/tags/tag3828.xml" ContentType="application/vnd.openxmlformats-officedocument.presentationml.tags+xml"/>
  <Override PartName="/ppt/tags/tag3829.xml" ContentType="application/vnd.openxmlformats-officedocument.presentationml.tags+xml"/>
  <Override PartName="/ppt/tags/tag3830.xml" ContentType="application/vnd.openxmlformats-officedocument.presentationml.tags+xml"/>
  <Override PartName="/ppt/tags/tag3831.xml" ContentType="application/vnd.openxmlformats-officedocument.presentationml.tags+xml"/>
  <Override PartName="/ppt/tags/tag3832.xml" ContentType="application/vnd.openxmlformats-officedocument.presentationml.tags+xml"/>
  <Override PartName="/ppt/tags/tag3833.xml" ContentType="application/vnd.openxmlformats-officedocument.presentationml.tags+xml"/>
  <Override PartName="/ppt/tags/tag3834.xml" ContentType="application/vnd.openxmlformats-officedocument.presentationml.tags+xml"/>
  <Override PartName="/ppt/tags/tag3835.xml" ContentType="application/vnd.openxmlformats-officedocument.presentationml.tags+xml"/>
  <Override PartName="/ppt/tags/tag3836.xml" ContentType="application/vnd.openxmlformats-officedocument.presentationml.tags+xml"/>
  <Override PartName="/ppt/tags/tag3837.xml" ContentType="application/vnd.openxmlformats-officedocument.presentationml.tags+xml"/>
  <Override PartName="/ppt/tags/tag3838.xml" ContentType="application/vnd.openxmlformats-officedocument.presentationml.tags+xml"/>
  <Override PartName="/ppt/tags/tag3839.xml" ContentType="application/vnd.openxmlformats-officedocument.presentationml.tags+xml"/>
  <Override PartName="/ppt/tags/tag3840.xml" ContentType="application/vnd.openxmlformats-officedocument.presentationml.tags+xml"/>
  <Override PartName="/ppt/tags/tag3841.xml" ContentType="application/vnd.openxmlformats-officedocument.presentationml.tags+xml"/>
  <Override PartName="/ppt/tags/tag3842.xml" ContentType="application/vnd.openxmlformats-officedocument.presentationml.tags+xml"/>
  <Override PartName="/ppt/tags/tag3843.xml" ContentType="application/vnd.openxmlformats-officedocument.presentationml.tags+xml"/>
  <Override PartName="/ppt/tags/tag3844.xml" ContentType="application/vnd.openxmlformats-officedocument.presentationml.tags+xml"/>
  <Override PartName="/ppt/tags/tag3845.xml" ContentType="application/vnd.openxmlformats-officedocument.presentationml.tags+xml"/>
  <Override PartName="/ppt/tags/tag3846.xml" ContentType="application/vnd.openxmlformats-officedocument.presentationml.tags+xml"/>
  <Override PartName="/ppt/tags/tag3847.xml" ContentType="application/vnd.openxmlformats-officedocument.presentationml.tags+xml"/>
  <Override PartName="/ppt/tags/tag3848.xml" ContentType="application/vnd.openxmlformats-officedocument.presentationml.tags+xml"/>
  <Override PartName="/ppt/tags/tag3849.xml" ContentType="application/vnd.openxmlformats-officedocument.presentationml.tags+xml"/>
  <Override PartName="/ppt/tags/tag3850.xml" ContentType="application/vnd.openxmlformats-officedocument.presentationml.tags+xml"/>
  <Override PartName="/ppt/tags/tag3851.xml" ContentType="application/vnd.openxmlformats-officedocument.presentationml.tags+xml"/>
  <Override PartName="/ppt/tags/tag3852.xml" ContentType="application/vnd.openxmlformats-officedocument.presentationml.tags+xml"/>
  <Override PartName="/ppt/tags/tag3853.xml" ContentType="application/vnd.openxmlformats-officedocument.presentationml.tags+xml"/>
  <Override PartName="/ppt/tags/tag3854.xml" ContentType="application/vnd.openxmlformats-officedocument.presentationml.tags+xml"/>
  <Override PartName="/ppt/tags/tag3855.xml" ContentType="application/vnd.openxmlformats-officedocument.presentationml.tags+xml"/>
  <Override PartName="/ppt/tags/tag3856.xml" ContentType="application/vnd.openxmlformats-officedocument.presentationml.tags+xml"/>
  <Override PartName="/ppt/tags/tag3857.xml" ContentType="application/vnd.openxmlformats-officedocument.presentationml.tags+xml"/>
  <Override PartName="/ppt/tags/tag3858.xml" ContentType="application/vnd.openxmlformats-officedocument.presentationml.tags+xml"/>
  <Override PartName="/ppt/tags/tag3859.xml" ContentType="application/vnd.openxmlformats-officedocument.presentationml.tags+xml"/>
  <Override PartName="/ppt/tags/tag3860.xml" ContentType="application/vnd.openxmlformats-officedocument.presentationml.tags+xml"/>
  <Override PartName="/ppt/tags/tag3861.xml" ContentType="application/vnd.openxmlformats-officedocument.presentationml.tags+xml"/>
  <Override PartName="/ppt/tags/tag3862.xml" ContentType="application/vnd.openxmlformats-officedocument.presentationml.tags+xml"/>
  <Override PartName="/ppt/tags/tag3863.xml" ContentType="application/vnd.openxmlformats-officedocument.presentationml.tags+xml"/>
  <Override PartName="/ppt/tags/tag3864.xml" ContentType="application/vnd.openxmlformats-officedocument.presentationml.tags+xml"/>
  <Override PartName="/ppt/tags/tag3865.xml" ContentType="application/vnd.openxmlformats-officedocument.presentationml.tags+xml"/>
  <Override PartName="/ppt/tags/tag3866.xml" ContentType="application/vnd.openxmlformats-officedocument.presentationml.tags+xml"/>
  <Override PartName="/ppt/tags/tag3867.xml" ContentType="application/vnd.openxmlformats-officedocument.presentationml.tags+xml"/>
  <Override PartName="/ppt/tags/tag3868.xml" ContentType="application/vnd.openxmlformats-officedocument.presentationml.tags+xml"/>
  <Override PartName="/ppt/tags/tag3869.xml" ContentType="application/vnd.openxmlformats-officedocument.presentationml.tags+xml"/>
  <Override PartName="/ppt/tags/tag3870.xml" ContentType="application/vnd.openxmlformats-officedocument.presentationml.tags+xml"/>
  <Override PartName="/ppt/tags/tag3871.xml" ContentType="application/vnd.openxmlformats-officedocument.presentationml.tags+xml"/>
  <Override PartName="/ppt/tags/tag3872.xml" ContentType="application/vnd.openxmlformats-officedocument.presentationml.tags+xml"/>
  <Override PartName="/ppt/tags/tag3873.xml" ContentType="application/vnd.openxmlformats-officedocument.presentationml.tags+xml"/>
  <Override PartName="/ppt/tags/tag3874.xml" ContentType="application/vnd.openxmlformats-officedocument.presentationml.tags+xml"/>
  <Override PartName="/ppt/tags/tag3875.xml" ContentType="application/vnd.openxmlformats-officedocument.presentationml.tags+xml"/>
  <Override PartName="/ppt/tags/tag3876.xml" ContentType="application/vnd.openxmlformats-officedocument.presentationml.tags+xml"/>
  <Override PartName="/ppt/tags/tag3877.xml" ContentType="application/vnd.openxmlformats-officedocument.presentationml.tags+xml"/>
  <Override PartName="/ppt/tags/tag3878.xml" ContentType="application/vnd.openxmlformats-officedocument.presentationml.tags+xml"/>
  <Override PartName="/ppt/tags/tag3879.xml" ContentType="application/vnd.openxmlformats-officedocument.presentationml.tags+xml"/>
  <Override PartName="/ppt/tags/tag3880.xml" ContentType="application/vnd.openxmlformats-officedocument.presentationml.tags+xml"/>
  <Override PartName="/ppt/tags/tag3881.xml" ContentType="application/vnd.openxmlformats-officedocument.presentationml.tags+xml"/>
  <Override PartName="/ppt/tags/tag3882.xml" ContentType="application/vnd.openxmlformats-officedocument.presentationml.tags+xml"/>
  <Override PartName="/ppt/tags/tag3883.xml" ContentType="application/vnd.openxmlformats-officedocument.presentationml.tags+xml"/>
  <Override PartName="/ppt/tags/tag3884.xml" ContentType="application/vnd.openxmlformats-officedocument.presentationml.tags+xml"/>
  <Override PartName="/ppt/tags/tag3885.xml" ContentType="application/vnd.openxmlformats-officedocument.presentationml.tags+xml"/>
  <Override PartName="/ppt/tags/tag3886.xml" ContentType="application/vnd.openxmlformats-officedocument.presentationml.tags+xml"/>
  <Override PartName="/ppt/tags/tag3887.xml" ContentType="application/vnd.openxmlformats-officedocument.presentationml.tags+xml"/>
  <Override PartName="/ppt/tags/tag3888.xml" ContentType="application/vnd.openxmlformats-officedocument.presentationml.tags+xml"/>
  <Override PartName="/ppt/tags/tag3889.xml" ContentType="application/vnd.openxmlformats-officedocument.presentationml.tags+xml"/>
  <Override PartName="/ppt/tags/tag3890.xml" ContentType="application/vnd.openxmlformats-officedocument.presentationml.tags+xml"/>
  <Override PartName="/ppt/tags/tag3891.xml" ContentType="application/vnd.openxmlformats-officedocument.presentationml.tags+xml"/>
  <Override PartName="/ppt/tags/tag3892.xml" ContentType="application/vnd.openxmlformats-officedocument.presentationml.tags+xml"/>
  <Override PartName="/ppt/tags/tag3893.xml" ContentType="application/vnd.openxmlformats-officedocument.presentationml.tags+xml"/>
  <Override PartName="/ppt/tags/tag3894.xml" ContentType="application/vnd.openxmlformats-officedocument.presentationml.tags+xml"/>
  <Override PartName="/ppt/tags/tag3895.xml" ContentType="application/vnd.openxmlformats-officedocument.presentationml.tags+xml"/>
  <Override PartName="/ppt/tags/tag3896.xml" ContentType="application/vnd.openxmlformats-officedocument.presentationml.tags+xml"/>
  <Override PartName="/ppt/tags/tag3897.xml" ContentType="application/vnd.openxmlformats-officedocument.presentationml.tags+xml"/>
  <Override PartName="/ppt/tags/tag3898.xml" ContentType="application/vnd.openxmlformats-officedocument.presentationml.tags+xml"/>
  <Override PartName="/ppt/tags/tag3899.xml" ContentType="application/vnd.openxmlformats-officedocument.presentationml.tags+xml"/>
  <Override PartName="/ppt/tags/tag3900.xml" ContentType="application/vnd.openxmlformats-officedocument.presentationml.tags+xml"/>
  <Override PartName="/ppt/tags/tag3901.xml" ContentType="application/vnd.openxmlformats-officedocument.presentationml.tags+xml"/>
  <Override PartName="/ppt/tags/tag3902.xml" ContentType="application/vnd.openxmlformats-officedocument.presentationml.tags+xml"/>
  <Override PartName="/ppt/tags/tag3903.xml" ContentType="application/vnd.openxmlformats-officedocument.presentationml.tags+xml"/>
  <Override PartName="/ppt/tags/tag3904.xml" ContentType="application/vnd.openxmlformats-officedocument.presentationml.tags+xml"/>
  <Override PartName="/ppt/tags/tag3905.xml" ContentType="application/vnd.openxmlformats-officedocument.presentationml.tags+xml"/>
  <Override PartName="/ppt/tags/tag3906.xml" ContentType="application/vnd.openxmlformats-officedocument.presentationml.tags+xml"/>
  <Override PartName="/ppt/tags/tag3907.xml" ContentType="application/vnd.openxmlformats-officedocument.presentationml.tags+xml"/>
  <Override PartName="/ppt/tags/tag3908.xml" ContentType="application/vnd.openxmlformats-officedocument.presentationml.tags+xml"/>
  <Override PartName="/ppt/tags/tag3909.xml" ContentType="application/vnd.openxmlformats-officedocument.presentationml.tags+xml"/>
  <Override PartName="/ppt/tags/tag3910.xml" ContentType="application/vnd.openxmlformats-officedocument.presentationml.tags+xml"/>
  <Override PartName="/ppt/tags/tag3911.xml" ContentType="application/vnd.openxmlformats-officedocument.presentationml.tags+xml"/>
  <Override PartName="/ppt/tags/tag3912.xml" ContentType="application/vnd.openxmlformats-officedocument.presentationml.tags+xml"/>
  <Override PartName="/ppt/tags/tag3913.xml" ContentType="application/vnd.openxmlformats-officedocument.presentationml.tags+xml"/>
  <Override PartName="/ppt/tags/tag3914.xml" ContentType="application/vnd.openxmlformats-officedocument.presentationml.tags+xml"/>
  <Override PartName="/ppt/tags/tag3915.xml" ContentType="application/vnd.openxmlformats-officedocument.presentationml.tags+xml"/>
  <Override PartName="/ppt/tags/tag3916.xml" ContentType="application/vnd.openxmlformats-officedocument.presentationml.tags+xml"/>
  <Override PartName="/ppt/tags/tag3917.xml" ContentType="application/vnd.openxmlformats-officedocument.presentationml.tags+xml"/>
  <Override PartName="/ppt/tags/tag3918.xml" ContentType="application/vnd.openxmlformats-officedocument.presentationml.tags+xml"/>
  <Override PartName="/ppt/tags/tag3919.xml" ContentType="application/vnd.openxmlformats-officedocument.presentationml.tags+xml"/>
  <Override PartName="/ppt/tags/tag3920.xml" ContentType="application/vnd.openxmlformats-officedocument.presentationml.tags+xml"/>
  <Override PartName="/ppt/tags/tag3921.xml" ContentType="application/vnd.openxmlformats-officedocument.presentationml.tags+xml"/>
  <Override PartName="/ppt/tags/tag3922.xml" ContentType="application/vnd.openxmlformats-officedocument.presentationml.tags+xml"/>
  <Override PartName="/ppt/tags/tag3923.xml" ContentType="application/vnd.openxmlformats-officedocument.presentationml.tags+xml"/>
  <Override PartName="/ppt/tags/tag3924.xml" ContentType="application/vnd.openxmlformats-officedocument.presentationml.tags+xml"/>
  <Override PartName="/ppt/tags/tag3925.xml" ContentType="application/vnd.openxmlformats-officedocument.presentationml.tags+xml"/>
  <Override PartName="/ppt/tags/tag3926.xml" ContentType="application/vnd.openxmlformats-officedocument.presentationml.tags+xml"/>
  <Override PartName="/ppt/tags/tag3927.xml" ContentType="application/vnd.openxmlformats-officedocument.presentationml.tags+xml"/>
  <Override PartName="/ppt/tags/tag3928.xml" ContentType="application/vnd.openxmlformats-officedocument.presentationml.tags+xml"/>
  <Override PartName="/ppt/tags/tag3929.xml" ContentType="application/vnd.openxmlformats-officedocument.presentationml.tags+xml"/>
  <Override PartName="/ppt/tags/tag3930.xml" ContentType="application/vnd.openxmlformats-officedocument.presentationml.tags+xml"/>
  <Override PartName="/ppt/tags/tag3931.xml" ContentType="application/vnd.openxmlformats-officedocument.presentationml.tags+xml"/>
  <Override PartName="/ppt/tags/tag3932.xml" ContentType="application/vnd.openxmlformats-officedocument.presentationml.tags+xml"/>
  <Override PartName="/ppt/tags/tag3933.xml" ContentType="application/vnd.openxmlformats-officedocument.presentationml.tags+xml"/>
  <Override PartName="/ppt/tags/tag3934.xml" ContentType="application/vnd.openxmlformats-officedocument.presentationml.tags+xml"/>
  <Override PartName="/ppt/tags/tag3935.xml" ContentType="application/vnd.openxmlformats-officedocument.presentationml.tags+xml"/>
  <Override PartName="/ppt/tags/tag3936.xml" ContentType="application/vnd.openxmlformats-officedocument.presentationml.tags+xml"/>
  <Override PartName="/ppt/tags/tag3937.xml" ContentType="application/vnd.openxmlformats-officedocument.presentationml.tags+xml"/>
  <Override PartName="/ppt/tags/tag3938.xml" ContentType="application/vnd.openxmlformats-officedocument.presentationml.tags+xml"/>
  <Override PartName="/ppt/tags/tag3939.xml" ContentType="application/vnd.openxmlformats-officedocument.presentationml.tags+xml"/>
  <Override PartName="/ppt/tags/tag3940.xml" ContentType="application/vnd.openxmlformats-officedocument.presentationml.tags+xml"/>
  <Override PartName="/ppt/tags/tag3941.xml" ContentType="application/vnd.openxmlformats-officedocument.presentationml.tags+xml"/>
  <Override PartName="/ppt/tags/tag3942.xml" ContentType="application/vnd.openxmlformats-officedocument.presentationml.tags+xml"/>
  <Override PartName="/ppt/tags/tag3943.xml" ContentType="application/vnd.openxmlformats-officedocument.presentationml.tags+xml"/>
  <Override PartName="/ppt/tags/tag3944.xml" ContentType="application/vnd.openxmlformats-officedocument.presentationml.tags+xml"/>
  <Override PartName="/ppt/tags/tag3945.xml" ContentType="application/vnd.openxmlformats-officedocument.presentationml.tags+xml"/>
  <Override PartName="/ppt/tags/tag3946.xml" ContentType="application/vnd.openxmlformats-officedocument.presentationml.tags+xml"/>
  <Override PartName="/ppt/tags/tag3947.xml" ContentType="application/vnd.openxmlformats-officedocument.presentationml.tags+xml"/>
  <Override PartName="/ppt/tags/tag3948.xml" ContentType="application/vnd.openxmlformats-officedocument.presentationml.tags+xml"/>
  <Override PartName="/ppt/tags/tag3949.xml" ContentType="application/vnd.openxmlformats-officedocument.presentationml.tags+xml"/>
  <Override PartName="/ppt/tags/tag3950.xml" ContentType="application/vnd.openxmlformats-officedocument.presentationml.tags+xml"/>
  <Override PartName="/ppt/tags/tag3951.xml" ContentType="application/vnd.openxmlformats-officedocument.presentationml.tags+xml"/>
  <Override PartName="/ppt/tags/tag3952.xml" ContentType="application/vnd.openxmlformats-officedocument.presentationml.tags+xml"/>
  <Override PartName="/ppt/tags/tag3953.xml" ContentType="application/vnd.openxmlformats-officedocument.presentationml.tags+xml"/>
  <Override PartName="/ppt/tags/tag3954.xml" ContentType="application/vnd.openxmlformats-officedocument.presentationml.tags+xml"/>
  <Override PartName="/ppt/tags/tag3955.xml" ContentType="application/vnd.openxmlformats-officedocument.presentationml.tags+xml"/>
  <Override PartName="/ppt/tags/tag3956.xml" ContentType="application/vnd.openxmlformats-officedocument.presentationml.tags+xml"/>
  <Override PartName="/ppt/tags/tag3957.xml" ContentType="application/vnd.openxmlformats-officedocument.presentationml.tags+xml"/>
  <Override PartName="/ppt/tags/tag3958.xml" ContentType="application/vnd.openxmlformats-officedocument.presentationml.tags+xml"/>
  <Override PartName="/ppt/tags/tag3959.xml" ContentType="application/vnd.openxmlformats-officedocument.presentationml.tags+xml"/>
  <Override PartName="/ppt/tags/tag3960.xml" ContentType="application/vnd.openxmlformats-officedocument.presentationml.tags+xml"/>
  <Override PartName="/ppt/tags/tag3961.xml" ContentType="application/vnd.openxmlformats-officedocument.presentationml.tags+xml"/>
  <Override PartName="/ppt/tags/tag3962.xml" ContentType="application/vnd.openxmlformats-officedocument.presentationml.tags+xml"/>
  <Override PartName="/ppt/tags/tag3963.xml" ContentType="application/vnd.openxmlformats-officedocument.presentationml.tags+xml"/>
  <Override PartName="/ppt/tags/tag3964.xml" ContentType="application/vnd.openxmlformats-officedocument.presentationml.tags+xml"/>
  <Override PartName="/ppt/tags/tag3965.xml" ContentType="application/vnd.openxmlformats-officedocument.presentationml.tags+xml"/>
  <Override PartName="/ppt/tags/tag3966.xml" ContentType="application/vnd.openxmlformats-officedocument.presentationml.tags+xml"/>
  <Override PartName="/ppt/tags/tag3967.xml" ContentType="application/vnd.openxmlformats-officedocument.presentationml.tags+xml"/>
  <Override PartName="/ppt/tags/tag3968.xml" ContentType="application/vnd.openxmlformats-officedocument.presentationml.tags+xml"/>
  <Override PartName="/ppt/tags/tag3969.xml" ContentType="application/vnd.openxmlformats-officedocument.presentationml.tags+xml"/>
  <Override PartName="/ppt/tags/tag3970.xml" ContentType="application/vnd.openxmlformats-officedocument.presentationml.tags+xml"/>
  <Override PartName="/ppt/tags/tag3971.xml" ContentType="application/vnd.openxmlformats-officedocument.presentationml.tags+xml"/>
  <Override PartName="/ppt/tags/tag3972.xml" ContentType="application/vnd.openxmlformats-officedocument.presentationml.tags+xml"/>
  <Override PartName="/ppt/tags/tag3973.xml" ContentType="application/vnd.openxmlformats-officedocument.presentationml.tags+xml"/>
  <Override PartName="/ppt/tags/tag3974.xml" ContentType="application/vnd.openxmlformats-officedocument.presentationml.tags+xml"/>
  <Override PartName="/ppt/tags/tag3975.xml" ContentType="application/vnd.openxmlformats-officedocument.presentationml.tags+xml"/>
  <Override PartName="/ppt/tags/tag3976.xml" ContentType="application/vnd.openxmlformats-officedocument.presentationml.tags+xml"/>
  <Override PartName="/ppt/tags/tag3977.xml" ContentType="application/vnd.openxmlformats-officedocument.presentationml.tags+xml"/>
  <Override PartName="/ppt/tags/tag3978.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117"/>
  </p:notesMasterIdLst>
  <p:sldIdLst>
    <p:sldId id="256" r:id="rId2"/>
    <p:sldId id="277" r:id="rId3"/>
    <p:sldId id="257" r:id="rId4"/>
    <p:sldId id="278" r:id="rId5"/>
    <p:sldId id="329" r:id="rId6"/>
    <p:sldId id="258" r:id="rId7"/>
    <p:sldId id="259" r:id="rId8"/>
    <p:sldId id="260" r:id="rId9"/>
    <p:sldId id="261" r:id="rId10"/>
    <p:sldId id="286" r:id="rId11"/>
    <p:sldId id="318" r:id="rId12"/>
    <p:sldId id="347" r:id="rId13"/>
    <p:sldId id="319" r:id="rId14"/>
    <p:sldId id="320" r:id="rId15"/>
    <p:sldId id="321" r:id="rId16"/>
    <p:sldId id="322" r:id="rId17"/>
    <p:sldId id="323" r:id="rId18"/>
    <p:sldId id="324" r:id="rId19"/>
    <p:sldId id="325" r:id="rId20"/>
    <p:sldId id="328" r:id="rId21"/>
    <p:sldId id="265" r:id="rId22"/>
    <p:sldId id="368" r:id="rId23"/>
    <p:sldId id="266" r:id="rId24"/>
    <p:sldId id="267" r:id="rId25"/>
    <p:sldId id="268" r:id="rId26"/>
    <p:sldId id="262" r:id="rId27"/>
    <p:sldId id="263" r:id="rId28"/>
    <p:sldId id="264" r:id="rId29"/>
    <p:sldId id="269" r:id="rId30"/>
    <p:sldId id="287" r:id="rId31"/>
    <p:sldId id="270" r:id="rId32"/>
    <p:sldId id="276" r:id="rId33"/>
    <p:sldId id="275" r:id="rId34"/>
    <p:sldId id="280" r:id="rId35"/>
    <p:sldId id="288" r:id="rId36"/>
    <p:sldId id="279" r:id="rId37"/>
    <p:sldId id="271" r:id="rId38"/>
    <p:sldId id="359" r:id="rId39"/>
    <p:sldId id="281" r:id="rId40"/>
    <p:sldId id="297" r:id="rId41"/>
    <p:sldId id="298" r:id="rId42"/>
    <p:sldId id="299" r:id="rId43"/>
    <p:sldId id="303" r:id="rId44"/>
    <p:sldId id="305" r:id="rId45"/>
    <p:sldId id="306" r:id="rId46"/>
    <p:sldId id="301" r:id="rId47"/>
    <p:sldId id="302" r:id="rId48"/>
    <p:sldId id="283" r:id="rId49"/>
    <p:sldId id="284" r:id="rId50"/>
    <p:sldId id="307" r:id="rId51"/>
    <p:sldId id="308" r:id="rId52"/>
    <p:sldId id="309" r:id="rId53"/>
    <p:sldId id="310" r:id="rId54"/>
    <p:sldId id="369" r:id="rId55"/>
    <p:sldId id="311" r:id="rId56"/>
    <p:sldId id="312" r:id="rId57"/>
    <p:sldId id="313" r:id="rId58"/>
    <p:sldId id="326" r:id="rId59"/>
    <p:sldId id="314" r:id="rId60"/>
    <p:sldId id="316" r:id="rId61"/>
    <p:sldId id="327" r:id="rId62"/>
    <p:sldId id="317" r:id="rId63"/>
    <p:sldId id="330" r:id="rId64"/>
    <p:sldId id="370" r:id="rId65"/>
    <p:sldId id="331" r:id="rId66"/>
    <p:sldId id="332" r:id="rId67"/>
    <p:sldId id="333" r:id="rId68"/>
    <p:sldId id="336" r:id="rId69"/>
    <p:sldId id="337" r:id="rId70"/>
    <p:sldId id="343" r:id="rId71"/>
    <p:sldId id="335" r:id="rId72"/>
    <p:sldId id="338" r:id="rId73"/>
    <p:sldId id="272" r:id="rId74"/>
    <p:sldId id="339" r:id="rId75"/>
    <p:sldId id="340" r:id="rId76"/>
    <p:sldId id="371" r:id="rId77"/>
    <p:sldId id="348" r:id="rId78"/>
    <p:sldId id="349" r:id="rId79"/>
    <p:sldId id="341" r:id="rId80"/>
    <p:sldId id="342" r:id="rId81"/>
    <p:sldId id="344" r:id="rId82"/>
    <p:sldId id="346" r:id="rId83"/>
    <p:sldId id="345" r:id="rId84"/>
    <p:sldId id="273" r:id="rId85"/>
    <p:sldId id="350" r:id="rId86"/>
    <p:sldId id="351" r:id="rId87"/>
    <p:sldId id="352" r:id="rId88"/>
    <p:sldId id="366" r:id="rId89"/>
    <p:sldId id="274" r:id="rId90"/>
    <p:sldId id="353" r:id="rId91"/>
    <p:sldId id="355" r:id="rId92"/>
    <p:sldId id="354" r:id="rId93"/>
    <p:sldId id="334" r:id="rId94"/>
    <p:sldId id="289" r:id="rId95"/>
    <p:sldId id="372" r:id="rId96"/>
    <p:sldId id="357" r:id="rId97"/>
    <p:sldId id="358" r:id="rId98"/>
    <p:sldId id="356" r:id="rId99"/>
    <p:sldId id="360" r:id="rId100"/>
    <p:sldId id="363" r:id="rId101"/>
    <p:sldId id="361" r:id="rId102"/>
    <p:sldId id="290" r:id="rId103"/>
    <p:sldId id="294" r:id="rId104"/>
    <p:sldId id="292" r:id="rId105"/>
    <p:sldId id="367" r:id="rId106"/>
    <p:sldId id="295" r:id="rId107"/>
    <p:sldId id="296" r:id="rId108"/>
    <p:sldId id="293" r:id="rId109"/>
    <p:sldId id="291" r:id="rId110"/>
    <p:sldId id="362" r:id="rId111"/>
    <p:sldId id="364" r:id="rId112"/>
    <p:sldId id="365" r:id="rId113"/>
    <p:sldId id="373" r:id="rId114"/>
    <p:sldId id="374" r:id="rId115"/>
    <p:sldId id="375" r:id="rId1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2E927A3-0811-49C2-BAD4-0950820DFE6D}">
          <p14:sldIdLst>
            <p14:sldId id="256"/>
            <p14:sldId id="277"/>
            <p14:sldId id="257"/>
            <p14:sldId id="278"/>
            <p14:sldId id="329"/>
            <p14:sldId id="258"/>
            <p14:sldId id="259"/>
            <p14:sldId id="260"/>
            <p14:sldId id="261"/>
            <p14:sldId id="286"/>
            <p14:sldId id="318"/>
            <p14:sldId id="347"/>
            <p14:sldId id="319"/>
            <p14:sldId id="320"/>
            <p14:sldId id="321"/>
            <p14:sldId id="322"/>
            <p14:sldId id="323"/>
            <p14:sldId id="324"/>
            <p14:sldId id="325"/>
            <p14:sldId id="328"/>
            <p14:sldId id="265"/>
            <p14:sldId id="368"/>
            <p14:sldId id="266"/>
            <p14:sldId id="267"/>
            <p14:sldId id="268"/>
            <p14:sldId id="262"/>
            <p14:sldId id="263"/>
            <p14:sldId id="264"/>
            <p14:sldId id="269"/>
            <p14:sldId id="287"/>
            <p14:sldId id="270"/>
            <p14:sldId id="276"/>
            <p14:sldId id="275"/>
            <p14:sldId id="280"/>
            <p14:sldId id="288"/>
            <p14:sldId id="279"/>
            <p14:sldId id="271"/>
            <p14:sldId id="359"/>
            <p14:sldId id="281"/>
            <p14:sldId id="297"/>
            <p14:sldId id="298"/>
            <p14:sldId id="299"/>
            <p14:sldId id="303"/>
            <p14:sldId id="305"/>
            <p14:sldId id="306"/>
            <p14:sldId id="301"/>
            <p14:sldId id="302"/>
            <p14:sldId id="283"/>
            <p14:sldId id="284"/>
            <p14:sldId id="307"/>
            <p14:sldId id="308"/>
            <p14:sldId id="309"/>
            <p14:sldId id="310"/>
            <p14:sldId id="369"/>
            <p14:sldId id="311"/>
            <p14:sldId id="312"/>
            <p14:sldId id="313"/>
            <p14:sldId id="326"/>
            <p14:sldId id="314"/>
            <p14:sldId id="316"/>
            <p14:sldId id="327"/>
            <p14:sldId id="317"/>
            <p14:sldId id="330"/>
            <p14:sldId id="370"/>
            <p14:sldId id="331"/>
            <p14:sldId id="332"/>
            <p14:sldId id="333"/>
            <p14:sldId id="336"/>
            <p14:sldId id="337"/>
            <p14:sldId id="343"/>
            <p14:sldId id="335"/>
            <p14:sldId id="338"/>
            <p14:sldId id="272"/>
            <p14:sldId id="339"/>
            <p14:sldId id="340"/>
            <p14:sldId id="371"/>
            <p14:sldId id="348"/>
            <p14:sldId id="349"/>
            <p14:sldId id="341"/>
            <p14:sldId id="342"/>
            <p14:sldId id="344"/>
            <p14:sldId id="346"/>
            <p14:sldId id="345"/>
            <p14:sldId id="273"/>
            <p14:sldId id="350"/>
            <p14:sldId id="351"/>
            <p14:sldId id="352"/>
            <p14:sldId id="366"/>
            <p14:sldId id="274"/>
            <p14:sldId id="353"/>
            <p14:sldId id="355"/>
            <p14:sldId id="354"/>
            <p14:sldId id="334"/>
            <p14:sldId id="289"/>
            <p14:sldId id="372"/>
            <p14:sldId id="357"/>
            <p14:sldId id="358"/>
            <p14:sldId id="356"/>
            <p14:sldId id="360"/>
            <p14:sldId id="363"/>
            <p14:sldId id="361"/>
            <p14:sldId id="290"/>
            <p14:sldId id="294"/>
            <p14:sldId id="292"/>
            <p14:sldId id="367"/>
            <p14:sldId id="295"/>
            <p14:sldId id="296"/>
            <p14:sldId id="293"/>
            <p14:sldId id="291"/>
            <p14:sldId id="362"/>
            <p14:sldId id="364"/>
            <p14:sldId id="365"/>
            <p14:sldId id="373"/>
            <p14:sldId id="374"/>
            <p14:sldId id="3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0E4"/>
    <a:srgbClr val="616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F8BB06-1083-4256-9779-516EEC5009E7}" v="572" dt="2025-10-01T16:46:15.4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92"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E23D1-4B7D-486B-8AF3-D16DFD4DD297}" type="datetimeFigureOut">
              <a:rPr lang="en-GB" smtClean="0"/>
              <a:t>01/10/2025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8BBFB-2D8E-4448-B506-99CB9399C609}" type="slidenum">
              <a:rPr lang="en-GB" smtClean="0"/>
              <a:t>‹#›</a:t>
            </a:fld>
            <a:endParaRPr lang="en-GB"/>
          </a:p>
        </p:txBody>
      </p:sp>
    </p:spTree>
    <p:extLst>
      <p:ext uri="{BB962C8B-B14F-4D97-AF65-F5344CB8AC3E}">
        <p14:creationId xmlns:p14="http://schemas.microsoft.com/office/powerpoint/2010/main" val="3988371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D08BBFB-2D8E-4448-B506-99CB9399C609}" type="slidenum">
              <a:rPr lang="en-GB" smtClean="0"/>
              <a:t>62</a:t>
            </a:fld>
            <a:endParaRPr lang="en-GB"/>
          </a:p>
        </p:txBody>
      </p:sp>
    </p:spTree>
    <p:extLst>
      <p:ext uri="{BB962C8B-B14F-4D97-AF65-F5344CB8AC3E}">
        <p14:creationId xmlns:p14="http://schemas.microsoft.com/office/powerpoint/2010/main" val="2412019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2B7AC61-D32E-4252-B3C8-8AE2165D969B}" type="datetime1">
              <a:rPr lang="en-GB" smtClean="0"/>
              <a:t>01/10/2025</a:t>
            </a:fld>
            <a:endParaRPr lang="en-GB"/>
          </a:p>
        </p:txBody>
      </p:sp>
      <p:sp>
        <p:nvSpPr>
          <p:cNvPr id="5" name="Footer Placeholder 4"/>
          <p:cNvSpPr>
            <a:spLocks noGrp="1"/>
          </p:cNvSpPr>
          <p:nvPr>
            <p:ph type="ftr" sz="quarter" idx="11"/>
          </p:nvPr>
        </p:nvSpPr>
        <p:spPr/>
        <p:txBody>
          <a:bodyPr/>
          <a:lstStyle/>
          <a:p>
            <a:r>
              <a:rPr lang="en-GB"/>
              <a:t>Web Accessibility 101</a:t>
            </a:r>
          </a:p>
        </p:txBody>
      </p:sp>
      <p:sp>
        <p:nvSpPr>
          <p:cNvPr id="6" name="Slide Number Placeholder 5"/>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1581448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248C8F-2E6C-41D6-A1C1-384C6DEF432B}" type="datetime1">
              <a:rPr lang="en-GB" smtClean="0"/>
              <a:t>01/10/2025</a:t>
            </a:fld>
            <a:endParaRPr lang="en-GB"/>
          </a:p>
        </p:txBody>
      </p:sp>
      <p:sp>
        <p:nvSpPr>
          <p:cNvPr id="5" name="Footer Placeholder 4"/>
          <p:cNvSpPr>
            <a:spLocks noGrp="1"/>
          </p:cNvSpPr>
          <p:nvPr>
            <p:ph type="ftr" sz="quarter" idx="11"/>
          </p:nvPr>
        </p:nvSpPr>
        <p:spPr/>
        <p:txBody>
          <a:bodyPr/>
          <a:lstStyle/>
          <a:p>
            <a:r>
              <a:rPr lang="en-GB"/>
              <a:t>Web Accessibility 101</a:t>
            </a:r>
          </a:p>
        </p:txBody>
      </p:sp>
      <p:sp>
        <p:nvSpPr>
          <p:cNvPr id="6" name="Slide Number Placeholder 5"/>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3036829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04D9A99-F657-44FB-BDE5-FC62D7B00908}" type="datetime1">
              <a:rPr lang="en-GB" smtClean="0"/>
              <a:t>01/10/2025</a:t>
            </a:fld>
            <a:endParaRPr lang="en-GB"/>
          </a:p>
        </p:txBody>
      </p:sp>
      <p:sp>
        <p:nvSpPr>
          <p:cNvPr id="5" name="Footer Placeholder 4"/>
          <p:cNvSpPr>
            <a:spLocks noGrp="1"/>
          </p:cNvSpPr>
          <p:nvPr>
            <p:ph type="ftr" sz="quarter" idx="11"/>
          </p:nvPr>
        </p:nvSpPr>
        <p:spPr/>
        <p:txBody>
          <a:bodyPr/>
          <a:lstStyle/>
          <a:p>
            <a:r>
              <a:rPr lang="en-GB"/>
              <a:t>Web Accessibility 101</a:t>
            </a:r>
          </a:p>
        </p:txBody>
      </p:sp>
      <p:sp>
        <p:nvSpPr>
          <p:cNvPr id="6" name="Slide Number Placeholder 5"/>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2862550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Vevox basic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72F2E-3F20-0DC0-CFA3-D11D49B01C69}"/>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33DD3D74-F972-E096-E828-44B6C11A314C}"/>
              </a:ext>
            </a:extLst>
          </p:cNvPr>
          <p:cNvSpPr>
            <a:spLocks noGrp="1"/>
          </p:cNvSpPr>
          <p:nvPr>
            <p:ph type="dt" sz="half" idx="10"/>
          </p:nvPr>
        </p:nvSpPr>
        <p:spPr/>
        <p:txBody>
          <a:bodyPr/>
          <a:lstStyle/>
          <a:p>
            <a:fld id="{2EBBD8FC-4CE9-4A28-BC58-489BCED0A950}" type="datetime1">
              <a:rPr lang="en-GB" smtClean="0"/>
              <a:t>01/10/2025</a:t>
            </a:fld>
            <a:endParaRPr lang="en-FI"/>
          </a:p>
        </p:txBody>
      </p:sp>
      <p:sp>
        <p:nvSpPr>
          <p:cNvPr id="4" name="Footer Placeholder 3">
            <a:extLst>
              <a:ext uri="{FF2B5EF4-FFF2-40B4-BE49-F238E27FC236}">
                <a16:creationId xmlns:a16="http://schemas.microsoft.com/office/drawing/2014/main" id="{03087A18-8950-3A86-D6FB-14BF0F08BA1C}"/>
              </a:ext>
            </a:extLst>
          </p:cNvPr>
          <p:cNvSpPr>
            <a:spLocks noGrp="1"/>
          </p:cNvSpPr>
          <p:nvPr>
            <p:ph type="ftr" sz="quarter" idx="11"/>
          </p:nvPr>
        </p:nvSpPr>
        <p:spPr/>
        <p:txBody>
          <a:bodyPr/>
          <a:lstStyle/>
          <a:p>
            <a:r>
              <a:rPr lang="en-FI"/>
              <a:t>Web Accessibility 101</a:t>
            </a:r>
          </a:p>
        </p:txBody>
      </p:sp>
      <p:sp>
        <p:nvSpPr>
          <p:cNvPr id="5" name="Slide Number Placeholder 4">
            <a:extLst>
              <a:ext uri="{FF2B5EF4-FFF2-40B4-BE49-F238E27FC236}">
                <a16:creationId xmlns:a16="http://schemas.microsoft.com/office/drawing/2014/main" id="{AED9F6BC-1B26-1DC3-0C4B-4C12F07C71C1}"/>
              </a:ext>
            </a:extLst>
          </p:cNvPr>
          <p:cNvSpPr>
            <a:spLocks noGrp="1"/>
          </p:cNvSpPr>
          <p:nvPr>
            <p:ph type="sldNum" sz="quarter" idx="12"/>
          </p:nvPr>
        </p:nvSpPr>
        <p:spPr/>
        <p:txBody>
          <a:bodyPr/>
          <a:lstStyle/>
          <a:p>
            <a:fld id="{9D4AD3D6-B89C-4D82-B254-B84B3D342745}" type="slidenum">
              <a:rPr lang="en-FI" smtClean="0"/>
              <a:t>‹#›</a:t>
            </a:fld>
            <a:endParaRPr lang="en-FI"/>
          </a:p>
        </p:txBody>
      </p:sp>
      <p:sp>
        <p:nvSpPr>
          <p:cNvPr id="7" name="Content Placeholder 6">
            <a:extLst>
              <a:ext uri="{FF2B5EF4-FFF2-40B4-BE49-F238E27FC236}">
                <a16:creationId xmlns:a16="http://schemas.microsoft.com/office/drawing/2014/main" id="{1CADAFE8-3608-FDE7-C3ED-12BD6811F72B}"/>
              </a:ext>
            </a:extLst>
          </p:cNvPr>
          <p:cNvSpPr>
            <a:spLocks noGrp="1"/>
          </p:cNvSpPr>
          <p:nvPr>
            <p:ph sz="quarter" idx="13"/>
          </p:nvPr>
        </p:nvSpPr>
        <p:spPr>
          <a:xfrm>
            <a:off x="838200" y="1798320"/>
            <a:ext cx="10515600" cy="4429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Tree>
    <p:extLst>
      <p:ext uri="{BB962C8B-B14F-4D97-AF65-F5344CB8AC3E}">
        <p14:creationId xmlns:p14="http://schemas.microsoft.com/office/powerpoint/2010/main" val="253458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vox double dec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37C4F-B92E-1E2D-D640-6453A375F4B5}"/>
              </a:ext>
            </a:extLst>
          </p:cNvPr>
          <p:cNvSpPr>
            <a:spLocks noGrp="1"/>
          </p:cNvSpPr>
          <p:nvPr>
            <p:ph type="title"/>
          </p:nvPr>
        </p:nvSpPr>
        <p:spPr/>
        <p:txBody>
          <a:bodyPr/>
          <a:lstStyle/>
          <a:p>
            <a:r>
              <a:rPr lang="en-US"/>
              <a:t>Click to edit Master title style</a:t>
            </a:r>
            <a:endParaRPr lang="en-FI"/>
          </a:p>
        </p:txBody>
      </p:sp>
      <p:sp>
        <p:nvSpPr>
          <p:cNvPr id="3" name="Date Placeholder 2">
            <a:extLst>
              <a:ext uri="{FF2B5EF4-FFF2-40B4-BE49-F238E27FC236}">
                <a16:creationId xmlns:a16="http://schemas.microsoft.com/office/drawing/2014/main" id="{872EE1D6-E875-BC73-C0F1-ACBBEB438BBD}"/>
              </a:ext>
            </a:extLst>
          </p:cNvPr>
          <p:cNvSpPr>
            <a:spLocks noGrp="1"/>
          </p:cNvSpPr>
          <p:nvPr>
            <p:ph type="dt" sz="half" idx="10"/>
          </p:nvPr>
        </p:nvSpPr>
        <p:spPr/>
        <p:txBody>
          <a:bodyPr/>
          <a:lstStyle/>
          <a:p>
            <a:fld id="{1663657D-8E22-4681-BD7E-16E8F6F56673}" type="datetimeFigureOut">
              <a:rPr lang="en-FI" smtClean="0"/>
              <a:t>10/01/2025</a:t>
            </a:fld>
            <a:endParaRPr lang="en-FI"/>
          </a:p>
        </p:txBody>
      </p:sp>
      <p:sp>
        <p:nvSpPr>
          <p:cNvPr id="4" name="Footer Placeholder 3">
            <a:extLst>
              <a:ext uri="{FF2B5EF4-FFF2-40B4-BE49-F238E27FC236}">
                <a16:creationId xmlns:a16="http://schemas.microsoft.com/office/drawing/2014/main" id="{E904571B-68EF-9D7B-0A35-F71996C84128}"/>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1BE06B6A-CB89-EBFF-94F3-3663DAF52C98}"/>
              </a:ext>
            </a:extLst>
          </p:cNvPr>
          <p:cNvSpPr>
            <a:spLocks noGrp="1"/>
          </p:cNvSpPr>
          <p:nvPr>
            <p:ph type="sldNum" sz="quarter" idx="12"/>
          </p:nvPr>
        </p:nvSpPr>
        <p:spPr/>
        <p:txBody>
          <a:bodyPr/>
          <a:lstStyle/>
          <a:p>
            <a:fld id="{9D4AD3D6-B89C-4D82-B254-B84B3D342745}" type="slidenum">
              <a:rPr lang="en-FI" smtClean="0"/>
              <a:t>‹#›</a:t>
            </a:fld>
            <a:endParaRPr lang="en-FI"/>
          </a:p>
        </p:txBody>
      </p:sp>
      <p:sp>
        <p:nvSpPr>
          <p:cNvPr id="7" name="Content Placeholder 6">
            <a:extLst>
              <a:ext uri="{FF2B5EF4-FFF2-40B4-BE49-F238E27FC236}">
                <a16:creationId xmlns:a16="http://schemas.microsoft.com/office/drawing/2014/main" id="{46DA7FF6-8C19-BA4D-02FE-C99E3C5CBD78}"/>
              </a:ext>
            </a:extLst>
          </p:cNvPr>
          <p:cNvSpPr>
            <a:spLocks noGrp="1"/>
          </p:cNvSpPr>
          <p:nvPr>
            <p:ph sz="quarter" idx="13"/>
          </p:nvPr>
        </p:nvSpPr>
        <p:spPr>
          <a:xfrm>
            <a:off x="838200" y="1838325"/>
            <a:ext cx="5156200" cy="4398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
        <p:nvSpPr>
          <p:cNvPr id="9" name="Content Placeholder 8">
            <a:extLst>
              <a:ext uri="{FF2B5EF4-FFF2-40B4-BE49-F238E27FC236}">
                <a16:creationId xmlns:a16="http://schemas.microsoft.com/office/drawing/2014/main" id="{9A01FD0F-07FA-89FA-36B2-E925D1119362}"/>
              </a:ext>
            </a:extLst>
          </p:cNvPr>
          <p:cNvSpPr>
            <a:spLocks noGrp="1"/>
          </p:cNvSpPr>
          <p:nvPr>
            <p:ph sz="quarter" idx="14"/>
          </p:nvPr>
        </p:nvSpPr>
        <p:spPr>
          <a:xfrm>
            <a:off x="6197600" y="1828800"/>
            <a:ext cx="5156200" cy="4398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FI"/>
          </a:p>
        </p:txBody>
      </p:sp>
    </p:spTree>
    <p:extLst>
      <p:ext uri="{BB962C8B-B14F-4D97-AF65-F5344CB8AC3E}">
        <p14:creationId xmlns:p14="http://schemas.microsoft.com/office/powerpoint/2010/main" val="3432365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763DBA-6CF7-402A-8687-AC6954227683}" type="datetime1">
              <a:rPr lang="en-GB" smtClean="0"/>
              <a:t>01/10/2025</a:t>
            </a:fld>
            <a:endParaRPr lang="en-GB"/>
          </a:p>
        </p:txBody>
      </p:sp>
      <p:sp>
        <p:nvSpPr>
          <p:cNvPr id="5" name="Footer Placeholder 4"/>
          <p:cNvSpPr>
            <a:spLocks noGrp="1"/>
          </p:cNvSpPr>
          <p:nvPr>
            <p:ph type="ftr" sz="quarter" idx="11"/>
          </p:nvPr>
        </p:nvSpPr>
        <p:spPr/>
        <p:txBody>
          <a:bodyPr/>
          <a:lstStyle/>
          <a:p>
            <a:r>
              <a:rPr lang="en-GB"/>
              <a:t>Web Accessibility 101</a:t>
            </a:r>
          </a:p>
        </p:txBody>
      </p:sp>
      <p:sp>
        <p:nvSpPr>
          <p:cNvPr id="6" name="Slide Number Placeholder 5"/>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2437805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EA503A-FB1C-4562-A97E-357D1474D75D}" type="datetime1">
              <a:rPr lang="en-GB" smtClean="0"/>
              <a:t>01/10/2025</a:t>
            </a:fld>
            <a:endParaRPr lang="en-GB"/>
          </a:p>
        </p:txBody>
      </p:sp>
      <p:sp>
        <p:nvSpPr>
          <p:cNvPr id="5" name="Footer Placeholder 4"/>
          <p:cNvSpPr>
            <a:spLocks noGrp="1"/>
          </p:cNvSpPr>
          <p:nvPr>
            <p:ph type="ftr" sz="quarter" idx="11"/>
          </p:nvPr>
        </p:nvSpPr>
        <p:spPr/>
        <p:txBody>
          <a:bodyPr/>
          <a:lstStyle/>
          <a:p>
            <a:r>
              <a:rPr lang="en-GB"/>
              <a:t>Web Accessibility 101</a:t>
            </a:r>
          </a:p>
        </p:txBody>
      </p:sp>
      <p:sp>
        <p:nvSpPr>
          <p:cNvPr id="6" name="Slide Number Placeholder 5"/>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1254796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A234D4-F25E-4A49-B6E3-AE34FE288E80}" type="datetime1">
              <a:rPr lang="en-GB" smtClean="0"/>
              <a:t>01/10/2025</a:t>
            </a:fld>
            <a:endParaRPr lang="en-GB"/>
          </a:p>
        </p:txBody>
      </p:sp>
      <p:sp>
        <p:nvSpPr>
          <p:cNvPr id="6" name="Footer Placeholder 5"/>
          <p:cNvSpPr>
            <a:spLocks noGrp="1"/>
          </p:cNvSpPr>
          <p:nvPr>
            <p:ph type="ftr" sz="quarter" idx="11"/>
          </p:nvPr>
        </p:nvSpPr>
        <p:spPr/>
        <p:txBody>
          <a:bodyPr/>
          <a:lstStyle/>
          <a:p>
            <a:r>
              <a:rPr lang="en-GB"/>
              <a:t>Web Accessibility 101</a:t>
            </a:r>
          </a:p>
        </p:txBody>
      </p:sp>
      <p:sp>
        <p:nvSpPr>
          <p:cNvPr id="7" name="Slide Number Placeholder 6"/>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3658144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7EB5DC4-165F-455A-85A7-9348BB352EC4}" type="datetime1">
              <a:rPr lang="en-GB" smtClean="0"/>
              <a:t>01/10/2025</a:t>
            </a:fld>
            <a:endParaRPr lang="en-GB"/>
          </a:p>
        </p:txBody>
      </p:sp>
      <p:sp>
        <p:nvSpPr>
          <p:cNvPr id="8" name="Footer Placeholder 7"/>
          <p:cNvSpPr>
            <a:spLocks noGrp="1"/>
          </p:cNvSpPr>
          <p:nvPr>
            <p:ph type="ftr" sz="quarter" idx="11"/>
          </p:nvPr>
        </p:nvSpPr>
        <p:spPr/>
        <p:txBody>
          <a:bodyPr/>
          <a:lstStyle/>
          <a:p>
            <a:r>
              <a:rPr lang="en-GB"/>
              <a:t>Web Accessibility 101</a:t>
            </a:r>
          </a:p>
        </p:txBody>
      </p:sp>
      <p:sp>
        <p:nvSpPr>
          <p:cNvPr id="9" name="Slide Number Placeholder 8"/>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430928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6BAF6A-776F-4DDE-B730-B43C80BAE2A5}" type="datetime1">
              <a:rPr lang="en-GB" smtClean="0"/>
              <a:t>01/10/2025</a:t>
            </a:fld>
            <a:endParaRPr lang="en-GB"/>
          </a:p>
        </p:txBody>
      </p:sp>
      <p:sp>
        <p:nvSpPr>
          <p:cNvPr id="4" name="Footer Placeholder 3"/>
          <p:cNvSpPr>
            <a:spLocks noGrp="1"/>
          </p:cNvSpPr>
          <p:nvPr>
            <p:ph type="ftr" sz="quarter" idx="11"/>
          </p:nvPr>
        </p:nvSpPr>
        <p:spPr/>
        <p:txBody>
          <a:bodyPr/>
          <a:lstStyle/>
          <a:p>
            <a:r>
              <a:rPr lang="en-GB"/>
              <a:t>Web Accessibility 101</a:t>
            </a:r>
          </a:p>
        </p:txBody>
      </p:sp>
      <p:sp>
        <p:nvSpPr>
          <p:cNvPr id="5" name="Slide Number Placeholder 4"/>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24392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6DA7B-FCBB-4E24-BA82-9DC56BBAFDA8}" type="datetime1">
              <a:rPr lang="en-GB" smtClean="0"/>
              <a:t>01/10/2025</a:t>
            </a:fld>
            <a:endParaRPr lang="en-GB"/>
          </a:p>
        </p:txBody>
      </p:sp>
      <p:sp>
        <p:nvSpPr>
          <p:cNvPr id="3" name="Footer Placeholder 2"/>
          <p:cNvSpPr>
            <a:spLocks noGrp="1"/>
          </p:cNvSpPr>
          <p:nvPr>
            <p:ph type="ftr" sz="quarter" idx="11"/>
          </p:nvPr>
        </p:nvSpPr>
        <p:spPr/>
        <p:txBody>
          <a:bodyPr/>
          <a:lstStyle/>
          <a:p>
            <a:r>
              <a:rPr lang="en-GB"/>
              <a:t>Web Accessibility 101</a:t>
            </a:r>
          </a:p>
        </p:txBody>
      </p:sp>
      <p:sp>
        <p:nvSpPr>
          <p:cNvPr id="4" name="Slide Number Placeholder 3"/>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2000262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B974513-016C-4F20-B276-88FE7A96F589}" type="datetime1">
              <a:rPr lang="en-GB" smtClean="0"/>
              <a:t>01/10/2025</a:t>
            </a:fld>
            <a:endParaRPr lang="en-GB"/>
          </a:p>
        </p:txBody>
      </p:sp>
      <p:sp>
        <p:nvSpPr>
          <p:cNvPr id="6" name="Footer Placeholder 5"/>
          <p:cNvSpPr>
            <a:spLocks noGrp="1"/>
          </p:cNvSpPr>
          <p:nvPr>
            <p:ph type="ftr" sz="quarter" idx="11"/>
          </p:nvPr>
        </p:nvSpPr>
        <p:spPr/>
        <p:txBody>
          <a:bodyPr/>
          <a:lstStyle/>
          <a:p>
            <a:r>
              <a:rPr lang="en-GB"/>
              <a:t>Web Accessibility 101</a:t>
            </a:r>
          </a:p>
        </p:txBody>
      </p:sp>
      <p:sp>
        <p:nvSpPr>
          <p:cNvPr id="7" name="Slide Number Placeholder 6"/>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2594650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75A9A3-997F-4718-A962-40AAE5DCB257}" type="datetime1">
              <a:rPr lang="en-GB" smtClean="0"/>
              <a:t>01/10/2025</a:t>
            </a:fld>
            <a:endParaRPr lang="en-GB"/>
          </a:p>
        </p:txBody>
      </p:sp>
      <p:sp>
        <p:nvSpPr>
          <p:cNvPr id="6" name="Footer Placeholder 5"/>
          <p:cNvSpPr>
            <a:spLocks noGrp="1"/>
          </p:cNvSpPr>
          <p:nvPr>
            <p:ph type="ftr" sz="quarter" idx="11"/>
          </p:nvPr>
        </p:nvSpPr>
        <p:spPr/>
        <p:txBody>
          <a:bodyPr/>
          <a:lstStyle/>
          <a:p>
            <a:r>
              <a:rPr lang="en-GB"/>
              <a:t>Web Accessibility 101</a:t>
            </a:r>
          </a:p>
        </p:txBody>
      </p:sp>
      <p:sp>
        <p:nvSpPr>
          <p:cNvPr id="7" name="Slide Number Placeholder 6"/>
          <p:cNvSpPr>
            <a:spLocks noGrp="1"/>
          </p:cNvSpPr>
          <p:nvPr>
            <p:ph type="sldNum" sz="quarter" idx="12"/>
          </p:nvPr>
        </p:nvSpPr>
        <p:spPr/>
        <p:txBody>
          <a:bodyPr/>
          <a:lstStyle/>
          <a:p>
            <a:fld id="{9B760F7B-44E8-4480-8E98-A0350AC505B4}" type="slidenum">
              <a:rPr lang="en-GB" smtClean="0"/>
              <a:t>‹#›</a:t>
            </a:fld>
            <a:endParaRPr lang="en-GB"/>
          </a:p>
        </p:txBody>
      </p:sp>
    </p:spTree>
    <p:extLst>
      <p:ext uri="{BB962C8B-B14F-4D97-AF65-F5344CB8AC3E}">
        <p14:creationId xmlns:p14="http://schemas.microsoft.com/office/powerpoint/2010/main" val="3650274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solidFill>
              </a:defRPr>
            </a:lvl1pPr>
          </a:lstStyle>
          <a:p>
            <a:fld id="{9B9A4D28-800D-4F25-8D58-DADF33107ABD}" type="datetime1">
              <a:rPr lang="en-GB" smtClean="0"/>
              <a:pPr/>
              <a:t>01/10/2025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solidFill>
              </a:defRPr>
            </a:lvl1pPr>
          </a:lstStyle>
          <a:p>
            <a:r>
              <a:rPr lang="en-GB"/>
              <a:t>Web Accessibility 101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82000"/>
                  </a:schemeClr>
                </a:solidFill>
              </a:defRPr>
            </a:lvl1pPr>
          </a:lstStyle>
          <a:p>
            <a:fld id="{9B760F7B-44E8-4480-8E98-A0350AC505B4}" type="slidenum">
              <a:rPr lang="en-GB" smtClean="0"/>
              <a:pPr/>
              <a:t>‹#›</a:t>
            </a:fld>
            <a:endParaRPr lang="en-GB"/>
          </a:p>
        </p:txBody>
      </p:sp>
    </p:spTree>
    <p:extLst>
      <p:ext uri="{BB962C8B-B14F-4D97-AF65-F5344CB8AC3E}">
        <p14:creationId xmlns:p14="http://schemas.microsoft.com/office/powerpoint/2010/main" val="429476708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www.accessibility.works/blog/avoid-accessibility-overlay-tools-toolbar-plugins/" TargetMode="External"/><Relationship Id="rId2" Type="http://schemas.openxmlformats.org/officeDocument/2006/relationships/hyperlink" Target="https://shouldiuseanaccessibilityoverlay.com/"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s://developer.mozilla.org/en-US/docs/Web/Accessibility/ARIA/Guides"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www.w3.org/WAI/tutorials/" TargetMode="External"/><Relationship Id="rId2" Type="http://schemas.openxmlformats.org/officeDocument/2006/relationships/hyperlink" Target="https://developer.mozilla.org/en-US/docs/Web/Accessibility/ARIA/Guides" TargetMode="External"/><Relationship Id="rId1" Type="http://schemas.openxmlformats.org/officeDocument/2006/relationships/slideLayout" Target="../slideLayouts/slideLayout2.xml"/><Relationship Id="rId4" Type="http://schemas.openxmlformats.org/officeDocument/2006/relationships/hyperlink" Target="https://semanticfish.com/automating-a11y-guide"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w3.org/TR/WCAG22/" TargetMode="External"/><Relationship Id="rId2" Type="http://schemas.openxmlformats.org/officeDocument/2006/relationships/hyperlink" Target="https://www.gov.uk/guidance/government-design-principles"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fossheim.io/writing/tag/accessibility/" TargetMode="External"/><Relationship Id="rId2" Type="http://schemas.openxmlformats.org/officeDocument/2006/relationships/hyperlink" Target="https://bsky.app/profile/a11yawareness.bsky.social"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17" Type="http://schemas.openxmlformats.org/officeDocument/2006/relationships/tags" Target="../tags/tag3605.xml"/><Relationship Id="rId299" Type="http://schemas.openxmlformats.org/officeDocument/2006/relationships/tags" Target="../tags/tag3787.xml"/><Relationship Id="rId21" Type="http://schemas.openxmlformats.org/officeDocument/2006/relationships/tags" Target="../tags/tag3509.xml"/><Relationship Id="rId63" Type="http://schemas.openxmlformats.org/officeDocument/2006/relationships/tags" Target="../tags/tag3551.xml"/><Relationship Id="rId159" Type="http://schemas.openxmlformats.org/officeDocument/2006/relationships/tags" Target="../tags/tag3647.xml"/><Relationship Id="rId324" Type="http://schemas.openxmlformats.org/officeDocument/2006/relationships/tags" Target="../tags/tag3812.xml"/><Relationship Id="rId366" Type="http://schemas.openxmlformats.org/officeDocument/2006/relationships/tags" Target="../tags/tag3854.xml"/><Relationship Id="rId170" Type="http://schemas.openxmlformats.org/officeDocument/2006/relationships/tags" Target="../tags/tag3658.xml"/><Relationship Id="rId226" Type="http://schemas.openxmlformats.org/officeDocument/2006/relationships/tags" Target="../tags/tag3714.xml"/><Relationship Id="rId433" Type="http://schemas.openxmlformats.org/officeDocument/2006/relationships/tags" Target="../tags/tag3921.xml"/><Relationship Id="rId268" Type="http://schemas.openxmlformats.org/officeDocument/2006/relationships/tags" Target="../tags/tag3756.xml"/><Relationship Id="rId32" Type="http://schemas.openxmlformats.org/officeDocument/2006/relationships/tags" Target="../tags/tag3520.xml"/><Relationship Id="rId74" Type="http://schemas.openxmlformats.org/officeDocument/2006/relationships/tags" Target="../tags/tag3562.xml"/><Relationship Id="rId128" Type="http://schemas.openxmlformats.org/officeDocument/2006/relationships/tags" Target="../tags/tag3616.xml"/><Relationship Id="rId335" Type="http://schemas.openxmlformats.org/officeDocument/2006/relationships/tags" Target="../tags/tag3823.xml"/><Relationship Id="rId377" Type="http://schemas.openxmlformats.org/officeDocument/2006/relationships/tags" Target="../tags/tag3865.xml"/><Relationship Id="rId5" Type="http://schemas.openxmlformats.org/officeDocument/2006/relationships/tags" Target="../tags/tag3493.xml"/><Relationship Id="rId181" Type="http://schemas.openxmlformats.org/officeDocument/2006/relationships/tags" Target="../tags/tag3669.xml"/><Relationship Id="rId237" Type="http://schemas.openxmlformats.org/officeDocument/2006/relationships/tags" Target="../tags/tag3725.xml"/><Relationship Id="rId402" Type="http://schemas.openxmlformats.org/officeDocument/2006/relationships/tags" Target="../tags/tag3890.xml"/><Relationship Id="rId279" Type="http://schemas.openxmlformats.org/officeDocument/2006/relationships/tags" Target="../tags/tag3767.xml"/><Relationship Id="rId444" Type="http://schemas.openxmlformats.org/officeDocument/2006/relationships/tags" Target="../tags/tag3932.xml"/><Relationship Id="rId43" Type="http://schemas.openxmlformats.org/officeDocument/2006/relationships/tags" Target="../tags/tag3531.xml"/><Relationship Id="rId139" Type="http://schemas.openxmlformats.org/officeDocument/2006/relationships/tags" Target="../tags/tag3627.xml"/><Relationship Id="rId290" Type="http://schemas.openxmlformats.org/officeDocument/2006/relationships/tags" Target="../tags/tag3778.xml"/><Relationship Id="rId304" Type="http://schemas.openxmlformats.org/officeDocument/2006/relationships/tags" Target="../tags/tag3792.xml"/><Relationship Id="rId346" Type="http://schemas.openxmlformats.org/officeDocument/2006/relationships/tags" Target="../tags/tag3834.xml"/><Relationship Id="rId388" Type="http://schemas.openxmlformats.org/officeDocument/2006/relationships/tags" Target="../tags/tag3876.xml"/><Relationship Id="rId85" Type="http://schemas.openxmlformats.org/officeDocument/2006/relationships/tags" Target="../tags/tag3573.xml"/><Relationship Id="rId150" Type="http://schemas.openxmlformats.org/officeDocument/2006/relationships/tags" Target="../tags/tag3638.xml"/><Relationship Id="rId192" Type="http://schemas.openxmlformats.org/officeDocument/2006/relationships/tags" Target="../tags/tag3680.xml"/><Relationship Id="rId206" Type="http://schemas.openxmlformats.org/officeDocument/2006/relationships/tags" Target="../tags/tag3694.xml"/><Relationship Id="rId413" Type="http://schemas.openxmlformats.org/officeDocument/2006/relationships/tags" Target="../tags/tag3901.xml"/><Relationship Id="rId248" Type="http://schemas.openxmlformats.org/officeDocument/2006/relationships/tags" Target="../tags/tag3736.xml"/><Relationship Id="rId12" Type="http://schemas.openxmlformats.org/officeDocument/2006/relationships/tags" Target="../tags/tag3500.xml"/><Relationship Id="rId108" Type="http://schemas.openxmlformats.org/officeDocument/2006/relationships/tags" Target="../tags/tag3596.xml"/><Relationship Id="rId315" Type="http://schemas.openxmlformats.org/officeDocument/2006/relationships/tags" Target="../tags/tag3803.xml"/><Relationship Id="rId357" Type="http://schemas.openxmlformats.org/officeDocument/2006/relationships/tags" Target="../tags/tag3845.xml"/><Relationship Id="rId54" Type="http://schemas.openxmlformats.org/officeDocument/2006/relationships/tags" Target="../tags/tag3542.xml"/><Relationship Id="rId75" Type="http://schemas.openxmlformats.org/officeDocument/2006/relationships/tags" Target="../tags/tag3563.xml"/><Relationship Id="rId96" Type="http://schemas.openxmlformats.org/officeDocument/2006/relationships/tags" Target="../tags/tag3584.xml"/><Relationship Id="rId140" Type="http://schemas.openxmlformats.org/officeDocument/2006/relationships/tags" Target="../tags/tag3628.xml"/><Relationship Id="rId161" Type="http://schemas.openxmlformats.org/officeDocument/2006/relationships/tags" Target="../tags/tag3649.xml"/><Relationship Id="rId182" Type="http://schemas.openxmlformats.org/officeDocument/2006/relationships/tags" Target="../tags/tag3670.xml"/><Relationship Id="rId217" Type="http://schemas.openxmlformats.org/officeDocument/2006/relationships/tags" Target="../tags/tag3705.xml"/><Relationship Id="rId378" Type="http://schemas.openxmlformats.org/officeDocument/2006/relationships/tags" Target="../tags/tag3866.xml"/><Relationship Id="rId399" Type="http://schemas.openxmlformats.org/officeDocument/2006/relationships/tags" Target="../tags/tag3887.xml"/><Relationship Id="rId403" Type="http://schemas.openxmlformats.org/officeDocument/2006/relationships/tags" Target="../tags/tag3891.xml"/><Relationship Id="rId6" Type="http://schemas.openxmlformats.org/officeDocument/2006/relationships/tags" Target="../tags/tag3494.xml"/><Relationship Id="rId238" Type="http://schemas.openxmlformats.org/officeDocument/2006/relationships/tags" Target="../tags/tag3726.xml"/><Relationship Id="rId259" Type="http://schemas.openxmlformats.org/officeDocument/2006/relationships/tags" Target="../tags/tag3747.xml"/><Relationship Id="rId424" Type="http://schemas.openxmlformats.org/officeDocument/2006/relationships/tags" Target="../tags/tag3912.xml"/><Relationship Id="rId445" Type="http://schemas.openxmlformats.org/officeDocument/2006/relationships/tags" Target="../tags/tag3933.xml"/><Relationship Id="rId23" Type="http://schemas.openxmlformats.org/officeDocument/2006/relationships/tags" Target="../tags/tag3511.xml"/><Relationship Id="rId119" Type="http://schemas.openxmlformats.org/officeDocument/2006/relationships/tags" Target="../tags/tag3607.xml"/><Relationship Id="rId270" Type="http://schemas.openxmlformats.org/officeDocument/2006/relationships/tags" Target="../tags/tag3758.xml"/><Relationship Id="rId291" Type="http://schemas.openxmlformats.org/officeDocument/2006/relationships/tags" Target="../tags/tag3779.xml"/><Relationship Id="rId305" Type="http://schemas.openxmlformats.org/officeDocument/2006/relationships/tags" Target="../tags/tag3793.xml"/><Relationship Id="rId326" Type="http://schemas.openxmlformats.org/officeDocument/2006/relationships/tags" Target="../tags/tag3814.xml"/><Relationship Id="rId347" Type="http://schemas.openxmlformats.org/officeDocument/2006/relationships/tags" Target="../tags/tag3835.xml"/><Relationship Id="rId44" Type="http://schemas.openxmlformats.org/officeDocument/2006/relationships/tags" Target="../tags/tag3532.xml"/><Relationship Id="rId65" Type="http://schemas.openxmlformats.org/officeDocument/2006/relationships/tags" Target="../tags/tag3553.xml"/><Relationship Id="rId86" Type="http://schemas.openxmlformats.org/officeDocument/2006/relationships/tags" Target="../tags/tag3574.xml"/><Relationship Id="rId130" Type="http://schemas.openxmlformats.org/officeDocument/2006/relationships/tags" Target="../tags/tag3618.xml"/><Relationship Id="rId151" Type="http://schemas.openxmlformats.org/officeDocument/2006/relationships/tags" Target="../tags/tag3639.xml"/><Relationship Id="rId368" Type="http://schemas.openxmlformats.org/officeDocument/2006/relationships/tags" Target="../tags/tag3856.xml"/><Relationship Id="rId389" Type="http://schemas.openxmlformats.org/officeDocument/2006/relationships/tags" Target="../tags/tag3877.xml"/><Relationship Id="rId172" Type="http://schemas.openxmlformats.org/officeDocument/2006/relationships/tags" Target="../tags/tag3660.xml"/><Relationship Id="rId193" Type="http://schemas.openxmlformats.org/officeDocument/2006/relationships/tags" Target="../tags/tag3681.xml"/><Relationship Id="rId207" Type="http://schemas.openxmlformats.org/officeDocument/2006/relationships/tags" Target="../tags/tag3695.xml"/><Relationship Id="rId228" Type="http://schemas.openxmlformats.org/officeDocument/2006/relationships/tags" Target="../tags/tag3716.xml"/><Relationship Id="rId249" Type="http://schemas.openxmlformats.org/officeDocument/2006/relationships/tags" Target="../tags/tag3737.xml"/><Relationship Id="rId414" Type="http://schemas.openxmlformats.org/officeDocument/2006/relationships/tags" Target="../tags/tag3902.xml"/><Relationship Id="rId435" Type="http://schemas.openxmlformats.org/officeDocument/2006/relationships/tags" Target="../tags/tag3923.xml"/><Relationship Id="rId13" Type="http://schemas.openxmlformats.org/officeDocument/2006/relationships/tags" Target="../tags/tag3501.xml"/><Relationship Id="rId109" Type="http://schemas.openxmlformats.org/officeDocument/2006/relationships/tags" Target="../tags/tag3597.xml"/><Relationship Id="rId260" Type="http://schemas.openxmlformats.org/officeDocument/2006/relationships/tags" Target="../tags/tag3748.xml"/><Relationship Id="rId281" Type="http://schemas.openxmlformats.org/officeDocument/2006/relationships/tags" Target="../tags/tag3769.xml"/><Relationship Id="rId316" Type="http://schemas.openxmlformats.org/officeDocument/2006/relationships/tags" Target="../tags/tag3804.xml"/><Relationship Id="rId337" Type="http://schemas.openxmlformats.org/officeDocument/2006/relationships/tags" Target="../tags/tag3825.xml"/><Relationship Id="rId34" Type="http://schemas.openxmlformats.org/officeDocument/2006/relationships/tags" Target="../tags/tag3522.xml"/><Relationship Id="rId55" Type="http://schemas.openxmlformats.org/officeDocument/2006/relationships/tags" Target="../tags/tag3543.xml"/><Relationship Id="rId76" Type="http://schemas.openxmlformats.org/officeDocument/2006/relationships/tags" Target="../tags/tag3564.xml"/><Relationship Id="rId97" Type="http://schemas.openxmlformats.org/officeDocument/2006/relationships/tags" Target="../tags/tag3585.xml"/><Relationship Id="rId120" Type="http://schemas.openxmlformats.org/officeDocument/2006/relationships/tags" Target="../tags/tag3608.xml"/><Relationship Id="rId141" Type="http://schemas.openxmlformats.org/officeDocument/2006/relationships/tags" Target="../tags/tag3629.xml"/><Relationship Id="rId358" Type="http://schemas.openxmlformats.org/officeDocument/2006/relationships/tags" Target="../tags/tag3846.xml"/><Relationship Id="rId379" Type="http://schemas.openxmlformats.org/officeDocument/2006/relationships/tags" Target="../tags/tag3867.xml"/><Relationship Id="rId7" Type="http://schemas.openxmlformats.org/officeDocument/2006/relationships/tags" Target="../tags/tag3495.xml"/><Relationship Id="rId162" Type="http://schemas.openxmlformats.org/officeDocument/2006/relationships/tags" Target="../tags/tag3650.xml"/><Relationship Id="rId183" Type="http://schemas.openxmlformats.org/officeDocument/2006/relationships/tags" Target="../tags/tag3671.xml"/><Relationship Id="rId218" Type="http://schemas.openxmlformats.org/officeDocument/2006/relationships/tags" Target="../tags/tag3706.xml"/><Relationship Id="rId239" Type="http://schemas.openxmlformats.org/officeDocument/2006/relationships/tags" Target="../tags/tag3727.xml"/><Relationship Id="rId390" Type="http://schemas.openxmlformats.org/officeDocument/2006/relationships/tags" Target="../tags/tag3878.xml"/><Relationship Id="rId404" Type="http://schemas.openxmlformats.org/officeDocument/2006/relationships/tags" Target="../tags/tag3892.xml"/><Relationship Id="rId425" Type="http://schemas.openxmlformats.org/officeDocument/2006/relationships/tags" Target="../tags/tag3913.xml"/><Relationship Id="rId446" Type="http://schemas.openxmlformats.org/officeDocument/2006/relationships/tags" Target="../tags/tag3934.xml"/><Relationship Id="rId250" Type="http://schemas.openxmlformats.org/officeDocument/2006/relationships/tags" Target="../tags/tag3738.xml"/><Relationship Id="rId271" Type="http://schemas.openxmlformats.org/officeDocument/2006/relationships/tags" Target="../tags/tag3759.xml"/><Relationship Id="rId292" Type="http://schemas.openxmlformats.org/officeDocument/2006/relationships/tags" Target="../tags/tag3780.xml"/><Relationship Id="rId306" Type="http://schemas.openxmlformats.org/officeDocument/2006/relationships/tags" Target="../tags/tag3794.xml"/><Relationship Id="rId24" Type="http://schemas.openxmlformats.org/officeDocument/2006/relationships/tags" Target="../tags/tag3512.xml"/><Relationship Id="rId45" Type="http://schemas.openxmlformats.org/officeDocument/2006/relationships/tags" Target="../tags/tag3533.xml"/><Relationship Id="rId66" Type="http://schemas.openxmlformats.org/officeDocument/2006/relationships/tags" Target="../tags/tag3554.xml"/><Relationship Id="rId87" Type="http://schemas.openxmlformats.org/officeDocument/2006/relationships/tags" Target="../tags/tag3575.xml"/><Relationship Id="rId110" Type="http://schemas.openxmlformats.org/officeDocument/2006/relationships/tags" Target="../tags/tag3598.xml"/><Relationship Id="rId131" Type="http://schemas.openxmlformats.org/officeDocument/2006/relationships/tags" Target="../tags/tag3619.xml"/><Relationship Id="rId327" Type="http://schemas.openxmlformats.org/officeDocument/2006/relationships/tags" Target="../tags/tag3815.xml"/><Relationship Id="rId348" Type="http://schemas.openxmlformats.org/officeDocument/2006/relationships/tags" Target="../tags/tag3836.xml"/><Relationship Id="rId369" Type="http://schemas.openxmlformats.org/officeDocument/2006/relationships/tags" Target="../tags/tag3857.xml"/><Relationship Id="rId152" Type="http://schemas.openxmlformats.org/officeDocument/2006/relationships/tags" Target="../tags/tag3640.xml"/><Relationship Id="rId173" Type="http://schemas.openxmlformats.org/officeDocument/2006/relationships/tags" Target="../tags/tag3661.xml"/><Relationship Id="rId194" Type="http://schemas.openxmlformats.org/officeDocument/2006/relationships/tags" Target="../tags/tag3682.xml"/><Relationship Id="rId208" Type="http://schemas.openxmlformats.org/officeDocument/2006/relationships/tags" Target="../tags/tag3696.xml"/><Relationship Id="rId229" Type="http://schemas.openxmlformats.org/officeDocument/2006/relationships/tags" Target="../tags/tag3717.xml"/><Relationship Id="rId380" Type="http://schemas.openxmlformats.org/officeDocument/2006/relationships/tags" Target="../tags/tag3868.xml"/><Relationship Id="rId415" Type="http://schemas.openxmlformats.org/officeDocument/2006/relationships/tags" Target="../tags/tag3903.xml"/><Relationship Id="rId436" Type="http://schemas.openxmlformats.org/officeDocument/2006/relationships/tags" Target="../tags/tag3924.xml"/><Relationship Id="rId240" Type="http://schemas.openxmlformats.org/officeDocument/2006/relationships/tags" Target="../tags/tag3728.xml"/><Relationship Id="rId261" Type="http://schemas.openxmlformats.org/officeDocument/2006/relationships/tags" Target="../tags/tag3749.xml"/><Relationship Id="rId14" Type="http://schemas.openxmlformats.org/officeDocument/2006/relationships/tags" Target="../tags/tag3502.xml"/><Relationship Id="rId35" Type="http://schemas.openxmlformats.org/officeDocument/2006/relationships/tags" Target="../tags/tag3523.xml"/><Relationship Id="rId56" Type="http://schemas.openxmlformats.org/officeDocument/2006/relationships/tags" Target="../tags/tag3544.xml"/><Relationship Id="rId77" Type="http://schemas.openxmlformats.org/officeDocument/2006/relationships/tags" Target="../tags/tag3565.xml"/><Relationship Id="rId100" Type="http://schemas.openxmlformats.org/officeDocument/2006/relationships/tags" Target="../tags/tag3588.xml"/><Relationship Id="rId282" Type="http://schemas.openxmlformats.org/officeDocument/2006/relationships/tags" Target="../tags/tag3770.xml"/><Relationship Id="rId317" Type="http://schemas.openxmlformats.org/officeDocument/2006/relationships/tags" Target="../tags/tag3805.xml"/><Relationship Id="rId338" Type="http://schemas.openxmlformats.org/officeDocument/2006/relationships/tags" Target="../tags/tag3826.xml"/><Relationship Id="rId359" Type="http://schemas.openxmlformats.org/officeDocument/2006/relationships/tags" Target="../tags/tag3847.xml"/><Relationship Id="rId8" Type="http://schemas.openxmlformats.org/officeDocument/2006/relationships/tags" Target="../tags/tag3496.xml"/><Relationship Id="rId98" Type="http://schemas.openxmlformats.org/officeDocument/2006/relationships/tags" Target="../tags/tag3586.xml"/><Relationship Id="rId121" Type="http://schemas.openxmlformats.org/officeDocument/2006/relationships/tags" Target="../tags/tag3609.xml"/><Relationship Id="rId142" Type="http://schemas.openxmlformats.org/officeDocument/2006/relationships/tags" Target="../tags/tag3630.xml"/><Relationship Id="rId163" Type="http://schemas.openxmlformats.org/officeDocument/2006/relationships/tags" Target="../tags/tag3651.xml"/><Relationship Id="rId184" Type="http://schemas.openxmlformats.org/officeDocument/2006/relationships/tags" Target="../tags/tag3672.xml"/><Relationship Id="rId219" Type="http://schemas.openxmlformats.org/officeDocument/2006/relationships/tags" Target="../tags/tag3707.xml"/><Relationship Id="rId370" Type="http://schemas.openxmlformats.org/officeDocument/2006/relationships/tags" Target="../tags/tag3858.xml"/><Relationship Id="rId391" Type="http://schemas.openxmlformats.org/officeDocument/2006/relationships/tags" Target="../tags/tag3879.xml"/><Relationship Id="rId405" Type="http://schemas.openxmlformats.org/officeDocument/2006/relationships/tags" Target="../tags/tag3893.xml"/><Relationship Id="rId426" Type="http://schemas.openxmlformats.org/officeDocument/2006/relationships/tags" Target="../tags/tag3914.xml"/><Relationship Id="rId447" Type="http://schemas.openxmlformats.org/officeDocument/2006/relationships/tags" Target="../tags/tag3935.xml"/><Relationship Id="rId230" Type="http://schemas.openxmlformats.org/officeDocument/2006/relationships/tags" Target="../tags/tag3718.xml"/><Relationship Id="rId251" Type="http://schemas.openxmlformats.org/officeDocument/2006/relationships/tags" Target="../tags/tag3739.xml"/><Relationship Id="rId25" Type="http://schemas.openxmlformats.org/officeDocument/2006/relationships/tags" Target="../tags/tag3513.xml"/><Relationship Id="rId46" Type="http://schemas.openxmlformats.org/officeDocument/2006/relationships/tags" Target="../tags/tag3534.xml"/><Relationship Id="rId67" Type="http://schemas.openxmlformats.org/officeDocument/2006/relationships/tags" Target="../tags/tag3555.xml"/><Relationship Id="rId272" Type="http://schemas.openxmlformats.org/officeDocument/2006/relationships/tags" Target="../tags/tag3760.xml"/><Relationship Id="rId293" Type="http://schemas.openxmlformats.org/officeDocument/2006/relationships/tags" Target="../tags/tag3781.xml"/><Relationship Id="rId307" Type="http://schemas.openxmlformats.org/officeDocument/2006/relationships/tags" Target="../tags/tag3795.xml"/><Relationship Id="rId328" Type="http://schemas.openxmlformats.org/officeDocument/2006/relationships/tags" Target="../tags/tag3816.xml"/><Relationship Id="rId349" Type="http://schemas.openxmlformats.org/officeDocument/2006/relationships/tags" Target="../tags/tag3837.xml"/><Relationship Id="rId88" Type="http://schemas.openxmlformats.org/officeDocument/2006/relationships/tags" Target="../tags/tag3576.xml"/><Relationship Id="rId111" Type="http://schemas.openxmlformats.org/officeDocument/2006/relationships/tags" Target="../tags/tag3599.xml"/><Relationship Id="rId132" Type="http://schemas.openxmlformats.org/officeDocument/2006/relationships/tags" Target="../tags/tag3620.xml"/><Relationship Id="rId153" Type="http://schemas.openxmlformats.org/officeDocument/2006/relationships/tags" Target="../tags/tag3641.xml"/><Relationship Id="rId174" Type="http://schemas.openxmlformats.org/officeDocument/2006/relationships/tags" Target="../tags/tag3662.xml"/><Relationship Id="rId195" Type="http://schemas.openxmlformats.org/officeDocument/2006/relationships/tags" Target="../tags/tag3683.xml"/><Relationship Id="rId209" Type="http://schemas.openxmlformats.org/officeDocument/2006/relationships/tags" Target="../tags/tag3697.xml"/><Relationship Id="rId360" Type="http://schemas.openxmlformats.org/officeDocument/2006/relationships/tags" Target="../tags/tag3848.xml"/><Relationship Id="rId381" Type="http://schemas.openxmlformats.org/officeDocument/2006/relationships/tags" Target="../tags/tag3869.xml"/><Relationship Id="rId416" Type="http://schemas.openxmlformats.org/officeDocument/2006/relationships/tags" Target="../tags/tag3904.xml"/><Relationship Id="rId220" Type="http://schemas.openxmlformats.org/officeDocument/2006/relationships/tags" Target="../tags/tag3708.xml"/><Relationship Id="rId241" Type="http://schemas.openxmlformats.org/officeDocument/2006/relationships/tags" Target="../tags/tag3729.xml"/><Relationship Id="rId437" Type="http://schemas.openxmlformats.org/officeDocument/2006/relationships/tags" Target="../tags/tag3925.xml"/><Relationship Id="rId15" Type="http://schemas.openxmlformats.org/officeDocument/2006/relationships/tags" Target="../tags/tag3503.xml"/><Relationship Id="rId36" Type="http://schemas.openxmlformats.org/officeDocument/2006/relationships/tags" Target="../tags/tag3524.xml"/><Relationship Id="rId57" Type="http://schemas.openxmlformats.org/officeDocument/2006/relationships/tags" Target="../tags/tag3545.xml"/><Relationship Id="rId262" Type="http://schemas.openxmlformats.org/officeDocument/2006/relationships/tags" Target="../tags/tag3750.xml"/><Relationship Id="rId283" Type="http://schemas.openxmlformats.org/officeDocument/2006/relationships/tags" Target="../tags/tag3771.xml"/><Relationship Id="rId318" Type="http://schemas.openxmlformats.org/officeDocument/2006/relationships/tags" Target="../tags/tag3806.xml"/><Relationship Id="rId339" Type="http://schemas.openxmlformats.org/officeDocument/2006/relationships/tags" Target="../tags/tag3827.xml"/><Relationship Id="rId78" Type="http://schemas.openxmlformats.org/officeDocument/2006/relationships/tags" Target="../tags/tag3566.xml"/><Relationship Id="rId99" Type="http://schemas.openxmlformats.org/officeDocument/2006/relationships/tags" Target="../tags/tag3587.xml"/><Relationship Id="rId101" Type="http://schemas.openxmlformats.org/officeDocument/2006/relationships/tags" Target="../tags/tag3589.xml"/><Relationship Id="rId122" Type="http://schemas.openxmlformats.org/officeDocument/2006/relationships/tags" Target="../tags/tag3610.xml"/><Relationship Id="rId143" Type="http://schemas.openxmlformats.org/officeDocument/2006/relationships/tags" Target="../tags/tag3631.xml"/><Relationship Id="rId164" Type="http://schemas.openxmlformats.org/officeDocument/2006/relationships/tags" Target="../tags/tag3652.xml"/><Relationship Id="rId185" Type="http://schemas.openxmlformats.org/officeDocument/2006/relationships/tags" Target="../tags/tag3673.xml"/><Relationship Id="rId350" Type="http://schemas.openxmlformats.org/officeDocument/2006/relationships/tags" Target="../tags/tag3838.xml"/><Relationship Id="rId371" Type="http://schemas.openxmlformats.org/officeDocument/2006/relationships/tags" Target="../tags/tag3859.xml"/><Relationship Id="rId406" Type="http://schemas.openxmlformats.org/officeDocument/2006/relationships/tags" Target="../tags/tag3894.xml"/><Relationship Id="rId9" Type="http://schemas.openxmlformats.org/officeDocument/2006/relationships/tags" Target="../tags/tag3497.xml"/><Relationship Id="rId210" Type="http://schemas.openxmlformats.org/officeDocument/2006/relationships/tags" Target="../tags/tag3698.xml"/><Relationship Id="rId392" Type="http://schemas.openxmlformats.org/officeDocument/2006/relationships/tags" Target="../tags/tag3880.xml"/><Relationship Id="rId427" Type="http://schemas.openxmlformats.org/officeDocument/2006/relationships/tags" Target="../tags/tag3915.xml"/><Relationship Id="rId448" Type="http://schemas.openxmlformats.org/officeDocument/2006/relationships/tags" Target="../tags/tag3936.xml"/><Relationship Id="rId26" Type="http://schemas.openxmlformats.org/officeDocument/2006/relationships/tags" Target="../tags/tag3514.xml"/><Relationship Id="rId231" Type="http://schemas.openxmlformats.org/officeDocument/2006/relationships/tags" Target="../tags/tag3719.xml"/><Relationship Id="rId252" Type="http://schemas.openxmlformats.org/officeDocument/2006/relationships/tags" Target="../tags/tag3740.xml"/><Relationship Id="rId273" Type="http://schemas.openxmlformats.org/officeDocument/2006/relationships/tags" Target="../tags/tag3761.xml"/><Relationship Id="rId294" Type="http://schemas.openxmlformats.org/officeDocument/2006/relationships/tags" Target="../tags/tag3782.xml"/><Relationship Id="rId308" Type="http://schemas.openxmlformats.org/officeDocument/2006/relationships/tags" Target="../tags/tag3796.xml"/><Relationship Id="rId329" Type="http://schemas.openxmlformats.org/officeDocument/2006/relationships/tags" Target="../tags/tag3817.xml"/><Relationship Id="rId47" Type="http://schemas.openxmlformats.org/officeDocument/2006/relationships/tags" Target="../tags/tag3535.xml"/><Relationship Id="rId68" Type="http://schemas.openxmlformats.org/officeDocument/2006/relationships/tags" Target="../tags/tag3556.xml"/><Relationship Id="rId89" Type="http://schemas.openxmlformats.org/officeDocument/2006/relationships/tags" Target="../tags/tag3577.xml"/><Relationship Id="rId112" Type="http://schemas.openxmlformats.org/officeDocument/2006/relationships/tags" Target="../tags/tag3600.xml"/><Relationship Id="rId133" Type="http://schemas.openxmlformats.org/officeDocument/2006/relationships/tags" Target="../tags/tag3621.xml"/><Relationship Id="rId154" Type="http://schemas.openxmlformats.org/officeDocument/2006/relationships/tags" Target="../tags/tag3642.xml"/><Relationship Id="rId175" Type="http://schemas.openxmlformats.org/officeDocument/2006/relationships/tags" Target="../tags/tag3663.xml"/><Relationship Id="rId340" Type="http://schemas.openxmlformats.org/officeDocument/2006/relationships/tags" Target="../tags/tag3828.xml"/><Relationship Id="rId361" Type="http://schemas.openxmlformats.org/officeDocument/2006/relationships/tags" Target="../tags/tag3849.xml"/><Relationship Id="rId196" Type="http://schemas.openxmlformats.org/officeDocument/2006/relationships/tags" Target="../tags/tag3684.xml"/><Relationship Id="rId200" Type="http://schemas.openxmlformats.org/officeDocument/2006/relationships/tags" Target="../tags/tag3688.xml"/><Relationship Id="rId382" Type="http://schemas.openxmlformats.org/officeDocument/2006/relationships/tags" Target="../tags/tag3870.xml"/><Relationship Id="rId417" Type="http://schemas.openxmlformats.org/officeDocument/2006/relationships/tags" Target="../tags/tag3905.xml"/><Relationship Id="rId438" Type="http://schemas.openxmlformats.org/officeDocument/2006/relationships/tags" Target="../tags/tag3926.xml"/><Relationship Id="rId16" Type="http://schemas.openxmlformats.org/officeDocument/2006/relationships/tags" Target="../tags/tag3504.xml"/><Relationship Id="rId221" Type="http://schemas.openxmlformats.org/officeDocument/2006/relationships/tags" Target="../tags/tag3709.xml"/><Relationship Id="rId242" Type="http://schemas.openxmlformats.org/officeDocument/2006/relationships/tags" Target="../tags/tag3730.xml"/><Relationship Id="rId263" Type="http://schemas.openxmlformats.org/officeDocument/2006/relationships/tags" Target="../tags/tag3751.xml"/><Relationship Id="rId284" Type="http://schemas.openxmlformats.org/officeDocument/2006/relationships/tags" Target="../tags/tag3772.xml"/><Relationship Id="rId319" Type="http://schemas.openxmlformats.org/officeDocument/2006/relationships/tags" Target="../tags/tag3807.xml"/><Relationship Id="rId37" Type="http://schemas.openxmlformats.org/officeDocument/2006/relationships/tags" Target="../tags/tag3525.xml"/><Relationship Id="rId58" Type="http://schemas.openxmlformats.org/officeDocument/2006/relationships/tags" Target="../tags/tag3546.xml"/><Relationship Id="rId79" Type="http://schemas.openxmlformats.org/officeDocument/2006/relationships/tags" Target="../tags/tag3567.xml"/><Relationship Id="rId102" Type="http://schemas.openxmlformats.org/officeDocument/2006/relationships/tags" Target="../tags/tag3590.xml"/><Relationship Id="rId123" Type="http://schemas.openxmlformats.org/officeDocument/2006/relationships/tags" Target="../tags/tag3611.xml"/><Relationship Id="rId144" Type="http://schemas.openxmlformats.org/officeDocument/2006/relationships/tags" Target="../tags/tag3632.xml"/><Relationship Id="rId330" Type="http://schemas.openxmlformats.org/officeDocument/2006/relationships/tags" Target="../tags/tag3818.xml"/><Relationship Id="rId90" Type="http://schemas.openxmlformats.org/officeDocument/2006/relationships/tags" Target="../tags/tag3578.xml"/><Relationship Id="rId165" Type="http://schemas.openxmlformats.org/officeDocument/2006/relationships/tags" Target="../tags/tag3653.xml"/><Relationship Id="rId186" Type="http://schemas.openxmlformats.org/officeDocument/2006/relationships/tags" Target="../tags/tag3674.xml"/><Relationship Id="rId351" Type="http://schemas.openxmlformats.org/officeDocument/2006/relationships/tags" Target="../tags/tag3839.xml"/><Relationship Id="rId372" Type="http://schemas.openxmlformats.org/officeDocument/2006/relationships/tags" Target="../tags/tag3860.xml"/><Relationship Id="rId393" Type="http://schemas.openxmlformats.org/officeDocument/2006/relationships/tags" Target="../tags/tag3881.xml"/><Relationship Id="rId407" Type="http://schemas.openxmlformats.org/officeDocument/2006/relationships/tags" Target="../tags/tag3895.xml"/><Relationship Id="rId428" Type="http://schemas.openxmlformats.org/officeDocument/2006/relationships/tags" Target="../tags/tag3916.xml"/><Relationship Id="rId449" Type="http://schemas.openxmlformats.org/officeDocument/2006/relationships/slideLayout" Target="../slideLayouts/slideLayout12.xml"/><Relationship Id="rId211" Type="http://schemas.openxmlformats.org/officeDocument/2006/relationships/tags" Target="../tags/tag3699.xml"/><Relationship Id="rId232" Type="http://schemas.openxmlformats.org/officeDocument/2006/relationships/tags" Target="../tags/tag3720.xml"/><Relationship Id="rId253" Type="http://schemas.openxmlformats.org/officeDocument/2006/relationships/tags" Target="../tags/tag3741.xml"/><Relationship Id="rId274" Type="http://schemas.openxmlformats.org/officeDocument/2006/relationships/tags" Target="../tags/tag3762.xml"/><Relationship Id="rId295" Type="http://schemas.openxmlformats.org/officeDocument/2006/relationships/tags" Target="../tags/tag3783.xml"/><Relationship Id="rId309" Type="http://schemas.openxmlformats.org/officeDocument/2006/relationships/tags" Target="../tags/tag3797.xml"/><Relationship Id="rId27" Type="http://schemas.openxmlformats.org/officeDocument/2006/relationships/tags" Target="../tags/tag3515.xml"/><Relationship Id="rId48" Type="http://schemas.openxmlformats.org/officeDocument/2006/relationships/tags" Target="../tags/tag3536.xml"/><Relationship Id="rId69" Type="http://schemas.openxmlformats.org/officeDocument/2006/relationships/tags" Target="../tags/tag3557.xml"/><Relationship Id="rId113" Type="http://schemas.openxmlformats.org/officeDocument/2006/relationships/tags" Target="../tags/tag3601.xml"/><Relationship Id="rId134" Type="http://schemas.openxmlformats.org/officeDocument/2006/relationships/tags" Target="../tags/tag3622.xml"/><Relationship Id="rId320" Type="http://schemas.openxmlformats.org/officeDocument/2006/relationships/tags" Target="../tags/tag3808.xml"/><Relationship Id="rId80" Type="http://schemas.openxmlformats.org/officeDocument/2006/relationships/tags" Target="../tags/tag3568.xml"/><Relationship Id="rId155" Type="http://schemas.openxmlformats.org/officeDocument/2006/relationships/tags" Target="../tags/tag3643.xml"/><Relationship Id="rId176" Type="http://schemas.openxmlformats.org/officeDocument/2006/relationships/tags" Target="../tags/tag3664.xml"/><Relationship Id="rId197" Type="http://schemas.openxmlformats.org/officeDocument/2006/relationships/tags" Target="../tags/tag3685.xml"/><Relationship Id="rId341" Type="http://schemas.openxmlformats.org/officeDocument/2006/relationships/tags" Target="../tags/tag3829.xml"/><Relationship Id="rId362" Type="http://schemas.openxmlformats.org/officeDocument/2006/relationships/tags" Target="../tags/tag3850.xml"/><Relationship Id="rId383" Type="http://schemas.openxmlformats.org/officeDocument/2006/relationships/tags" Target="../tags/tag3871.xml"/><Relationship Id="rId418" Type="http://schemas.openxmlformats.org/officeDocument/2006/relationships/tags" Target="../tags/tag3906.xml"/><Relationship Id="rId439" Type="http://schemas.openxmlformats.org/officeDocument/2006/relationships/tags" Target="../tags/tag3927.xml"/><Relationship Id="rId201" Type="http://schemas.openxmlformats.org/officeDocument/2006/relationships/tags" Target="../tags/tag3689.xml"/><Relationship Id="rId222" Type="http://schemas.openxmlformats.org/officeDocument/2006/relationships/tags" Target="../tags/tag3710.xml"/><Relationship Id="rId243" Type="http://schemas.openxmlformats.org/officeDocument/2006/relationships/tags" Target="../tags/tag3731.xml"/><Relationship Id="rId264" Type="http://schemas.openxmlformats.org/officeDocument/2006/relationships/tags" Target="../tags/tag3752.xml"/><Relationship Id="rId285" Type="http://schemas.openxmlformats.org/officeDocument/2006/relationships/tags" Target="../tags/tag3773.xml"/><Relationship Id="rId17" Type="http://schemas.openxmlformats.org/officeDocument/2006/relationships/tags" Target="../tags/tag3505.xml"/><Relationship Id="rId38" Type="http://schemas.openxmlformats.org/officeDocument/2006/relationships/tags" Target="../tags/tag3526.xml"/><Relationship Id="rId59" Type="http://schemas.openxmlformats.org/officeDocument/2006/relationships/tags" Target="../tags/tag3547.xml"/><Relationship Id="rId103" Type="http://schemas.openxmlformats.org/officeDocument/2006/relationships/tags" Target="../tags/tag3591.xml"/><Relationship Id="rId124" Type="http://schemas.openxmlformats.org/officeDocument/2006/relationships/tags" Target="../tags/tag3612.xml"/><Relationship Id="rId310" Type="http://schemas.openxmlformats.org/officeDocument/2006/relationships/tags" Target="../tags/tag3798.xml"/><Relationship Id="rId70" Type="http://schemas.openxmlformats.org/officeDocument/2006/relationships/tags" Target="../tags/tag3558.xml"/><Relationship Id="rId91" Type="http://schemas.openxmlformats.org/officeDocument/2006/relationships/tags" Target="../tags/tag3579.xml"/><Relationship Id="rId145" Type="http://schemas.openxmlformats.org/officeDocument/2006/relationships/tags" Target="../tags/tag3633.xml"/><Relationship Id="rId166" Type="http://schemas.openxmlformats.org/officeDocument/2006/relationships/tags" Target="../tags/tag3654.xml"/><Relationship Id="rId187" Type="http://schemas.openxmlformats.org/officeDocument/2006/relationships/tags" Target="../tags/tag3675.xml"/><Relationship Id="rId331" Type="http://schemas.openxmlformats.org/officeDocument/2006/relationships/tags" Target="../tags/tag3819.xml"/><Relationship Id="rId352" Type="http://schemas.openxmlformats.org/officeDocument/2006/relationships/tags" Target="../tags/tag3840.xml"/><Relationship Id="rId373" Type="http://schemas.openxmlformats.org/officeDocument/2006/relationships/tags" Target="../tags/tag3861.xml"/><Relationship Id="rId394" Type="http://schemas.openxmlformats.org/officeDocument/2006/relationships/tags" Target="../tags/tag3882.xml"/><Relationship Id="rId408" Type="http://schemas.openxmlformats.org/officeDocument/2006/relationships/tags" Target="../tags/tag3896.xml"/><Relationship Id="rId429" Type="http://schemas.openxmlformats.org/officeDocument/2006/relationships/tags" Target="../tags/tag3917.xml"/><Relationship Id="rId1" Type="http://schemas.openxmlformats.org/officeDocument/2006/relationships/tags" Target="../tags/tag3489.xml"/><Relationship Id="rId212" Type="http://schemas.openxmlformats.org/officeDocument/2006/relationships/tags" Target="../tags/tag3700.xml"/><Relationship Id="rId233" Type="http://schemas.openxmlformats.org/officeDocument/2006/relationships/tags" Target="../tags/tag3721.xml"/><Relationship Id="rId254" Type="http://schemas.openxmlformats.org/officeDocument/2006/relationships/tags" Target="../tags/tag3742.xml"/><Relationship Id="rId440" Type="http://schemas.openxmlformats.org/officeDocument/2006/relationships/tags" Target="../tags/tag3928.xml"/><Relationship Id="rId28" Type="http://schemas.openxmlformats.org/officeDocument/2006/relationships/tags" Target="../tags/tag3516.xml"/><Relationship Id="rId49" Type="http://schemas.openxmlformats.org/officeDocument/2006/relationships/tags" Target="../tags/tag3537.xml"/><Relationship Id="rId114" Type="http://schemas.openxmlformats.org/officeDocument/2006/relationships/tags" Target="../tags/tag3602.xml"/><Relationship Id="rId275" Type="http://schemas.openxmlformats.org/officeDocument/2006/relationships/tags" Target="../tags/tag3763.xml"/><Relationship Id="rId296" Type="http://schemas.openxmlformats.org/officeDocument/2006/relationships/tags" Target="../tags/tag3784.xml"/><Relationship Id="rId300" Type="http://schemas.openxmlformats.org/officeDocument/2006/relationships/tags" Target="../tags/tag3788.xml"/><Relationship Id="rId60" Type="http://schemas.openxmlformats.org/officeDocument/2006/relationships/tags" Target="../tags/tag3548.xml"/><Relationship Id="rId81" Type="http://schemas.openxmlformats.org/officeDocument/2006/relationships/tags" Target="../tags/tag3569.xml"/><Relationship Id="rId135" Type="http://schemas.openxmlformats.org/officeDocument/2006/relationships/tags" Target="../tags/tag3623.xml"/><Relationship Id="rId156" Type="http://schemas.openxmlformats.org/officeDocument/2006/relationships/tags" Target="../tags/tag3644.xml"/><Relationship Id="rId177" Type="http://schemas.openxmlformats.org/officeDocument/2006/relationships/tags" Target="../tags/tag3665.xml"/><Relationship Id="rId198" Type="http://schemas.openxmlformats.org/officeDocument/2006/relationships/tags" Target="../tags/tag3686.xml"/><Relationship Id="rId321" Type="http://schemas.openxmlformats.org/officeDocument/2006/relationships/tags" Target="../tags/tag3809.xml"/><Relationship Id="rId342" Type="http://schemas.openxmlformats.org/officeDocument/2006/relationships/tags" Target="../tags/tag3830.xml"/><Relationship Id="rId363" Type="http://schemas.openxmlformats.org/officeDocument/2006/relationships/tags" Target="../tags/tag3851.xml"/><Relationship Id="rId384" Type="http://schemas.openxmlformats.org/officeDocument/2006/relationships/tags" Target="../tags/tag3872.xml"/><Relationship Id="rId419" Type="http://schemas.openxmlformats.org/officeDocument/2006/relationships/tags" Target="../tags/tag3907.xml"/><Relationship Id="rId202" Type="http://schemas.openxmlformats.org/officeDocument/2006/relationships/tags" Target="../tags/tag3690.xml"/><Relationship Id="rId223" Type="http://schemas.openxmlformats.org/officeDocument/2006/relationships/tags" Target="../tags/tag3711.xml"/><Relationship Id="rId244" Type="http://schemas.openxmlformats.org/officeDocument/2006/relationships/tags" Target="../tags/tag3732.xml"/><Relationship Id="rId430" Type="http://schemas.openxmlformats.org/officeDocument/2006/relationships/tags" Target="../tags/tag3918.xml"/><Relationship Id="rId18" Type="http://schemas.openxmlformats.org/officeDocument/2006/relationships/tags" Target="../tags/tag3506.xml"/><Relationship Id="rId39" Type="http://schemas.openxmlformats.org/officeDocument/2006/relationships/tags" Target="../tags/tag3527.xml"/><Relationship Id="rId265" Type="http://schemas.openxmlformats.org/officeDocument/2006/relationships/tags" Target="../tags/tag3753.xml"/><Relationship Id="rId286" Type="http://schemas.openxmlformats.org/officeDocument/2006/relationships/tags" Target="../tags/tag3774.xml"/><Relationship Id="rId50" Type="http://schemas.openxmlformats.org/officeDocument/2006/relationships/tags" Target="../tags/tag3538.xml"/><Relationship Id="rId104" Type="http://schemas.openxmlformats.org/officeDocument/2006/relationships/tags" Target="../tags/tag3592.xml"/><Relationship Id="rId125" Type="http://schemas.openxmlformats.org/officeDocument/2006/relationships/tags" Target="../tags/tag3613.xml"/><Relationship Id="rId146" Type="http://schemas.openxmlformats.org/officeDocument/2006/relationships/tags" Target="../tags/tag3634.xml"/><Relationship Id="rId167" Type="http://schemas.openxmlformats.org/officeDocument/2006/relationships/tags" Target="../tags/tag3655.xml"/><Relationship Id="rId188" Type="http://schemas.openxmlformats.org/officeDocument/2006/relationships/tags" Target="../tags/tag3676.xml"/><Relationship Id="rId311" Type="http://schemas.openxmlformats.org/officeDocument/2006/relationships/tags" Target="../tags/tag3799.xml"/><Relationship Id="rId332" Type="http://schemas.openxmlformats.org/officeDocument/2006/relationships/tags" Target="../tags/tag3820.xml"/><Relationship Id="rId353" Type="http://schemas.openxmlformats.org/officeDocument/2006/relationships/tags" Target="../tags/tag3841.xml"/><Relationship Id="rId374" Type="http://schemas.openxmlformats.org/officeDocument/2006/relationships/tags" Target="../tags/tag3862.xml"/><Relationship Id="rId395" Type="http://schemas.openxmlformats.org/officeDocument/2006/relationships/tags" Target="../tags/tag3883.xml"/><Relationship Id="rId409" Type="http://schemas.openxmlformats.org/officeDocument/2006/relationships/tags" Target="../tags/tag3897.xml"/><Relationship Id="rId71" Type="http://schemas.openxmlformats.org/officeDocument/2006/relationships/tags" Target="../tags/tag3559.xml"/><Relationship Id="rId92" Type="http://schemas.openxmlformats.org/officeDocument/2006/relationships/tags" Target="../tags/tag3580.xml"/><Relationship Id="rId213" Type="http://schemas.openxmlformats.org/officeDocument/2006/relationships/tags" Target="../tags/tag3701.xml"/><Relationship Id="rId234" Type="http://schemas.openxmlformats.org/officeDocument/2006/relationships/tags" Target="../tags/tag3722.xml"/><Relationship Id="rId420" Type="http://schemas.openxmlformats.org/officeDocument/2006/relationships/tags" Target="../tags/tag3908.xml"/><Relationship Id="rId2" Type="http://schemas.openxmlformats.org/officeDocument/2006/relationships/tags" Target="../tags/tag3490.xml"/><Relationship Id="rId29" Type="http://schemas.openxmlformats.org/officeDocument/2006/relationships/tags" Target="../tags/tag3517.xml"/><Relationship Id="rId255" Type="http://schemas.openxmlformats.org/officeDocument/2006/relationships/tags" Target="../tags/tag3743.xml"/><Relationship Id="rId276" Type="http://schemas.openxmlformats.org/officeDocument/2006/relationships/tags" Target="../tags/tag3764.xml"/><Relationship Id="rId297" Type="http://schemas.openxmlformats.org/officeDocument/2006/relationships/tags" Target="../tags/tag3785.xml"/><Relationship Id="rId441" Type="http://schemas.openxmlformats.org/officeDocument/2006/relationships/tags" Target="../tags/tag3929.xml"/><Relationship Id="rId40" Type="http://schemas.openxmlformats.org/officeDocument/2006/relationships/tags" Target="../tags/tag3528.xml"/><Relationship Id="rId115" Type="http://schemas.openxmlformats.org/officeDocument/2006/relationships/tags" Target="../tags/tag3603.xml"/><Relationship Id="rId136" Type="http://schemas.openxmlformats.org/officeDocument/2006/relationships/tags" Target="../tags/tag3624.xml"/><Relationship Id="rId157" Type="http://schemas.openxmlformats.org/officeDocument/2006/relationships/tags" Target="../tags/tag3645.xml"/><Relationship Id="rId178" Type="http://schemas.openxmlformats.org/officeDocument/2006/relationships/tags" Target="../tags/tag3666.xml"/><Relationship Id="rId301" Type="http://schemas.openxmlformats.org/officeDocument/2006/relationships/tags" Target="../tags/tag3789.xml"/><Relationship Id="rId322" Type="http://schemas.openxmlformats.org/officeDocument/2006/relationships/tags" Target="../tags/tag3810.xml"/><Relationship Id="rId343" Type="http://schemas.openxmlformats.org/officeDocument/2006/relationships/tags" Target="../tags/tag3831.xml"/><Relationship Id="rId364" Type="http://schemas.openxmlformats.org/officeDocument/2006/relationships/tags" Target="../tags/tag3852.xml"/><Relationship Id="rId61" Type="http://schemas.openxmlformats.org/officeDocument/2006/relationships/tags" Target="../tags/tag3549.xml"/><Relationship Id="rId82" Type="http://schemas.openxmlformats.org/officeDocument/2006/relationships/tags" Target="../tags/tag3570.xml"/><Relationship Id="rId199" Type="http://schemas.openxmlformats.org/officeDocument/2006/relationships/tags" Target="../tags/tag3687.xml"/><Relationship Id="rId203" Type="http://schemas.openxmlformats.org/officeDocument/2006/relationships/tags" Target="../tags/tag3691.xml"/><Relationship Id="rId385" Type="http://schemas.openxmlformats.org/officeDocument/2006/relationships/tags" Target="../tags/tag3873.xml"/><Relationship Id="rId19" Type="http://schemas.openxmlformats.org/officeDocument/2006/relationships/tags" Target="../tags/tag3507.xml"/><Relationship Id="rId224" Type="http://schemas.openxmlformats.org/officeDocument/2006/relationships/tags" Target="../tags/tag3712.xml"/><Relationship Id="rId245" Type="http://schemas.openxmlformats.org/officeDocument/2006/relationships/tags" Target="../tags/tag3733.xml"/><Relationship Id="rId266" Type="http://schemas.openxmlformats.org/officeDocument/2006/relationships/tags" Target="../tags/tag3754.xml"/><Relationship Id="rId287" Type="http://schemas.openxmlformats.org/officeDocument/2006/relationships/tags" Target="../tags/tag3775.xml"/><Relationship Id="rId410" Type="http://schemas.openxmlformats.org/officeDocument/2006/relationships/tags" Target="../tags/tag3898.xml"/><Relationship Id="rId431" Type="http://schemas.openxmlformats.org/officeDocument/2006/relationships/tags" Target="../tags/tag3919.xml"/><Relationship Id="rId30" Type="http://schemas.openxmlformats.org/officeDocument/2006/relationships/tags" Target="../tags/tag3518.xml"/><Relationship Id="rId105" Type="http://schemas.openxmlformats.org/officeDocument/2006/relationships/tags" Target="../tags/tag3593.xml"/><Relationship Id="rId126" Type="http://schemas.openxmlformats.org/officeDocument/2006/relationships/tags" Target="../tags/tag3614.xml"/><Relationship Id="rId147" Type="http://schemas.openxmlformats.org/officeDocument/2006/relationships/tags" Target="../tags/tag3635.xml"/><Relationship Id="rId168" Type="http://schemas.openxmlformats.org/officeDocument/2006/relationships/tags" Target="../tags/tag3656.xml"/><Relationship Id="rId312" Type="http://schemas.openxmlformats.org/officeDocument/2006/relationships/tags" Target="../tags/tag3800.xml"/><Relationship Id="rId333" Type="http://schemas.openxmlformats.org/officeDocument/2006/relationships/tags" Target="../tags/tag3821.xml"/><Relationship Id="rId354" Type="http://schemas.openxmlformats.org/officeDocument/2006/relationships/tags" Target="../tags/tag3842.xml"/><Relationship Id="rId51" Type="http://schemas.openxmlformats.org/officeDocument/2006/relationships/tags" Target="../tags/tag3539.xml"/><Relationship Id="rId72" Type="http://schemas.openxmlformats.org/officeDocument/2006/relationships/tags" Target="../tags/tag3560.xml"/><Relationship Id="rId93" Type="http://schemas.openxmlformats.org/officeDocument/2006/relationships/tags" Target="../tags/tag3581.xml"/><Relationship Id="rId189" Type="http://schemas.openxmlformats.org/officeDocument/2006/relationships/tags" Target="../tags/tag3677.xml"/><Relationship Id="rId375" Type="http://schemas.openxmlformats.org/officeDocument/2006/relationships/tags" Target="../tags/tag3863.xml"/><Relationship Id="rId396" Type="http://schemas.openxmlformats.org/officeDocument/2006/relationships/tags" Target="../tags/tag3884.xml"/><Relationship Id="rId3" Type="http://schemas.openxmlformats.org/officeDocument/2006/relationships/tags" Target="../tags/tag3491.xml"/><Relationship Id="rId214" Type="http://schemas.openxmlformats.org/officeDocument/2006/relationships/tags" Target="../tags/tag3702.xml"/><Relationship Id="rId235" Type="http://schemas.openxmlformats.org/officeDocument/2006/relationships/tags" Target="../tags/tag3723.xml"/><Relationship Id="rId256" Type="http://schemas.openxmlformats.org/officeDocument/2006/relationships/tags" Target="../tags/tag3744.xml"/><Relationship Id="rId277" Type="http://schemas.openxmlformats.org/officeDocument/2006/relationships/tags" Target="../tags/tag3765.xml"/><Relationship Id="rId298" Type="http://schemas.openxmlformats.org/officeDocument/2006/relationships/tags" Target="../tags/tag3786.xml"/><Relationship Id="rId400" Type="http://schemas.openxmlformats.org/officeDocument/2006/relationships/tags" Target="../tags/tag3888.xml"/><Relationship Id="rId421" Type="http://schemas.openxmlformats.org/officeDocument/2006/relationships/tags" Target="../tags/tag3909.xml"/><Relationship Id="rId442" Type="http://schemas.openxmlformats.org/officeDocument/2006/relationships/tags" Target="../tags/tag3930.xml"/><Relationship Id="rId116" Type="http://schemas.openxmlformats.org/officeDocument/2006/relationships/tags" Target="../tags/tag3604.xml"/><Relationship Id="rId137" Type="http://schemas.openxmlformats.org/officeDocument/2006/relationships/tags" Target="../tags/tag3625.xml"/><Relationship Id="rId158" Type="http://schemas.openxmlformats.org/officeDocument/2006/relationships/tags" Target="../tags/tag3646.xml"/><Relationship Id="rId302" Type="http://schemas.openxmlformats.org/officeDocument/2006/relationships/tags" Target="../tags/tag3790.xml"/><Relationship Id="rId323" Type="http://schemas.openxmlformats.org/officeDocument/2006/relationships/tags" Target="../tags/tag3811.xml"/><Relationship Id="rId344" Type="http://schemas.openxmlformats.org/officeDocument/2006/relationships/tags" Target="../tags/tag3832.xml"/><Relationship Id="rId20" Type="http://schemas.openxmlformats.org/officeDocument/2006/relationships/tags" Target="../tags/tag3508.xml"/><Relationship Id="rId41" Type="http://schemas.openxmlformats.org/officeDocument/2006/relationships/tags" Target="../tags/tag3529.xml"/><Relationship Id="rId62" Type="http://schemas.openxmlformats.org/officeDocument/2006/relationships/tags" Target="../tags/tag3550.xml"/><Relationship Id="rId83" Type="http://schemas.openxmlformats.org/officeDocument/2006/relationships/tags" Target="../tags/tag3571.xml"/><Relationship Id="rId179" Type="http://schemas.openxmlformats.org/officeDocument/2006/relationships/tags" Target="../tags/tag3667.xml"/><Relationship Id="rId365" Type="http://schemas.openxmlformats.org/officeDocument/2006/relationships/tags" Target="../tags/tag3853.xml"/><Relationship Id="rId386" Type="http://schemas.openxmlformats.org/officeDocument/2006/relationships/tags" Target="../tags/tag3874.xml"/><Relationship Id="rId190" Type="http://schemas.openxmlformats.org/officeDocument/2006/relationships/tags" Target="../tags/tag3678.xml"/><Relationship Id="rId204" Type="http://schemas.openxmlformats.org/officeDocument/2006/relationships/tags" Target="../tags/tag3692.xml"/><Relationship Id="rId225" Type="http://schemas.openxmlformats.org/officeDocument/2006/relationships/tags" Target="../tags/tag3713.xml"/><Relationship Id="rId246" Type="http://schemas.openxmlformats.org/officeDocument/2006/relationships/tags" Target="../tags/tag3734.xml"/><Relationship Id="rId267" Type="http://schemas.openxmlformats.org/officeDocument/2006/relationships/tags" Target="../tags/tag3755.xml"/><Relationship Id="rId288" Type="http://schemas.openxmlformats.org/officeDocument/2006/relationships/tags" Target="../tags/tag3776.xml"/><Relationship Id="rId411" Type="http://schemas.openxmlformats.org/officeDocument/2006/relationships/tags" Target="../tags/tag3899.xml"/><Relationship Id="rId432" Type="http://schemas.openxmlformats.org/officeDocument/2006/relationships/tags" Target="../tags/tag3920.xml"/><Relationship Id="rId106" Type="http://schemas.openxmlformats.org/officeDocument/2006/relationships/tags" Target="../tags/tag3594.xml"/><Relationship Id="rId127" Type="http://schemas.openxmlformats.org/officeDocument/2006/relationships/tags" Target="../tags/tag3615.xml"/><Relationship Id="rId313" Type="http://schemas.openxmlformats.org/officeDocument/2006/relationships/tags" Target="../tags/tag3801.xml"/><Relationship Id="rId10" Type="http://schemas.openxmlformats.org/officeDocument/2006/relationships/tags" Target="../tags/tag3498.xml"/><Relationship Id="rId31" Type="http://schemas.openxmlformats.org/officeDocument/2006/relationships/tags" Target="../tags/tag3519.xml"/><Relationship Id="rId52" Type="http://schemas.openxmlformats.org/officeDocument/2006/relationships/tags" Target="../tags/tag3540.xml"/><Relationship Id="rId73" Type="http://schemas.openxmlformats.org/officeDocument/2006/relationships/tags" Target="../tags/tag3561.xml"/><Relationship Id="rId94" Type="http://schemas.openxmlformats.org/officeDocument/2006/relationships/tags" Target="../tags/tag3582.xml"/><Relationship Id="rId148" Type="http://schemas.openxmlformats.org/officeDocument/2006/relationships/tags" Target="../tags/tag3636.xml"/><Relationship Id="rId169" Type="http://schemas.openxmlformats.org/officeDocument/2006/relationships/tags" Target="../tags/tag3657.xml"/><Relationship Id="rId334" Type="http://schemas.openxmlformats.org/officeDocument/2006/relationships/tags" Target="../tags/tag3822.xml"/><Relationship Id="rId355" Type="http://schemas.openxmlformats.org/officeDocument/2006/relationships/tags" Target="../tags/tag3843.xml"/><Relationship Id="rId376" Type="http://schemas.openxmlformats.org/officeDocument/2006/relationships/tags" Target="../tags/tag3864.xml"/><Relationship Id="rId397" Type="http://schemas.openxmlformats.org/officeDocument/2006/relationships/tags" Target="../tags/tag3885.xml"/><Relationship Id="rId4" Type="http://schemas.openxmlformats.org/officeDocument/2006/relationships/tags" Target="../tags/tag3492.xml"/><Relationship Id="rId180" Type="http://schemas.openxmlformats.org/officeDocument/2006/relationships/tags" Target="../tags/tag3668.xml"/><Relationship Id="rId215" Type="http://schemas.openxmlformats.org/officeDocument/2006/relationships/tags" Target="../tags/tag3703.xml"/><Relationship Id="rId236" Type="http://schemas.openxmlformats.org/officeDocument/2006/relationships/tags" Target="../tags/tag3724.xml"/><Relationship Id="rId257" Type="http://schemas.openxmlformats.org/officeDocument/2006/relationships/tags" Target="../tags/tag3745.xml"/><Relationship Id="rId278" Type="http://schemas.openxmlformats.org/officeDocument/2006/relationships/tags" Target="../tags/tag3766.xml"/><Relationship Id="rId401" Type="http://schemas.openxmlformats.org/officeDocument/2006/relationships/tags" Target="../tags/tag3889.xml"/><Relationship Id="rId422" Type="http://schemas.openxmlformats.org/officeDocument/2006/relationships/tags" Target="../tags/tag3910.xml"/><Relationship Id="rId443" Type="http://schemas.openxmlformats.org/officeDocument/2006/relationships/tags" Target="../tags/tag3931.xml"/><Relationship Id="rId303" Type="http://schemas.openxmlformats.org/officeDocument/2006/relationships/tags" Target="../tags/tag3791.xml"/><Relationship Id="rId42" Type="http://schemas.openxmlformats.org/officeDocument/2006/relationships/tags" Target="../tags/tag3530.xml"/><Relationship Id="rId84" Type="http://schemas.openxmlformats.org/officeDocument/2006/relationships/tags" Target="../tags/tag3572.xml"/><Relationship Id="rId138" Type="http://schemas.openxmlformats.org/officeDocument/2006/relationships/tags" Target="../tags/tag3626.xml"/><Relationship Id="rId345" Type="http://schemas.openxmlformats.org/officeDocument/2006/relationships/tags" Target="../tags/tag3833.xml"/><Relationship Id="rId387" Type="http://schemas.openxmlformats.org/officeDocument/2006/relationships/tags" Target="../tags/tag3875.xml"/><Relationship Id="rId191" Type="http://schemas.openxmlformats.org/officeDocument/2006/relationships/tags" Target="../tags/tag3679.xml"/><Relationship Id="rId205" Type="http://schemas.openxmlformats.org/officeDocument/2006/relationships/tags" Target="../tags/tag3693.xml"/><Relationship Id="rId247" Type="http://schemas.openxmlformats.org/officeDocument/2006/relationships/tags" Target="../tags/tag3735.xml"/><Relationship Id="rId412" Type="http://schemas.openxmlformats.org/officeDocument/2006/relationships/tags" Target="../tags/tag3900.xml"/><Relationship Id="rId107" Type="http://schemas.openxmlformats.org/officeDocument/2006/relationships/tags" Target="../tags/tag3595.xml"/><Relationship Id="rId289" Type="http://schemas.openxmlformats.org/officeDocument/2006/relationships/tags" Target="../tags/tag3777.xml"/><Relationship Id="rId11" Type="http://schemas.openxmlformats.org/officeDocument/2006/relationships/tags" Target="../tags/tag3499.xml"/><Relationship Id="rId53" Type="http://schemas.openxmlformats.org/officeDocument/2006/relationships/tags" Target="../tags/tag3541.xml"/><Relationship Id="rId149" Type="http://schemas.openxmlformats.org/officeDocument/2006/relationships/tags" Target="../tags/tag3637.xml"/><Relationship Id="rId314" Type="http://schemas.openxmlformats.org/officeDocument/2006/relationships/tags" Target="../tags/tag3802.xml"/><Relationship Id="rId356" Type="http://schemas.openxmlformats.org/officeDocument/2006/relationships/tags" Target="../tags/tag3844.xml"/><Relationship Id="rId398" Type="http://schemas.openxmlformats.org/officeDocument/2006/relationships/tags" Target="../tags/tag3886.xml"/><Relationship Id="rId95" Type="http://schemas.openxmlformats.org/officeDocument/2006/relationships/tags" Target="../tags/tag3583.xml"/><Relationship Id="rId160" Type="http://schemas.openxmlformats.org/officeDocument/2006/relationships/tags" Target="../tags/tag3648.xml"/><Relationship Id="rId216" Type="http://schemas.openxmlformats.org/officeDocument/2006/relationships/tags" Target="../tags/tag3704.xml"/><Relationship Id="rId423" Type="http://schemas.openxmlformats.org/officeDocument/2006/relationships/tags" Target="../tags/tag3911.xml"/><Relationship Id="rId258" Type="http://schemas.openxmlformats.org/officeDocument/2006/relationships/tags" Target="../tags/tag3746.xml"/><Relationship Id="rId22" Type="http://schemas.openxmlformats.org/officeDocument/2006/relationships/tags" Target="../tags/tag3510.xml"/><Relationship Id="rId64" Type="http://schemas.openxmlformats.org/officeDocument/2006/relationships/tags" Target="../tags/tag3552.xml"/><Relationship Id="rId118" Type="http://schemas.openxmlformats.org/officeDocument/2006/relationships/tags" Target="../tags/tag3606.xml"/><Relationship Id="rId325" Type="http://schemas.openxmlformats.org/officeDocument/2006/relationships/tags" Target="../tags/tag3813.xml"/><Relationship Id="rId367" Type="http://schemas.openxmlformats.org/officeDocument/2006/relationships/tags" Target="../tags/tag3855.xml"/><Relationship Id="rId171" Type="http://schemas.openxmlformats.org/officeDocument/2006/relationships/tags" Target="../tags/tag3659.xml"/><Relationship Id="rId227" Type="http://schemas.openxmlformats.org/officeDocument/2006/relationships/tags" Target="../tags/tag3715.xml"/><Relationship Id="rId269" Type="http://schemas.openxmlformats.org/officeDocument/2006/relationships/tags" Target="../tags/tag3757.xml"/><Relationship Id="rId434" Type="http://schemas.openxmlformats.org/officeDocument/2006/relationships/tags" Target="../tags/tag3922.xml"/><Relationship Id="rId33" Type="http://schemas.openxmlformats.org/officeDocument/2006/relationships/tags" Target="../tags/tag3521.xml"/><Relationship Id="rId129" Type="http://schemas.openxmlformats.org/officeDocument/2006/relationships/tags" Target="../tags/tag3617.xml"/><Relationship Id="rId280" Type="http://schemas.openxmlformats.org/officeDocument/2006/relationships/tags" Target="../tags/tag3768.xml"/><Relationship Id="rId336" Type="http://schemas.openxmlformats.org/officeDocument/2006/relationships/tags" Target="../tags/tag3824.xml"/></Relationships>
</file>

<file path=ppt/slides/_rels/slide114.xml.rels><?xml version="1.0" encoding="UTF-8" standalone="yes"?>
<Relationships xmlns="http://schemas.openxmlformats.org/package/2006/relationships"><Relationship Id="rId8" Type="http://schemas.openxmlformats.org/officeDocument/2006/relationships/tags" Target="../tags/tag3944.xml"/><Relationship Id="rId13" Type="http://schemas.openxmlformats.org/officeDocument/2006/relationships/tags" Target="../tags/tag3949.xml"/><Relationship Id="rId3" Type="http://schemas.openxmlformats.org/officeDocument/2006/relationships/tags" Target="../tags/tag3939.xml"/><Relationship Id="rId7" Type="http://schemas.openxmlformats.org/officeDocument/2006/relationships/tags" Target="../tags/tag3943.xml"/><Relationship Id="rId12" Type="http://schemas.openxmlformats.org/officeDocument/2006/relationships/tags" Target="../tags/tag3948.xml"/><Relationship Id="rId17" Type="http://schemas.openxmlformats.org/officeDocument/2006/relationships/slideLayout" Target="../slideLayouts/slideLayout12.xml"/><Relationship Id="rId2" Type="http://schemas.openxmlformats.org/officeDocument/2006/relationships/tags" Target="../tags/tag3938.xml"/><Relationship Id="rId16" Type="http://schemas.openxmlformats.org/officeDocument/2006/relationships/tags" Target="../tags/tag3952.xml"/><Relationship Id="rId1" Type="http://schemas.openxmlformats.org/officeDocument/2006/relationships/tags" Target="../tags/tag3937.xml"/><Relationship Id="rId6" Type="http://schemas.openxmlformats.org/officeDocument/2006/relationships/tags" Target="../tags/tag3942.xml"/><Relationship Id="rId11" Type="http://schemas.openxmlformats.org/officeDocument/2006/relationships/tags" Target="../tags/tag3947.xml"/><Relationship Id="rId5" Type="http://schemas.openxmlformats.org/officeDocument/2006/relationships/tags" Target="../tags/tag3941.xml"/><Relationship Id="rId15" Type="http://schemas.openxmlformats.org/officeDocument/2006/relationships/tags" Target="../tags/tag3951.xml"/><Relationship Id="rId10" Type="http://schemas.openxmlformats.org/officeDocument/2006/relationships/tags" Target="../tags/tag3946.xml"/><Relationship Id="rId4" Type="http://schemas.openxmlformats.org/officeDocument/2006/relationships/tags" Target="../tags/tag3940.xml"/><Relationship Id="rId9" Type="http://schemas.openxmlformats.org/officeDocument/2006/relationships/tags" Target="../tags/tag3945.xml"/><Relationship Id="rId14" Type="http://schemas.openxmlformats.org/officeDocument/2006/relationships/tags" Target="../tags/tag3950.xml"/></Relationships>
</file>

<file path=ppt/slides/_rels/slide115.xml.rels><?xml version="1.0" encoding="UTF-8" standalone="yes"?>
<Relationships xmlns="http://schemas.openxmlformats.org/package/2006/relationships"><Relationship Id="rId8" Type="http://schemas.openxmlformats.org/officeDocument/2006/relationships/tags" Target="../tags/tag3960.xml"/><Relationship Id="rId13" Type="http://schemas.openxmlformats.org/officeDocument/2006/relationships/tags" Target="../tags/tag3965.xml"/><Relationship Id="rId18" Type="http://schemas.openxmlformats.org/officeDocument/2006/relationships/tags" Target="../tags/tag3970.xml"/><Relationship Id="rId26" Type="http://schemas.openxmlformats.org/officeDocument/2006/relationships/tags" Target="../tags/tag3978.xml"/><Relationship Id="rId3" Type="http://schemas.openxmlformats.org/officeDocument/2006/relationships/tags" Target="../tags/tag3955.xml"/><Relationship Id="rId21" Type="http://schemas.openxmlformats.org/officeDocument/2006/relationships/tags" Target="../tags/tag3973.xml"/><Relationship Id="rId7" Type="http://schemas.openxmlformats.org/officeDocument/2006/relationships/tags" Target="../tags/tag3959.xml"/><Relationship Id="rId12" Type="http://schemas.openxmlformats.org/officeDocument/2006/relationships/tags" Target="../tags/tag3964.xml"/><Relationship Id="rId17" Type="http://schemas.openxmlformats.org/officeDocument/2006/relationships/tags" Target="../tags/tag3969.xml"/><Relationship Id="rId25" Type="http://schemas.openxmlformats.org/officeDocument/2006/relationships/tags" Target="../tags/tag3977.xml"/><Relationship Id="rId2" Type="http://schemas.openxmlformats.org/officeDocument/2006/relationships/tags" Target="../tags/tag3954.xml"/><Relationship Id="rId16" Type="http://schemas.openxmlformats.org/officeDocument/2006/relationships/tags" Target="../tags/tag3968.xml"/><Relationship Id="rId20" Type="http://schemas.openxmlformats.org/officeDocument/2006/relationships/tags" Target="../tags/tag3972.xml"/><Relationship Id="rId1" Type="http://schemas.openxmlformats.org/officeDocument/2006/relationships/tags" Target="../tags/tag3953.xml"/><Relationship Id="rId6" Type="http://schemas.openxmlformats.org/officeDocument/2006/relationships/tags" Target="../tags/tag3958.xml"/><Relationship Id="rId11" Type="http://schemas.openxmlformats.org/officeDocument/2006/relationships/tags" Target="../tags/tag3963.xml"/><Relationship Id="rId24" Type="http://schemas.openxmlformats.org/officeDocument/2006/relationships/tags" Target="../tags/tag3976.xml"/><Relationship Id="rId5" Type="http://schemas.openxmlformats.org/officeDocument/2006/relationships/tags" Target="../tags/tag3957.xml"/><Relationship Id="rId15" Type="http://schemas.openxmlformats.org/officeDocument/2006/relationships/tags" Target="../tags/tag3967.xml"/><Relationship Id="rId23" Type="http://schemas.openxmlformats.org/officeDocument/2006/relationships/tags" Target="../tags/tag3975.xml"/><Relationship Id="rId10" Type="http://schemas.openxmlformats.org/officeDocument/2006/relationships/tags" Target="../tags/tag3962.xml"/><Relationship Id="rId19" Type="http://schemas.openxmlformats.org/officeDocument/2006/relationships/tags" Target="../tags/tag3971.xml"/><Relationship Id="rId4" Type="http://schemas.openxmlformats.org/officeDocument/2006/relationships/tags" Target="../tags/tag3956.xml"/><Relationship Id="rId9" Type="http://schemas.openxmlformats.org/officeDocument/2006/relationships/tags" Target="../tags/tag3961.xml"/><Relationship Id="rId14" Type="http://schemas.openxmlformats.org/officeDocument/2006/relationships/tags" Target="../tags/tag3966.xml"/><Relationship Id="rId22" Type="http://schemas.openxmlformats.org/officeDocument/2006/relationships/tags" Target="../tags/tag3974.xml"/><Relationship Id="rId27"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17" Type="http://schemas.openxmlformats.org/officeDocument/2006/relationships/tags" Target="../tags/tag601.xml"/><Relationship Id="rId299" Type="http://schemas.openxmlformats.org/officeDocument/2006/relationships/tags" Target="../tags/tag783.xml"/><Relationship Id="rId21" Type="http://schemas.openxmlformats.org/officeDocument/2006/relationships/tags" Target="../tags/tag505.xml"/><Relationship Id="rId63" Type="http://schemas.openxmlformats.org/officeDocument/2006/relationships/tags" Target="../tags/tag547.xml"/><Relationship Id="rId159" Type="http://schemas.openxmlformats.org/officeDocument/2006/relationships/tags" Target="../tags/tag643.xml"/><Relationship Id="rId324" Type="http://schemas.openxmlformats.org/officeDocument/2006/relationships/tags" Target="../tags/tag808.xml"/><Relationship Id="rId366" Type="http://schemas.openxmlformats.org/officeDocument/2006/relationships/tags" Target="../tags/tag850.xml"/><Relationship Id="rId170" Type="http://schemas.openxmlformats.org/officeDocument/2006/relationships/tags" Target="../tags/tag654.xml"/><Relationship Id="rId226" Type="http://schemas.openxmlformats.org/officeDocument/2006/relationships/tags" Target="../tags/tag710.xml"/><Relationship Id="rId433" Type="http://schemas.openxmlformats.org/officeDocument/2006/relationships/tags" Target="../tags/tag917.xml"/><Relationship Id="rId268" Type="http://schemas.openxmlformats.org/officeDocument/2006/relationships/tags" Target="../tags/tag752.xml"/><Relationship Id="rId32" Type="http://schemas.openxmlformats.org/officeDocument/2006/relationships/tags" Target="../tags/tag516.xml"/><Relationship Id="rId74" Type="http://schemas.openxmlformats.org/officeDocument/2006/relationships/tags" Target="../tags/tag558.xml"/><Relationship Id="rId128" Type="http://schemas.openxmlformats.org/officeDocument/2006/relationships/tags" Target="../tags/tag612.xml"/><Relationship Id="rId335" Type="http://schemas.openxmlformats.org/officeDocument/2006/relationships/tags" Target="../tags/tag819.xml"/><Relationship Id="rId377" Type="http://schemas.openxmlformats.org/officeDocument/2006/relationships/tags" Target="../tags/tag861.xml"/><Relationship Id="rId5" Type="http://schemas.openxmlformats.org/officeDocument/2006/relationships/tags" Target="../tags/tag489.xml"/><Relationship Id="rId181" Type="http://schemas.openxmlformats.org/officeDocument/2006/relationships/tags" Target="../tags/tag665.xml"/><Relationship Id="rId237" Type="http://schemas.openxmlformats.org/officeDocument/2006/relationships/tags" Target="../tags/tag721.xml"/><Relationship Id="rId402" Type="http://schemas.openxmlformats.org/officeDocument/2006/relationships/tags" Target="../tags/tag886.xml"/><Relationship Id="rId279" Type="http://schemas.openxmlformats.org/officeDocument/2006/relationships/tags" Target="../tags/tag763.xml"/><Relationship Id="rId444" Type="http://schemas.openxmlformats.org/officeDocument/2006/relationships/tags" Target="../tags/tag928.xml"/><Relationship Id="rId43" Type="http://schemas.openxmlformats.org/officeDocument/2006/relationships/tags" Target="../tags/tag527.xml"/><Relationship Id="rId139" Type="http://schemas.openxmlformats.org/officeDocument/2006/relationships/tags" Target="../tags/tag623.xml"/><Relationship Id="rId290" Type="http://schemas.openxmlformats.org/officeDocument/2006/relationships/tags" Target="../tags/tag774.xml"/><Relationship Id="rId304" Type="http://schemas.openxmlformats.org/officeDocument/2006/relationships/tags" Target="../tags/tag788.xml"/><Relationship Id="rId346" Type="http://schemas.openxmlformats.org/officeDocument/2006/relationships/tags" Target="../tags/tag830.xml"/><Relationship Id="rId388" Type="http://schemas.openxmlformats.org/officeDocument/2006/relationships/tags" Target="../tags/tag872.xml"/><Relationship Id="rId85" Type="http://schemas.openxmlformats.org/officeDocument/2006/relationships/tags" Target="../tags/tag569.xml"/><Relationship Id="rId150" Type="http://schemas.openxmlformats.org/officeDocument/2006/relationships/tags" Target="../tags/tag634.xml"/><Relationship Id="rId192" Type="http://schemas.openxmlformats.org/officeDocument/2006/relationships/tags" Target="../tags/tag676.xml"/><Relationship Id="rId206" Type="http://schemas.openxmlformats.org/officeDocument/2006/relationships/tags" Target="../tags/tag690.xml"/><Relationship Id="rId413" Type="http://schemas.openxmlformats.org/officeDocument/2006/relationships/tags" Target="../tags/tag897.xml"/><Relationship Id="rId248" Type="http://schemas.openxmlformats.org/officeDocument/2006/relationships/tags" Target="../tags/tag732.xml"/><Relationship Id="rId12" Type="http://schemas.openxmlformats.org/officeDocument/2006/relationships/tags" Target="../tags/tag496.xml"/><Relationship Id="rId108" Type="http://schemas.openxmlformats.org/officeDocument/2006/relationships/tags" Target="../tags/tag592.xml"/><Relationship Id="rId315" Type="http://schemas.openxmlformats.org/officeDocument/2006/relationships/tags" Target="../tags/tag799.xml"/><Relationship Id="rId357" Type="http://schemas.openxmlformats.org/officeDocument/2006/relationships/tags" Target="../tags/tag841.xml"/><Relationship Id="rId54" Type="http://schemas.openxmlformats.org/officeDocument/2006/relationships/tags" Target="../tags/tag538.xml"/><Relationship Id="rId75" Type="http://schemas.openxmlformats.org/officeDocument/2006/relationships/tags" Target="../tags/tag559.xml"/><Relationship Id="rId96" Type="http://schemas.openxmlformats.org/officeDocument/2006/relationships/tags" Target="../tags/tag580.xml"/><Relationship Id="rId140" Type="http://schemas.openxmlformats.org/officeDocument/2006/relationships/tags" Target="../tags/tag624.xml"/><Relationship Id="rId161" Type="http://schemas.openxmlformats.org/officeDocument/2006/relationships/tags" Target="../tags/tag645.xml"/><Relationship Id="rId182" Type="http://schemas.openxmlformats.org/officeDocument/2006/relationships/tags" Target="../tags/tag666.xml"/><Relationship Id="rId217" Type="http://schemas.openxmlformats.org/officeDocument/2006/relationships/tags" Target="../tags/tag701.xml"/><Relationship Id="rId378" Type="http://schemas.openxmlformats.org/officeDocument/2006/relationships/tags" Target="../tags/tag862.xml"/><Relationship Id="rId399" Type="http://schemas.openxmlformats.org/officeDocument/2006/relationships/tags" Target="../tags/tag883.xml"/><Relationship Id="rId403" Type="http://schemas.openxmlformats.org/officeDocument/2006/relationships/tags" Target="../tags/tag887.xml"/><Relationship Id="rId6" Type="http://schemas.openxmlformats.org/officeDocument/2006/relationships/tags" Target="../tags/tag490.xml"/><Relationship Id="rId238" Type="http://schemas.openxmlformats.org/officeDocument/2006/relationships/tags" Target="../tags/tag722.xml"/><Relationship Id="rId259" Type="http://schemas.openxmlformats.org/officeDocument/2006/relationships/tags" Target="../tags/tag743.xml"/><Relationship Id="rId424" Type="http://schemas.openxmlformats.org/officeDocument/2006/relationships/tags" Target="../tags/tag908.xml"/><Relationship Id="rId445" Type="http://schemas.openxmlformats.org/officeDocument/2006/relationships/tags" Target="../tags/tag929.xml"/><Relationship Id="rId23" Type="http://schemas.openxmlformats.org/officeDocument/2006/relationships/tags" Target="../tags/tag507.xml"/><Relationship Id="rId119" Type="http://schemas.openxmlformats.org/officeDocument/2006/relationships/tags" Target="../tags/tag603.xml"/><Relationship Id="rId270" Type="http://schemas.openxmlformats.org/officeDocument/2006/relationships/tags" Target="../tags/tag754.xml"/><Relationship Id="rId291" Type="http://schemas.openxmlformats.org/officeDocument/2006/relationships/tags" Target="../tags/tag775.xml"/><Relationship Id="rId305" Type="http://schemas.openxmlformats.org/officeDocument/2006/relationships/tags" Target="../tags/tag789.xml"/><Relationship Id="rId326" Type="http://schemas.openxmlformats.org/officeDocument/2006/relationships/tags" Target="../tags/tag810.xml"/><Relationship Id="rId347" Type="http://schemas.openxmlformats.org/officeDocument/2006/relationships/tags" Target="../tags/tag831.xml"/><Relationship Id="rId44" Type="http://schemas.openxmlformats.org/officeDocument/2006/relationships/tags" Target="../tags/tag528.xml"/><Relationship Id="rId65" Type="http://schemas.openxmlformats.org/officeDocument/2006/relationships/tags" Target="../tags/tag549.xml"/><Relationship Id="rId86" Type="http://schemas.openxmlformats.org/officeDocument/2006/relationships/tags" Target="../tags/tag570.xml"/><Relationship Id="rId130" Type="http://schemas.openxmlformats.org/officeDocument/2006/relationships/tags" Target="../tags/tag614.xml"/><Relationship Id="rId151" Type="http://schemas.openxmlformats.org/officeDocument/2006/relationships/tags" Target="../tags/tag635.xml"/><Relationship Id="rId368" Type="http://schemas.openxmlformats.org/officeDocument/2006/relationships/tags" Target="../tags/tag852.xml"/><Relationship Id="rId389" Type="http://schemas.openxmlformats.org/officeDocument/2006/relationships/tags" Target="../tags/tag873.xml"/><Relationship Id="rId172" Type="http://schemas.openxmlformats.org/officeDocument/2006/relationships/tags" Target="../tags/tag656.xml"/><Relationship Id="rId193" Type="http://schemas.openxmlformats.org/officeDocument/2006/relationships/tags" Target="../tags/tag677.xml"/><Relationship Id="rId207" Type="http://schemas.openxmlformats.org/officeDocument/2006/relationships/tags" Target="../tags/tag691.xml"/><Relationship Id="rId228" Type="http://schemas.openxmlformats.org/officeDocument/2006/relationships/tags" Target="../tags/tag712.xml"/><Relationship Id="rId249" Type="http://schemas.openxmlformats.org/officeDocument/2006/relationships/tags" Target="../tags/tag733.xml"/><Relationship Id="rId414" Type="http://schemas.openxmlformats.org/officeDocument/2006/relationships/tags" Target="../tags/tag898.xml"/><Relationship Id="rId435" Type="http://schemas.openxmlformats.org/officeDocument/2006/relationships/tags" Target="../tags/tag919.xml"/><Relationship Id="rId13" Type="http://schemas.openxmlformats.org/officeDocument/2006/relationships/tags" Target="../tags/tag497.xml"/><Relationship Id="rId109" Type="http://schemas.openxmlformats.org/officeDocument/2006/relationships/tags" Target="../tags/tag593.xml"/><Relationship Id="rId260" Type="http://schemas.openxmlformats.org/officeDocument/2006/relationships/tags" Target="../tags/tag744.xml"/><Relationship Id="rId281" Type="http://schemas.openxmlformats.org/officeDocument/2006/relationships/tags" Target="../tags/tag765.xml"/><Relationship Id="rId316" Type="http://schemas.openxmlformats.org/officeDocument/2006/relationships/tags" Target="../tags/tag800.xml"/><Relationship Id="rId337" Type="http://schemas.openxmlformats.org/officeDocument/2006/relationships/tags" Target="../tags/tag821.xml"/><Relationship Id="rId34" Type="http://schemas.openxmlformats.org/officeDocument/2006/relationships/tags" Target="../tags/tag518.xml"/><Relationship Id="rId55" Type="http://schemas.openxmlformats.org/officeDocument/2006/relationships/tags" Target="../tags/tag539.xml"/><Relationship Id="rId76" Type="http://schemas.openxmlformats.org/officeDocument/2006/relationships/tags" Target="../tags/tag560.xml"/><Relationship Id="rId97" Type="http://schemas.openxmlformats.org/officeDocument/2006/relationships/tags" Target="../tags/tag581.xml"/><Relationship Id="rId120" Type="http://schemas.openxmlformats.org/officeDocument/2006/relationships/tags" Target="../tags/tag604.xml"/><Relationship Id="rId141" Type="http://schemas.openxmlformats.org/officeDocument/2006/relationships/tags" Target="../tags/tag625.xml"/><Relationship Id="rId358" Type="http://schemas.openxmlformats.org/officeDocument/2006/relationships/tags" Target="../tags/tag842.xml"/><Relationship Id="rId379" Type="http://schemas.openxmlformats.org/officeDocument/2006/relationships/tags" Target="../tags/tag863.xml"/><Relationship Id="rId7" Type="http://schemas.openxmlformats.org/officeDocument/2006/relationships/tags" Target="../tags/tag491.xml"/><Relationship Id="rId162" Type="http://schemas.openxmlformats.org/officeDocument/2006/relationships/tags" Target="../tags/tag646.xml"/><Relationship Id="rId183" Type="http://schemas.openxmlformats.org/officeDocument/2006/relationships/tags" Target="../tags/tag667.xml"/><Relationship Id="rId218" Type="http://schemas.openxmlformats.org/officeDocument/2006/relationships/tags" Target="../tags/tag702.xml"/><Relationship Id="rId239" Type="http://schemas.openxmlformats.org/officeDocument/2006/relationships/tags" Target="../tags/tag723.xml"/><Relationship Id="rId390" Type="http://schemas.openxmlformats.org/officeDocument/2006/relationships/tags" Target="../tags/tag874.xml"/><Relationship Id="rId404" Type="http://schemas.openxmlformats.org/officeDocument/2006/relationships/tags" Target="../tags/tag888.xml"/><Relationship Id="rId425" Type="http://schemas.openxmlformats.org/officeDocument/2006/relationships/tags" Target="../tags/tag909.xml"/><Relationship Id="rId446" Type="http://schemas.openxmlformats.org/officeDocument/2006/relationships/tags" Target="../tags/tag930.xml"/><Relationship Id="rId250" Type="http://schemas.openxmlformats.org/officeDocument/2006/relationships/tags" Target="../tags/tag734.xml"/><Relationship Id="rId271" Type="http://schemas.openxmlformats.org/officeDocument/2006/relationships/tags" Target="../tags/tag755.xml"/><Relationship Id="rId292" Type="http://schemas.openxmlformats.org/officeDocument/2006/relationships/tags" Target="../tags/tag776.xml"/><Relationship Id="rId306" Type="http://schemas.openxmlformats.org/officeDocument/2006/relationships/tags" Target="../tags/tag790.xml"/><Relationship Id="rId24" Type="http://schemas.openxmlformats.org/officeDocument/2006/relationships/tags" Target="../tags/tag508.xml"/><Relationship Id="rId45" Type="http://schemas.openxmlformats.org/officeDocument/2006/relationships/tags" Target="../tags/tag529.xml"/><Relationship Id="rId66" Type="http://schemas.openxmlformats.org/officeDocument/2006/relationships/tags" Target="../tags/tag550.xml"/><Relationship Id="rId87" Type="http://schemas.openxmlformats.org/officeDocument/2006/relationships/tags" Target="../tags/tag571.xml"/><Relationship Id="rId110" Type="http://schemas.openxmlformats.org/officeDocument/2006/relationships/tags" Target="../tags/tag594.xml"/><Relationship Id="rId131" Type="http://schemas.openxmlformats.org/officeDocument/2006/relationships/tags" Target="../tags/tag615.xml"/><Relationship Id="rId327" Type="http://schemas.openxmlformats.org/officeDocument/2006/relationships/tags" Target="../tags/tag811.xml"/><Relationship Id="rId348" Type="http://schemas.openxmlformats.org/officeDocument/2006/relationships/tags" Target="../tags/tag832.xml"/><Relationship Id="rId369" Type="http://schemas.openxmlformats.org/officeDocument/2006/relationships/tags" Target="../tags/tag853.xml"/><Relationship Id="rId152" Type="http://schemas.openxmlformats.org/officeDocument/2006/relationships/tags" Target="../tags/tag636.xml"/><Relationship Id="rId173" Type="http://schemas.openxmlformats.org/officeDocument/2006/relationships/tags" Target="../tags/tag657.xml"/><Relationship Id="rId194" Type="http://schemas.openxmlformats.org/officeDocument/2006/relationships/tags" Target="../tags/tag678.xml"/><Relationship Id="rId208" Type="http://schemas.openxmlformats.org/officeDocument/2006/relationships/tags" Target="../tags/tag692.xml"/><Relationship Id="rId229" Type="http://schemas.openxmlformats.org/officeDocument/2006/relationships/tags" Target="../tags/tag713.xml"/><Relationship Id="rId380" Type="http://schemas.openxmlformats.org/officeDocument/2006/relationships/tags" Target="../tags/tag864.xml"/><Relationship Id="rId415" Type="http://schemas.openxmlformats.org/officeDocument/2006/relationships/tags" Target="../tags/tag899.xml"/><Relationship Id="rId436" Type="http://schemas.openxmlformats.org/officeDocument/2006/relationships/tags" Target="../tags/tag920.xml"/><Relationship Id="rId240" Type="http://schemas.openxmlformats.org/officeDocument/2006/relationships/tags" Target="../tags/tag724.xml"/><Relationship Id="rId261" Type="http://schemas.openxmlformats.org/officeDocument/2006/relationships/tags" Target="../tags/tag745.xml"/><Relationship Id="rId14" Type="http://schemas.openxmlformats.org/officeDocument/2006/relationships/tags" Target="../tags/tag498.xml"/><Relationship Id="rId35" Type="http://schemas.openxmlformats.org/officeDocument/2006/relationships/tags" Target="../tags/tag519.xml"/><Relationship Id="rId56" Type="http://schemas.openxmlformats.org/officeDocument/2006/relationships/tags" Target="../tags/tag540.xml"/><Relationship Id="rId77" Type="http://schemas.openxmlformats.org/officeDocument/2006/relationships/tags" Target="../tags/tag561.xml"/><Relationship Id="rId100" Type="http://schemas.openxmlformats.org/officeDocument/2006/relationships/tags" Target="../tags/tag584.xml"/><Relationship Id="rId282" Type="http://schemas.openxmlformats.org/officeDocument/2006/relationships/tags" Target="../tags/tag766.xml"/><Relationship Id="rId317" Type="http://schemas.openxmlformats.org/officeDocument/2006/relationships/tags" Target="../tags/tag801.xml"/><Relationship Id="rId338" Type="http://schemas.openxmlformats.org/officeDocument/2006/relationships/tags" Target="../tags/tag822.xml"/><Relationship Id="rId359" Type="http://schemas.openxmlformats.org/officeDocument/2006/relationships/tags" Target="../tags/tag843.xml"/><Relationship Id="rId8" Type="http://schemas.openxmlformats.org/officeDocument/2006/relationships/tags" Target="../tags/tag492.xml"/><Relationship Id="rId98" Type="http://schemas.openxmlformats.org/officeDocument/2006/relationships/tags" Target="../tags/tag582.xml"/><Relationship Id="rId121" Type="http://schemas.openxmlformats.org/officeDocument/2006/relationships/tags" Target="../tags/tag605.xml"/><Relationship Id="rId142" Type="http://schemas.openxmlformats.org/officeDocument/2006/relationships/tags" Target="../tags/tag626.xml"/><Relationship Id="rId163" Type="http://schemas.openxmlformats.org/officeDocument/2006/relationships/tags" Target="../tags/tag647.xml"/><Relationship Id="rId184" Type="http://schemas.openxmlformats.org/officeDocument/2006/relationships/tags" Target="../tags/tag668.xml"/><Relationship Id="rId219" Type="http://schemas.openxmlformats.org/officeDocument/2006/relationships/tags" Target="../tags/tag703.xml"/><Relationship Id="rId370" Type="http://schemas.openxmlformats.org/officeDocument/2006/relationships/tags" Target="../tags/tag854.xml"/><Relationship Id="rId391" Type="http://schemas.openxmlformats.org/officeDocument/2006/relationships/tags" Target="../tags/tag875.xml"/><Relationship Id="rId405" Type="http://schemas.openxmlformats.org/officeDocument/2006/relationships/tags" Target="../tags/tag889.xml"/><Relationship Id="rId426" Type="http://schemas.openxmlformats.org/officeDocument/2006/relationships/tags" Target="../tags/tag910.xml"/><Relationship Id="rId447" Type="http://schemas.openxmlformats.org/officeDocument/2006/relationships/tags" Target="../tags/tag931.xml"/><Relationship Id="rId230" Type="http://schemas.openxmlformats.org/officeDocument/2006/relationships/tags" Target="../tags/tag714.xml"/><Relationship Id="rId251" Type="http://schemas.openxmlformats.org/officeDocument/2006/relationships/tags" Target="../tags/tag735.xml"/><Relationship Id="rId25" Type="http://schemas.openxmlformats.org/officeDocument/2006/relationships/tags" Target="../tags/tag509.xml"/><Relationship Id="rId46" Type="http://schemas.openxmlformats.org/officeDocument/2006/relationships/tags" Target="../tags/tag530.xml"/><Relationship Id="rId67" Type="http://schemas.openxmlformats.org/officeDocument/2006/relationships/tags" Target="../tags/tag551.xml"/><Relationship Id="rId272" Type="http://schemas.openxmlformats.org/officeDocument/2006/relationships/tags" Target="../tags/tag756.xml"/><Relationship Id="rId293" Type="http://schemas.openxmlformats.org/officeDocument/2006/relationships/tags" Target="../tags/tag777.xml"/><Relationship Id="rId307" Type="http://schemas.openxmlformats.org/officeDocument/2006/relationships/tags" Target="../tags/tag791.xml"/><Relationship Id="rId328" Type="http://schemas.openxmlformats.org/officeDocument/2006/relationships/tags" Target="../tags/tag812.xml"/><Relationship Id="rId349" Type="http://schemas.openxmlformats.org/officeDocument/2006/relationships/tags" Target="../tags/tag833.xml"/><Relationship Id="rId88" Type="http://schemas.openxmlformats.org/officeDocument/2006/relationships/tags" Target="../tags/tag572.xml"/><Relationship Id="rId111" Type="http://schemas.openxmlformats.org/officeDocument/2006/relationships/tags" Target="../tags/tag595.xml"/><Relationship Id="rId132" Type="http://schemas.openxmlformats.org/officeDocument/2006/relationships/tags" Target="../tags/tag616.xml"/><Relationship Id="rId153" Type="http://schemas.openxmlformats.org/officeDocument/2006/relationships/tags" Target="../tags/tag637.xml"/><Relationship Id="rId174" Type="http://schemas.openxmlformats.org/officeDocument/2006/relationships/tags" Target="../tags/tag658.xml"/><Relationship Id="rId195" Type="http://schemas.openxmlformats.org/officeDocument/2006/relationships/tags" Target="../tags/tag679.xml"/><Relationship Id="rId209" Type="http://schemas.openxmlformats.org/officeDocument/2006/relationships/tags" Target="../tags/tag693.xml"/><Relationship Id="rId360" Type="http://schemas.openxmlformats.org/officeDocument/2006/relationships/tags" Target="../tags/tag844.xml"/><Relationship Id="rId381" Type="http://schemas.openxmlformats.org/officeDocument/2006/relationships/tags" Target="../tags/tag865.xml"/><Relationship Id="rId416" Type="http://schemas.openxmlformats.org/officeDocument/2006/relationships/tags" Target="../tags/tag900.xml"/><Relationship Id="rId220" Type="http://schemas.openxmlformats.org/officeDocument/2006/relationships/tags" Target="../tags/tag704.xml"/><Relationship Id="rId241" Type="http://schemas.openxmlformats.org/officeDocument/2006/relationships/tags" Target="../tags/tag725.xml"/><Relationship Id="rId437" Type="http://schemas.openxmlformats.org/officeDocument/2006/relationships/tags" Target="../tags/tag921.xml"/><Relationship Id="rId15" Type="http://schemas.openxmlformats.org/officeDocument/2006/relationships/tags" Target="../tags/tag499.xml"/><Relationship Id="rId36" Type="http://schemas.openxmlformats.org/officeDocument/2006/relationships/tags" Target="../tags/tag520.xml"/><Relationship Id="rId57" Type="http://schemas.openxmlformats.org/officeDocument/2006/relationships/tags" Target="../tags/tag541.xml"/><Relationship Id="rId262" Type="http://schemas.openxmlformats.org/officeDocument/2006/relationships/tags" Target="../tags/tag746.xml"/><Relationship Id="rId283" Type="http://schemas.openxmlformats.org/officeDocument/2006/relationships/tags" Target="../tags/tag767.xml"/><Relationship Id="rId318" Type="http://schemas.openxmlformats.org/officeDocument/2006/relationships/tags" Target="../tags/tag802.xml"/><Relationship Id="rId339" Type="http://schemas.openxmlformats.org/officeDocument/2006/relationships/tags" Target="../tags/tag823.xml"/><Relationship Id="rId78" Type="http://schemas.openxmlformats.org/officeDocument/2006/relationships/tags" Target="../tags/tag562.xml"/><Relationship Id="rId99" Type="http://schemas.openxmlformats.org/officeDocument/2006/relationships/tags" Target="../tags/tag583.xml"/><Relationship Id="rId101" Type="http://schemas.openxmlformats.org/officeDocument/2006/relationships/tags" Target="../tags/tag585.xml"/><Relationship Id="rId122" Type="http://schemas.openxmlformats.org/officeDocument/2006/relationships/tags" Target="../tags/tag606.xml"/><Relationship Id="rId143" Type="http://schemas.openxmlformats.org/officeDocument/2006/relationships/tags" Target="../tags/tag627.xml"/><Relationship Id="rId164" Type="http://schemas.openxmlformats.org/officeDocument/2006/relationships/tags" Target="../tags/tag648.xml"/><Relationship Id="rId185" Type="http://schemas.openxmlformats.org/officeDocument/2006/relationships/tags" Target="../tags/tag669.xml"/><Relationship Id="rId350" Type="http://schemas.openxmlformats.org/officeDocument/2006/relationships/tags" Target="../tags/tag834.xml"/><Relationship Id="rId371" Type="http://schemas.openxmlformats.org/officeDocument/2006/relationships/tags" Target="../tags/tag855.xml"/><Relationship Id="rId406" Type="http://schemas.openxmlformats.org/officeDocument/2006/relationships/tags" Target="../tags/tag890.xml"/><Relationship Id="rId9" Type="http://schemas.openxmlformats.org/officeDocument/2006/relationships/tags" Target="../tags/tag493.xml"/><Relationship Id="rId210" Type="http://schemas.openxmlformats.org/officeDocument/2006/relationships/tags" Target="../tags/tag694.xml"/><Relationship Id="rId392" Type="http://schemas.openxmlformats.org/officeDocument/2006/relationships/tags" Target="../tags/tag876.xml"/><Relationship Id="rId427" Type="http://schemas.openxmlformats.org/officeDocument/2006/relationships/tags" Target="../tags/tag911.xml"/><Relationship Id="rId448" Type="http://schemas.openxmlformats.org/officeDocument/2006/relationships/tags" Target="../tags/tag932.xml"/><Relationship Id="rId26" Type="http://schemas.openxmlformats.org/officeDocument/2006/relationships/tags" Target="../tags/tag510.xml"/><Relationship Id="rId231" Type="http://schemas.openxmlformats.org/officeDocument/2006/relationships/tags" Target="../tags/tag715.xml"/><Relationship Id="rId252" Type="http://schemas.openxmlformats.org/officeDocument/2006/relationships/tags" Target="../tags/tag736.xml"/><Relationship Id="rId273" Type="http://schemas.openxmlformats.org/officeDocument/2006/relationships/tags" Target="../tags/tag757.xml"/><Relationship Id="rId294" Type="http://schemas.openxmlformats.org/officeDocument/2006/relationships/tags" Target="../tags/tag778.xml"/><Relationship Id="rId308" Type="http://schemas.openxmlformats.org/officeDocument/2006/relationships/tags" Target="../tags/tag792.xml"/><Relationship Id="rId329" Type="http://schemas.openxmlformats.org/officeDocument/2006/relationships/tags" Target="../tags/tag813.xml"/><Relationship Id="rId47" Type="http://schemas.openxmlformats.org/officeDocument/2006/relationships/tags" Target="../tags/tag531.xml"/><Relationship Id="rId68" Type="http://schemas.openxmlformats.org/officeDocument/2006/relationships/tags" Target="../tags/tag552.xml"/><Relationship Id="rId89" Type="http://schemas.openxmlformats.org/officeDocument/2006/relationships/tags" Target="../tags/tag573.xml"/><Relationship Id="rId112" Type="http://schemas.openxmlformats.org/officeDocument/2006/relationships/tags" Target="../tags/tag596.xml"/><Relationship Id="rId133" Type="http://schemas.openxmlformats.org/officeDocument/2006/relationships/tags" Target="../tags/tag617.xml"/><Relationship Id="rId154" Type="http://schemas.openxmlformats.org/officeDocument/2006/relationships/tags" Target="../tags/tag638.xml"/><Relationship Id="rId175" Type="http://schemas.openxmlformats.org/officeDocument/2006/relationships/tags" Target="../tags/tag659.xml"/><Relationship Id="rId340" Type="http://schemas.openxmlformats.org/officeDocument/2006/relationships/tags" Target="../tags/tag824.xml"/><Relationship Id="rId361" Type="http://schemas.openxmlformats.org/officeDocument/2006/relationships/tags" Target="../tags/tag845.xml"/><Relationship Id="rId196" Type="http://schemas.openxmlformats.org/officeDocument/2006/relationships/tags" Target="../tags/tag680.xml"/><Relationship Id="rId200" Type="http://schemas.openxmlformats.org/officeDocument/2006/relationships/tags" Target="../tags/tag684.xml"/><Relationship Id="rId382" Type="http://schemas.openxmlformats.org/officeDocument/2006/relationships/tags" Target="../tags/tag866.xml"/><Relationship Id="rId417" Type="http://schemas.openxmlformats.org/officeDocument/2006/relationships/tags" Target="../tags/tag901.xml"/><Relationship Id="rId438" Type="http://schemas.openxmlformats.org/officeDocument/2006/relationships/tags" Target="../tags/tag922.xml"/><Relationship Id="rId16" Type="http://schemas.openxmlformats.org/officeDocument/2006/relationships/tags" Target="../tags/tag500.xml"/><Relationship Id="rId221" Type="http://schemas.openxmlformats.org/officeDocument/2006/relationships/tags" Target="../tags/tag705.xml"/><Relationship Id="rId242" Type="http://schemas.openxmlformats.org/officeDocument/2006/relationships/tags" Target="../tags/tag726.xml"/><Relationship Id="rId263" Type="http://schemas.openxmlformats.org/officeDocument/2006/relationships/tags" Target="../tags/tag747.xml"/><Relationship Id="rId284" Type="http://schemas.openxmlformats.org/officeDocument/2006/relationships/tags" Target="../tags/tag768.xml"/><Relationship Id="rId319" Type="http://schemas.openxmlformats.org/officeDocument/2006/relationships/tags" Target="../tags/tag803.xml"/><Relationship Id="rId37" Type="http://schemas.openxmlformats.org/officeDocument/2006/relationships/tags" Target="../tags/tag521.xml"/><Relationship Id="rId58" Type="http://schemas.openxmlformats.org/officeDocument/2006/relationships/tags" Target="../tags/tag542.xml"/><Relationship Id="rId79" Type="http://schemas.openxmlformats.org/officeDocument/2006/relationships/tags" Target="../tags/tag563.xml"/><Relationship Id="rId102" Type="http://schemas.openxmlformats.org/officeDocument/2006/relationships/tags" Target="../tags/tag586.xml"/><Relationship Id="rId123" Type="http://schemas.openxmlformats.org/officeDocument/2006/relationships/tags" Target="../tags/tag607.xml"/><Relationship Id="rId144" Type="http://schemas.openxmlformats.org/officeDocument/2006/relationships/tags" Target="../tags/tag628.xml"/><Relationship Id="rId330" Type="http://schemas.openxmlformats.org/officeDocument/2006/relationships/tags" Target="../tags/tag814.xml"/><Relationship Id="rId90" Type="http://schemas.openxmlformats.org/officeDocument/2006/relationships/tags" Target="../tags/tag574.xml"/><Relationship Id="rId165" Type="http://schemas.openxmlformats.org/officeDocument/2006/relationships/tags" Target="../tags/tag649.xml"/><Relationship Id="rId186" Type="http://schemas.openxmlformats.org/officeDocument/2006/relationships/tags" Target="../tags/tag670.xml"/><Relationship Id="rId351" Type="http://schemas.openxmlformats.org/officeDocument/2006/relationships/tags" Target="../tags/tag835.xml"/><Relationship Id="rId372" Type="http://schemas.openxmlformats.org/officeDocument/2006/relationships/tags" Target="../tags/tag856.xml"/><Relationship Id="rId393" Type="http://schemas.openxmlformats.org/officeDocument/2006/relationships/tags" Target="../tags/tag877.xml"/><Relationship Id="rId407" Type="http://schemas.openxmlformats.org/officeDocument/2006/relationships/tags" Target="../tags/tag891.xml"/><Relationship Id="rId428" Type="http://schemas.openxmlformats.org/officeDocument/2006/relationships/tags" Target="../tags/tag912.xml"/><Relationship Id="rId449" Type="http://schemas.openxmlformats.org/officeDocument/2006/relationships/slideLayout" Target="../slideLayouts/slideLayout12.xml"/><Relationship Id="rId211" Type="http://schemas.openxmlformats.org/officeDocument/2006/relationships/tags" Target="../tags/tag695.xml"/><Relationship Id="rId232" Type="http://schemas.openxmlformats.org/officeDocument/2006/relationships/tags" Target="../tags/tag716.xml"/><Relationship Id="rId253" Type="http://schemas.openxmlformats.org/officeDocument/2006/relationships/tags" Target="../tags/tag737.xml"/><Relationship Id="rId274" Type="http://schemas.openxmlformats.org/officeDocument/2006/relationships/tags" Target="../tags/tag758.xml"/><Relationship Id="rId295" Type="http://schemas.openxmlformats.org/officeDocument/2006/relationships/tags" Target="../tags/tag779.xml"/><Relationship Id="rId309" Type="http://schemas.openxmlformats.org/officeDocument/2006/relationships/tags" Target="../tags/tag793.xml"/><Relationship Id="rId27" Type="http://schemas.openxmlformats.org/officeDocument/2006/relationships/tags" Target="../tags/tag511.xml"/><Relationship Id="rId48" Type="http://schemas.openxmlformats.org/officeDocument/2006/relationships/tags" Target="../tags/tag532.xml"/><Relationship Id="rId69" Type="http://schemas.openxmlformats.org/officeDocument/2006/relationships/tags" Target="../tags/tag553.xml"/><Relationship Id="rId113" Type="http://schemas.openxmlformats.org/officeDocument/2006/relationships/tags" Target="../tags/tag597.xml"/><Relationship Id="rId134" Type="http://schemas.openxmlformats.org/officeDocument/2006/relationships/tags" Target="../tags/tag618.xml"/><Relationship Id="rId320" Type="http://schemas.openxmlformats.org/officeDocument/2006/relationships/tags" Target="../tags/tag804.xml"/><Relationship Id="rId80" Type="http://schemas.openxmlformats.org/officeDocument/2006/relationships/tags" Target="../tags/tag564.xml"/><Relationship Id="rId155" Type="http://schemas.openxmlformats.org/officeDocument/2006/relationships/tags" Target="../tags/tag639.xml"/><Relationship Id="rId176" Type="http://schemas.openxmlformats.org/officeDocument/2006/relationships/tags" Target="../tags/tag660.xml"/><Relationship Id="rId197" Type="http://schemas.openxmlformats.org/officeDocument/2006/relationships/tags" Target="../tags/tag681.xml"/><Relationship Id="rId341" Type="http://schemas.openxmlformats.org/officeDocument/2006/relationships/tags" Target="../tags/tag825.xml"/><Relationship Id="rId362" Type="http://schemas.openxmlformats.org/officeDocument/2006/relationships/tags" Target="../tags/tag846.xml"/><Relationship Id="rId383" Type="http://schemas.openxmlformats.org/officeDocument/2006/relationships/tags" Target="../tags/tag867.xml"/><Relationship Id="rId418" Type="http://schemas.openxmlformats.org/officeDocument/2006/relationships/tags" Target="../tags/tag902.xml"/><Relationship Id="rId439" Type="http://schemas.openxmlformats.org/officeDocument/2006/relationships/tags" Target="../tags/tag923.xml"/><Relationship Id="rId201" Type="http://schemas.openxmlformats.org/officeDocument/2006/relationships/tags" Target="../tags/tag685.xml"/><Relationship Id="rId222" Type="http://schemas.openxmlformats.org/officeDocument/2006/relationships/tags" Target="../tags/tag706.xml"/><Relationship Id="rId243" Type="http://schemas.openxmlformats.org/officeDocument/2006/relationships/tags" Target="../tags/tag727.xml"/><Relationship Id="rId264" Type="http://schemas.openxmlformats.org/officeDocument/2006/relationships/tags" Target="../tags/tag748.xml"/><Relationship Id="rId285" Type="http://schemas.openxmlformats.org/officeDocument/2006/relationships/tags" Target="../tags/tag769.xml"/><Relationship Id="rId17" Type="http://schemas.openxmlformats.org/officeDocument/2006/relationships/tags" Target="../tags/tag501.xml"/><Relationship Id="rId38" Type="http://schemas.openxmlformats.org/officeDocument/2006/relationships/tags" Target="../tags/tag522.xml"/><Relationship Id="rId59" Type="http://schemas.openxmlformats.org/officeDocument/2006/relationships/tags" Target="../tags/tag543.xml"/><Relationship Id="rId103" Type="http://schemas.openxmlformats.org/officeDocument/2006/relationships/tags" Target="../tags/tag587.xml"/><Relationship Id="rId124" Type="http://schemas.openxmlformats.org/officeDocument/2006/relationships/tags" Target="../tags/tag608.xml"/><Relationship Id="rId310" Type="http://schemas.openxmlformats.org/officeDocument/2006/relationships/tags" Target="../tags/tag794.xml"/><Relationship Id="rId70" Type="http://schemas.openxmlformats.org/officeDocument/2006/relationships/tags" Target="../tags/tag554.xml"/><Relationship Id="rId91" Type="http://schemas.openxmlformats.org/officeDocument/2006/relationships/tags" Target="../tags/tag575.xml"/><Relationship Id="rId145" Type="http://schemas.openxmlformats.org/officeDocument/2006/relationships/tags" Target="../tags/tag629.xml"/><Relationship Id="rId166" Type="http://schemas.openxmlformats.org/officeDocument/2006/relationships/tags" Target="../tags/tag650.xml"/><Relationship Id="rId187" Type="http://schemas.openxmlformats.org/officeDocument/2006/relationships/tags" Target="../tags/tag671.xml"/><Relationship Id="rId331" Type="http://schemas.openxmlformats.org/officeDocument/2006/relationships/tags" Target="../tags/tag815.xml"/><Relationship Id="rId352" Type="http://schemas.openxmlformats.org/officeDocument/2006/relationships/tags" Target="../tags/tag836.xml"/><Relationship Id="rId373" Type="http://schemas.openxmlformats.org/officeDocument/2006/relationships/tags" Target="../tags/tag857.xml"/><Relationship Id="rId394" Type="http://schemas.openxmlformats.org/officeDocument/2006/relationships/tags" Target="../tags/tag878.xml"/><Relationship Id="rId408" Type="http://schemas.openxmlformats.org/officeDocument/2006/relationships/tags" Target="../tags/tag892.xml"/><Relationship Id="rId429" Type="http://schemas.openxmlformats.org/officeDocument/2006/relationships/tags" Target="../tags/tag913.xml"/><Relationship Id="rId1" Type="http://schemas.openxmlformats.org/officeDocument/2006/relationships/tags" Target="../tags/tag485.xml"/><Relationship Id="rId212" Type="http://schemas.openxmlformats.org/officeDocument/2006/relationships/tags" Target="../tags/tag696.xml"/><Relationship Id="rId233" Type="http://schemas.openxmlformats.org/officeDocument/2006/relationships/tags" Target="../tags/tag717.xml"/><Relationship Id="rId254" Type="http://schemas.openxmlformats.org/officeDocument/2006/relationships/tags" Target="../tags/tag738.xml"/><Relationship Id="rId440" Type="http://schemas.openxmlformats.org/officeDocument/2006/relationships/tags" Target="../tags/tag924.xml"/><Relationship Id="rId28" Type="http://schemas.openxmlformats.org/officeDocument/2006/relationships/tags" Target="../tags/tag512.xml"/><Relationship Id="rId49" Type="http://schemas.openxmlformats.org/officeDocument/2006/relationships/tags" Target="../tags/tag533.xml"/><Relationship Id="rId114" Type="http://schemas.openxmlformats.org/officeDocument/2006/relationships/tags" Target="../tags/tag598.xml"/><Relationship Id="rId275" Type="http://schemas.openxmlformats.org/officeDocument/2006/relationships/tags" Target="../tags/tag759.xml"/><Relationship Id="rId296" Type="http://schemas.openxmlformats.org/officeDocument/2006/relationships/tags" Target="../tags/tag780.xml"/><Relationship Id="rId300" Type="http://schemas.openxmlformats.org/officeDocument/2006/relationships/tags" Target="../tags/tag784.xml"/><Relationship Id="rId60" Type="http://schemas.openxmlformats.org/officeDocument/2006/relationships/tags" Target="../tags/tag544.xml"/><Relationship Id="rId81" Type="http://schemas.openxmlformats.org/officeDocument/2006/relationships/tags" Target="../tags/tag565.xml"/><Relationship Id="rId135" Type="http://schemas.openxmlformats.org/officeDocument/2006/relationships/tags" Target="../tags/tag619.xml"/><Relationship Id="rId156" Type="http://schemas.openxmlformats.org/officeDocument/2006/relationships/tags" Target="../tags/tag640.xml"/><Relationship Id="rId177" Type="http://schemas.openxmlformats.org/officeDocument/2006/relationships/tags" Target="../tags/tag661.xml"/><Relationship Id="rId198" Type="http://schemas.openxmlformats.org/officeDocument/2006/relationships/tags" Target="../tags/tag682.xml"/><Relationship Id="rId321" Type="http://schemas.openxmlformats.org/officeDocument/2006/relationships/tags" Target="../tags/tag805.xml"/><Relationship Id="rId342" Type="http://schemas.openxmlformats.org/officeDocument/2006/relationships/tags" Target="../tags/tag826.xml"/><Relationship Id="rId363" Type="http://schemas.openxmlformats.org/officeDocument/2006/relationships/tags" Target="../tags/tag847.xml"/><Relationship Id="rId384" Type="http://schemas.openxmlformats.org/officeDocument/2006/relationships/tags" Target="../tags/tag868.xml"/><Relationship Id="rId419" Type="http://schemas.openxmlformats.org/officeDocument/2006/relationships/tags" Target="../tags/tag903.xml"/><Relationship Id="rId202" Type="http://schemas.openxmlformats.org/officeDocument/2006/relationships/tags" Target="../tags/tag686.xml"/><Relationship Id="rId223" Type="http://schemas.openxmlformats.org/officeDocument/2006/relationships/tags" Target="../tags/tag707.xml"/><Relationship Id="rId244" Type="http://schemas.openxmlformats.org/officeDocument/2006/relationships/tags" Target="../tags/tag728.xml"/><Relationship Id="rId430" Type="http://schemas.openxmlformats.org/officeDocument/2006/relationships/tags" Target="../tags/tag914.xml"/><Relationship Id="rId18" Type="http://schemas.openxmlformats.org/officeDocument/2006/relationships/tags" Target="../tags/tag502.xml"/><Relationship Id="rId39" Type="http://schemas.openxmlformats.org/officeDocument/2006/relationships/tags" Target="../tags/tag523.xml"/><Relationship Id="rId265" Type="http://schemas.openxmlformats.org/officeDocument/2006/relationships/tags" Target="../tags/tag749.xml"/><Relationship Id="rId286" Type="http://schemas.openxmlformats.org/officeDocument/2006/relationships/tags" Target="../tags/tag770.xml"/><Relationship Id="rId50" Type="http://schemas.openxmlformats.org/officeDocument/2006/relationships/tags" Target="../tags/tag534.xml"/><Relationship Id="rId104" Type="http://schemas.openxmlformats.org/officeDocument/2006/relationships/tags" Target="../tags/tag588.xml"/><Relationship Id="rId125" Type="http://schemas.openxmlformats.org/officeDocument/2006/relationships/tags" Target="../tags/tag609.xml"/><Relationship Id="rId146" Type="http://schemas.openxmlformats.org/officeDocument/2006/relationships/tags" Target="../tags/tag630.xml"/><Relationship Id="rId167" Type="http://schemas.openxmlformats.org/officeDocument/2006/relationships/tags" Target="../tags/tag651.xml"/><Relationship Id="rId188" Type="http://schemas.openxmlformats.org/officeDocument/2006/relationships/tags" Target="../tags/tag672.xml"/><Relationship Id="rId311" Type="http://schemas.openxmlformats.org/officeDocument/2006/relationships/tags" Target="../tags/tag795.xml"/><Relationship Id="rId332" Type="http://schemas.openxmlformats.org/officeDocument/2006/relationships/tags" Target="../tags/tag816.xml"/><Relationship Id="rId353" Type="http://schemas.openxmlformats.org/officeDocument/2006/relationships/tags" Target="../tags/tag837.xml"/><Relationship Id="rId374" Type="http://schemas.openxmlformats.org/officeDocument/2006/relationships/tags" Target="../tags/tag858.xml"/><Relationship Id="rId395" Type="http://schemas.openxmlformats.org/officeDocument/2006/relationships/tags" Target="../tags/tag879.xml"/><Relationship Id="rId409" Type="http://schemas.openxmlformats.org/officeDocument/2006/relationships/tags" Target="../tags/tag893.xml"/><Relationship Id="rId71" Type="http://schemas.openxmlformats.org/officeDocument/2006/relationships/tags" Target="../tags/tag555.xml"/><Relationship Id="rId92" Type="http://schemas.openxmlformats.org/officeDocument/2006/relationships/tags" Target="../tags/tag576.xml"/><Relationship Id="rId213" Type="http://schemas.openxmlformats.org/officeDocument/2006/relationships/tags" Target="../tags/tag697.xml"/><Relationship Id="rId234" Type="http://schemas.openxmlformats.org/officeDocument/2006/relationships/tags" Target="../tags/tag718.xml"/><Relationship Id="rId420" Type="http://schemas.openxmlformats.org/officeDocument/2006/relationships/tags" Target="../tags/tag904.xml"/><Relationship Id="rId2" Type="http://schemas.openxmlformats.org/officeDocument/2006/relationships/tags" Target="../tags/tag486.xml"/><Relationship Id="rId29" Type="http://schemas.openxmlformats.org/officeDocument/2006/relationships/tags" Target="../tags/tag513.xml"/><Relationship Id="rId255" Type="http://schemas.openxmlformats.org/officeDocument/2006/relationships/tags" Target="../tags/tag739.xml"/><Relationship Id="rId276" Type="http://schemas.openxmlformats.org/officeDocument/2006/relationships/tags" Target="../tags/tag760.xml"/><Relationship Id="rId297" Type="http://schemas.openxmlformats.org/officeDocument/2006/relationships/tags" Target="../tags/tag781.xml"/><Relationship Id="rId441" Type="http://schemas.openxmlformats.org/officeDocument/2006/relationships/tags" Target="../tags/tag925.xml"/><Relationship Id="rId40" Type="http://schemas.openxmlformats.org/officeDocument/2006/relationships/tags" Target="../tags/tag524.xml"/><Relationship Id="rId115" Type="http://schemas.openxmlformats.org/officeDocument/2006/relationships/tags" Target="../tags/tag599.xml"/><Relationship Id="rId136" Type="http://schemas.openxmlformats.org/officeDocument/2006/relationships/tags" Target="../tags/tag620.xml"/><Relationship Id="rId157" Type="http://schemas.openxmlformats.org/officeDocument/2006/relationships/tags" Target="../tags/tag641.xml"/><Relationship Id="rId178" Type="http://schemas.openxmlformats.org/officeDocument/2006/relationships/tags" Target="../tags/tag662.xml"/><Relationship Id="rId301" Type="http://schemas.openxmlformats.org/officeDocument/2006/relationships/tags" Target="../tags/tag785.xml"/><Relationship Id="rId322" Type="http://schemas.openxmlformats.org/officeDocument/2006/relationships/tags" Target="../tags/tag806.xml"/><Relationship Id="rId343" Type="http://schemas.openxmlformats.org/officeDocument/2006/relationships/tags" Target="../tags/tag827.xml"/><Relationship Id="rId364" Type="http://schemas.openxmlformats.org/officeDocument/2006/relationships/tags" Target="../tags/tag848.xml"/><Relationship Id="rId61" Type="http://schemas.openxmlformats.org/officeDocument/2006/relationships/tags" Target="../tags/tag545.xml"/><Relationship Id="rId82" Type="http://schemas.openxmlformats.org/officeDocument/2006/relationships/tags" Target="../tags/tag566.xml"/><Relationship Id="rId199" Type="http://schemas.openxmlformats.org/officeDocument/2006/relationships/tags" Target="../tags/tag683.xml"/><Relationship Id="rId203" Type="http://schemas.openxmlformats.org/officeDocument/2006/relationships/tags" Target="../tags/tag687.xml"/><Relationship Id="rId385" Type="http://schemas.openxmlformats.org/officeDocument/2006/relationships/tags" Target="../tags/tag869.xml"/><Relationship Id="rId19" Type="http://schemas.openxmlformats.org/officeDocument/2006/relationships/tags" Target="../tags/tag503.xml"/><Relationship Id="rId224" Type="http://schemas.openxmlformats.org/officeDocument/2006/relationships/tags" Target="../tags/tag708.xml"/><Relationship Id="rId245" Type="http://schemas.openxmlformats.org/officeDocument/2006/relationships/tags" Target="../tags/tag729.xml"/><Relationship Id="rId266" Type="http://schemas.openxmlformats.org/officeDocument/2006/relationships/tags" Target="../tags/tag750.xml"/><Relationship Id="rId287" Type="http://schemas.openxmlformats.org/officeDocument/2006/relationships/tags" Target="../tags/tag771.xml"/><Relationship Id="rId410" Type="http://schemas.openxmlformats.org/officeDocument/2006/relationships/tags" Target="../tags/tag894.xml"/><Relationship Id="rId431" Type="http://schemas.openxmlformats.org/officeDocument/2006/relationships/tags" Target="../tags/tag915.xml"/><Relationship Id="rId30" Type="http://schemas.openxmlformats.org/officeDocument/2006/relationships/tags" Target="../tags/tag514.xml"/><Relationship Id="rId105" Type="http://schemas.openxmlformats.org/officeDocument/2006/relationships/tags" Target="../tags/tag589.xml"/><Relationship Id="rId126" Type="http://schemas.openxmlformats.org/officeDocument/2006/relationships/tags" Target="../tags/tag610.xml"/><Relationship Id="rId147" Type="http://schemas.openxmlformats.org/officeDocument/2006/relationships/tags" Target="../tags/tag631.xml"/><Relationship Id="rId168" Type="http://schemas.openxmlformats.org/officeDocument/2006/relationships/tags" Target="../tags/tag652.xml"/><Relationship Id="rId312" Type="http://schemas.openxmlformats.org/officeDocument/2006/relationships/tags" Target="../tags/tag796.xml"/><Relationship Id="rId333" Type="http://schemas.openxmlformats.org/officeDocument/2006/relationships/tags" Target="../tags/tag817.xml"/><Relationship Id="rId354" Type="http://schemas.openxmlformats.org/officeDocument/2006/relationships/tags" Target="../tags/tag838.xml"/><Relationship Id="rId51" Type="http://schemas.openxmlformats.org/officeDocument/2006/relationships/tags" Target="../tags/tag535.xml"/><Relationship Id="rId72" Type="http://schemas.openxmlformats.org/officeDocument/2006/relationships/tags" Target="../tags/tag556.xml"/><Relationship Id="rId93" Type="http://schemas.openxmlformats.org/officeDocument/2006/relationships/tags" Target="../tags/tag577.xml"/><Relationship Id="rId189" Type="http://schemas.openxmlformats.org/officeDocument/2006/relationships/tags" Target="../tags/tag673.xml"/><Relationship Id="rId375" Type="http://schemas.openxmlformats.org/officeDocument/2006/relationships/tags" Target="../tags/tag859.xml"/><Relationship Id="rId396" Type="http://schemas.openxmlformats.org/officeDocument/2006/relationships/tags" Target="../tags/tag880.xml"/><Relationship Id="rId3" Type="http://schemas.openxmlformats.org/officeDocument/2006/relationships/tags" Target="../tags/tag487.xml"/><Relationship Id="rId214" Type="http://schemas.openxmlformats.org/officeDocument/2006/relationships/tags" Target="../tags/tag698.xml"/><Relationship Id="rId235" Type="http://schemas.openxmlformats.org/officeDocument/2006/relationships/tags" Target="../tags/tag719.xml"/><Relationship Id="rId256" Type="http://schemas.openxmlformats.org/officeDocument/2006/relationships/tags" Target="../tags/tag740.xml"/><Relationship Id="rId277" Type="http://schemas.openxmlformats.org/officeDocument/2006/relationships/tags" Target="../tags/tag761.xml"/><Relationship Id="rId298" Type="http://schemas.openxmlformats.org/officeDocument/2006/relationships/tags" Target="../tags/tag782.xml"/><Relationship Id="rId400" Type="http://schemas.openxmlformats.org/officeDocument/2006/relationships/tags" Target="../tags/tag884.xml"/><Relationship Id="rId421" Type="http://schemas.openxmlformats.org/officeDocument/2006/relationships/tags" Target="../tags/tag905.xml"/><Relationship Id="rId442" Type="http://schemas.openxmlformats.org/officeDocument/2006/relationships/tags" Target="../tags/tag926.xml"/><Relationship Id="rId116" Type="http://schemas.openxmlformats.org/officeDocument/2006/relationships/tags" Target="../tags/tag600.xml"/><Relationship Id="rId137" Type="http://schemas.openxmlformats.org/officeDocument/2006/relationships/tags" Target="../tags/tag621.xml"/><Relationship Id="rId158" Type="http://schemas.openxmlformats.org/officeDocument/2006/relationships/tags" Target="../tags/tag642.xml"/><Relationship Id="rId302" Type="http://schemas.openxmlformats.org/officeDocument/2006/relationships/tags" Target="../tags/tag786.xml"/><Relationship Id="rId323" Type="http://schemas.openxmlformats.org/officeDocument/2006/relationships/tags" Target="../tags/tag807.xml"/><Relationship Id="rId344" Type="http://schemas.openxmlformats.org/officeDocument/2006/relationships/tags" Target="../tags/tag828.xml"/><Relationship Id="rId20" Type="http://schemas.openxmlformats.org/officeDocument/2006/relationships/tags" Target="../tags/tag504.xml"/><Relationship Id="rId41" Type="http://schemas.openxmlformats.org/officeDocument/2006/relationships/tags" Target="../tags/tag525.xml"/><Relationship Id="rId62" Type="http://schemas.openxmlformats.org/officeDocument/2006/relationships/tags" Target="../tags/tag546.xml"/><Relationship Id="rId83" Type="http://schemas.openxmlformats.org/officeDocument/2006/relationships/tags" Target="../tags/tag567.xml"/><Relationship Id="rId179" Type="http://schemas.openxmlformats.org/officeDocument/2006/relationships/tags" Target="../tags/tag663.xml"/><Relationship Id="rId365" Type="http://schemas.openxmlformats.org/officeDocument/2006/relationships/tags" Target="../tags/tag849.xml"/><Relationship Id="rId386" Type="http://schemas.openxmlformats.org/officeDocument/2006/relationships/tags" Target="../tags/tag870.xml"/><Relationship Id="rId190" Type="http://schemas.openxmlformats.org/officeDocument/2006/relationships/tags" Target="../tags/tag674.xml"/><Relationship Id="rId204" Type="http://schemas.openxmlformats.org/officeDocument/2006/relationships/tags" Target="../tags/tag688.xml"/><Relationship Id="rId225" Type="http://schemas.openxmlformats.org/officeDocument/2006/relationships/tags" Target="../tags/tag709.xml"/><Relationship Id="rId246" Type="http://schemas.openxmlformats.org/officeDocument/2006/relationships/tags" Target="../tags/tag730.xml"/><Relationship Id="rId267" Type="http://schemas.openxmlformats.org/officeDocument/2006/relationships/tags" Target="../tags/tag751.xml"/><Relationship Id="rId288" Type="http://schemas.openxmlformats.org/officeDocument/2006/relationships/tags" Target="../tags/tag772.xml"/><Relationship Id="rId411" Type="http://schemas.openxmlformats.org/officeDocument/2006/relationships/tags" Target="../tags/tag895.xml"/><Relationship Id="rId432" Type="http://schemas.openxmlformats.org/officeDocument/2006/relationships/tags" Target="../tags/tag916.xml"/><Relationship Id="rId106" Type="http://schemas.openxmlformats.org/officeDocument/2006/relationships/tags" Target="../tags/tag590.xml"/><Relationship Id="rId127" Type="http://schemas.openxmlformats.org/officeDocument/2006/relationships/tags" Target="../tags/tag611.xml"/><Relationship Id="rId313" Type="http://schemas.openxmlformats.org/officeDocument/2006/relationships/tags" Target="../tags/tag797.xml"/><Relationship Id="rId10" Type="http://schemas.openxmlformats.org/officeDocument/2006/relationships/tags" Target="../tags/tag494.xml"/><Relationship Id="rId31" Type="http://schemas.openxmlformats.org/officeDocument/2006/relationships/tags" Target="../tags/tag515.xml"/><Relationship Id="rId52" Type="http://schemas.openxmlformats.org/officeDocument/2006/relationships/tags" Target="../tags/tag536.xml"/><Relationship Id="rId73" Type="http://schemas.openxmlformats.org/officeDocument/2006/relationships/tags" Target="../tags/tag557.xml"/><Relationship Id="rId94" Type="http://schemas.openxmlformats.org/officeDocument/2006/relationships/tags" Target="../tags/tag578.xml"/><Relationship Id="rId148" Type="http://schemas.openxmlformats.org/officeDocument/2006/relationships/tags" Target="../tags/tag632.xml"/><Relationship Id="rId169" Type="http://schemas.openxmlformats.org/officeDocument/2006/relationships/tags" Target="../tags/tag653.xml"/><Relationship Id="rId334" Type="http://schemas.openxmlformats.org/officeDocument/2006/relationships/tags" Target="../tags/tag818.xml"/><Relationship Id="rId355" Type="http://schemas.openxmlformats.org/officeDocument/2006/relationships/tags" Target="../tags/tag839.xml"/><Relationship Id="rId376" Type="http://schemas.openxmlformats.org/officeDocument/2006/relationships/tags" Target="../tags/tag860.xml"/><Relationship Id="rId397" Type="http://schemas.openxmlformats.org/officeDocument/2006/relationships/tags" Target="../tags/tag881.xml"/><Relationship Id="rId4" Type="http://schemas.openxmlformats.org/officeDocument/2006/relationships/tags" Target="../tags/tag488.xml"/><Relationship Id="rId180" Type="http://schemas.openxmlformats.org/officeDocument/2006/relationships/tags" Target="../tags/tag664.xml"/><Relationship Id="rId215" Type="http://schemas.openxmlformats.org/officeDocument/2006/relationships/tags" Target="../tags/tag699.xml"/><Relationship Id="rId236" Type="http://schemas.openxmlformats.org/officeDocument/2006/relationships/tags" Target="../tags/tag720.xml"/><Relationship Id="rId257" Type="http://schemas.openxmlformats.org/officeDocument/2006/relationships/tags" Target="../tags/tag741.xml"/><Relationship Id="rId278" Type="http://schemas.openxmlformats.org/officeDocument/2006/relationships/tags" Target="../tags/tag762.xml"/><Relationship Id="rId401" Type="http://schemas.openxmlformats.org/officeDocument/2006/relationships/tags" Target="../tags/tag885.xml"/><Relationship Id="rId422" Type="http://schemas.openxmlformats.org/officeDocument/2006/relationships/tags" Target="../tags/tag906.xml"/><Relationship Id="rId443" Type="http://schemas.openxmlformats.org/officeDocument/2006/relationships/tags" Target="../tags/tag927.xml"/><Relationship Id="rId303" Type="http://schemas.openxmlformats.org/officeDocument/2006/relationships/tags" Target="../tags/tag787.xml"/><Relationship Id="rId42" Type="http://schemas.openxmlformats.org/officeDocument/2006/relationships/tags" Target="../tags/tag526.xml"/><Relationship Id="rId84" Type="http://schemas.openxmlformats.org/officeDocument/2006/relationships/tags" Target="../tags/tag568.xml"/><Relationship Id="rId138" Type="http://schemas.openxmlformats.org/officeDocument/2006/relationships/tags" Target="../tags/tag622.xml"/><Relationship Id="rId345" Type="http://schemas.openxmlformats.org/officeDocument/2006/relationships/tags" Target="../tags/tag829.xml"/><Relationship Id="rId387" Type="http://schemas.openxmlformats.org/officeDocument/2006/relationships/tags" Target="../tags/tag871.xml"/><Relationship Id="rId191" Type="http://schemas.openxmlformats.org/officeDocument/2006/relationships/tags" Target="../tags/tag675.xml"/><Relationship Id="rId205" Type="http://schemas.openxmlformats.org/officeDocument/2006/relationships/tags" Target="../tags/tag689.xml"/><Relationship Id="rId247" Type="http://schemas.openxmlformats.org/officeDocument/2006/relationships/tags" Target="../tags/tag731.xml"/><Relationship Id="rId412" Type="http://schemas.openxmlformats.org/officeDocument/2006/relationships/tags" Target="../tags/tag896.xml"/><Relationship Id="rId107" Type="http://schemas.openxmlformats.org/officeDocument/2006/relationships/tags" Target="../tags/tag591.xml"/><Relationship Id="rId289" Type="http://schemas.openxmlformats.org/officeDocument/2006/relationships/tags" Target="../tags/tag773.xml"/><Relationship Id="rId11" Type="http://schemas.openxmlformats.org/officeDocument/2006/relationships/tags" Target="../tags/tag495.xml"/><Relationship Id="rId53" Type="http://schemas.openxmlformats.org/officeDocument/2006/relationships/tags" Target="../tags/tag537.xml"/><Relationship Id="rId149" Type="http://schemas.openxmlformats.org/officeDocument/2006/relationships/tags" Target="../tags/tag633.xml"/><Relationship Id="rId314" Type="http://schemas.openxmlformats.org/officeDocument/2006/relationships/tags" Target="../tags/tag798.xml"/><Relationship Id="rId356" Type="http://schemas.openxmlformats.org/officeDocument/2006/relationships/tags" Target="../tags/tag840.xml"/><Relationship Id="rId398" Type="http://schemas.openxmlformats.org/officeDocument/2006/relationships/tags" Target="../tags/tag882.xml"/><Relationship Id="rId95" Type="http://schemas.openxmlformats.org/officeDocument/2006/relationships/tags" Target="../tags/tag579.xml"/><Relationship Id="rId160" Type="http://schemas.openxmlformats.org/officeDocument/2006/relationships/tags" Target="../tags/tag644.xml"/><Relationship Id="rId216" Type="http://schemas.openxmlformats.org/officeDocument/2006/relationships/tags" Target="../tags/tag700.xml"/><Relationship Id="rId423" Type="http://schemas.openxmlformats.org/officeDocument/2006/relationships/tags" Target="../tags/tag907.xml"/><Relationship Id="rId258" Type="http://schemas.openxmlformats.org/officeDocument/2006/relationships/tags" Target="../tags/tag742.xml"/><Relationship Id="rId22" Type="http://schemas.openxmlformats.org/officeDocument/2006/relationships/tags" Target="../tags/tag506.xml"/><Relationship Id="rId64" Type="http://schemas.openxmlformats.org/officeDocument/2006/relationships/tags" Target="../tags/tag548.xml"/><Relationship Id="rId118" Type="http://schemas.openxmlformats.org/officeDocument/2006/relationships/tags" Target="../tags/tag602.xml"/><Relationship Id="rId325" Type="http://schemas.openxmlformats.org/officeDocument/2006/relationships/tags" Target="../tags/tag809.xml"/><Relationship Id="rId367" Type="http://schemas.openxmlformats.org/officeDocument/2006/relationships/tags" Target="../tags/tag851.xml"/><Relationship Id="rId171" Type="http://schemas.openxmlformats.org/officeDocument/2006/relationships/tags" Target="../tags/tag655.xml"/><Relationship Id="rId227" Type="http://schemas.openxmlformats.org/officeDocument/2006/relationships/tags" Target="../tags/tag711.xml"/><Relationship Id="rId269" Type="http://schemas.openxmlformats.org/officeDocument/2006/relationships/tags" Target="../tags/tag753.xml"/><Relationship Id="rId434" Type="http://schemas.openxmlformats.org/officeDocument/2006/relationships/tags" Target="../tags/tag918.xml"/><Relationship Id="rId33" Type="http://schemas.openxmlformats.org/officeDocument/2006/relationships/tags" Target="../tags/tag517.xml"/><Relationship Id="rId129" Type="http://schemas.openxmlformats.org/officeDocument/2006/relationships/tags" Target="../tags/tag613.xml"/><Relationship Id="rId280" Type="http://schemas.openxmlformats.org/officeDocument/2006/relationships/tags" Target="../tags/tag764.xml"/><Relationship Id="rId336" Type="http://schemas.openxmlformats.org/officeDocument/2006/relationships/tags" Target="../tags/tag820.xml"/></Relationships>
</file>

<file path=ppt/slides/_rels/slide13.xml.rels><?xml version="1.0" encoding="UTF-8" standalone="yes"?>
<Relationships xmlns="http://schemas.openxmlformats.org/package/2006/relationships"><Relationship Id="rId8" Type="http://schemas.openxmlformats.org/officeDocument/2006/relationships/tags" Target="../tags/tag940.xml"/><Relationship Id="rId13" Type="http://schemas.openxmlformats.org/officeDocument/2006/relationships/tags" Target="../tags/tag945.xml"/><Relationship Id="rId18" Type="http://schemas.openxmlformats.org/officeDocument/2006/relationships/tags" Target="../tags/tag950.xml"/><Relationship Id="rId3" Type="http://schemas.openxmlformats.org/officeDocument/2006/relationships/tags" Target="../tags/tag935.xml"/><Relationship Id="rId21" Type="http://schemas.openxmlformats.org/officeDocument/2006/relationships/tags" Target="../tags/tag953.xml"/><Relationship Id="rId7" Type="http://schemas.openxmlformats.org/officeDocument/2006/relationships/tags" Target="../tags/tag939.xml"/><Relationship Id="rId12" Type="http://schemas.openxmlformats.org/officeDocument/2006/relationships/tags" Target="../tags/tag944.xml"/><Relationship Id="rId17" Type="http://schemas.openxmlformats.org/officeDocument/2006/relationships/tags" Target="../tags/tag949.xml"/><Relationship Id="rId2" Type="http://schemas.openxmlformats.org/officeDocument/2006/relationships/tags" Target="../tags/tag934.xml"/><Relationship Id="rId16" Type="http://schemas.openxmlformats.org/officeDocument/2006/relationships/tags" Target="../tags/tag948.xml"/><Relationship Id="rId20" Type="http://schemas.openxmlformats.org/officeDocument/2006/relationships/tags" Target="../tags/tag952.xml"/><Relationship Id="rId1" Type="http://schemas.openxmlformats.org/officeDocument/2006/relationships/tags" Target="../tags/tag933.xml"/><Relationship Id="rId6" Type="http://schemas.openxmlformats.org/officeDocument/2006/relationships/tags" Target="../tags/tag938.xml"/><Relationship Id="rId11" Type="http://schemas.openxmlformats.org/officeDocument/2006/relationships/tags" Target="../tags/tag943.xml"/><Relationship Id="rId24" Type="http://schemas.openxmlformats.org/officeDocument/2006/relationships/slideLayout" Target="../slideLayouts/slideLayout12.xml"/><Relationship Id="rId5" Type="http://schemas.openxmlformats.org/officeDocument/2006/relationships/tags" Target="../tags/tag937.xml"/><Relationship Id="rId15" Type="http://schemas.openxmlformats.org/officeDocument/2006/relationships/tags" Target="../tags/tag947.xml"/><Relationship Id="rId23" Type="http://schemas.openxmlformats.org/officeDocument/2006/relationships/tags" Target="../tags/tag955.xml"/><Relationship Id="rId10" Type="http://schemas.openxmlformats.org/officeDocument/2006/relationships/tags" Target="../tags/tag942.xml"/><Relationship Id="rId19" Type="http://schemas.openxmlformats.org/officeDocument/2006/relationships/tags" Target="../tags/tag951.xml"/><Relationship Id="rId4" Type="http://schemas.openxmlformats.org/officeDocument/2006/relationships/tags" Target="../tags/tag936.xml"/><Relationship Id="rId9" Type="http://schemas.openxmlformats.org/officeDocument/2006/relationships/tags" Target="../tags/tag941.xml"/><Relationship Id="rId14" Type="http://schemas.openxmlformats.org/officeDocument/2006/relationships/tags" Target="../tags/tag946.xml"/><Relationship Id="rId22" Type="http://schemas.openxmlformats.org/officeDocument/2006/relationships/tags" Target="../tags/tag954.xml"/></Relationships>
</file>

<file path=ppt/slides/_rels/slide14.xml.rels><?xml version="1.0" encoding="UTF-8" standalone="yes"?>
<Relationships xmlns="http://schemas.openxmlformats.org/package/2006/relationships"><Relationship Id="rId8" Type="http://schemas.openxmlformats.org/officeDocument/2006/relationships/tags" Target="../tags/tag963.xml"/><Relationship Id="rId13" Type="http://schemas.openxmlformats.org/officeDocument/2006/relationships/tags" Target="../tags/tag968.xml"/><Relationship Id="rId18" Type="http://schemas.openxmlformats.org/officeDocument/2006/relationships/tags" Target="../tags/tag973.xml"/><Relationship Id="rId3" Type="http://schemas.openxmlformats.org/officeDocument/2006/relationships/tags" Target="../tags/tag958.xml"/><Relationship Id="rId21" Type="http://schemas.openxmlformats.org/officeDocument/2006/relationships/tags" Target="../tags/tag976.xml"/><Relationship Id="rId7" Type="http://schemas.openxmlformats.org/officeDocument/2006/relationships/tags" Target="../tags/tag962.xml"/><Relationship Id="rId12" Type="http://schemas.openxmlformats.org/officeDocument/2006/relationships/tags" Target="../tags/tag967.xml"/><Relationship Id="rId17" Type="http://schemas.openxmlformats.org/officeDocument/2006/relationships/tags" Target="../tags/tag972.xml"/><Relationship Id="rId2" Type="http://schemas.openxmlformats.org/officeDocument/2006/relationships/tags" Target="../tags/tag957.xml"/><Relationship Id="rId16" Type="http://schemas.openxmlformats.org/officeDocument/2006/relationships/tags" Target="../tags/tag971.xml"/><Relationship Id="rId20" Type="http://schemas.openxmlformats.org/officeDocument/2006/relationships/tags" Target="../tags/tag975.xml"/><Relationship Id="rId1" Type="http://schemas.openxmlformats.org/officeDocument/2006/relationships/tags" Target="../tags/tag956.xml"/><Relationship Id="rId6" Type="http://schemas.openxmlformats.org/officeDocument/2006/relationships/tags" Target="../tags/tag961.xml"/><Relationship Id="rId11" Type="http://schemas.openxmlformats.org/officeDocument/2006/relationships/tags" Target="../tags/tag966.xml"/><Relationship Id="rId24" Type="http://schemas.openxmlformats.org/officeDocument/2006/relationships/slideLayout" Target="../slideLayouts/slideLayout12.xml"/><Relationship Id="rId5" Type="http://schemas.openxmlformats.org/officeDocument/2006/relationships/tags" Target="../tags/tag960.xml"/><Relationship Id="rId15" Type="http://schemas.openxmlformats.org/officeDocument/2006/relationships/tags" Target="../tags/tag970.xml"/><Relationship Id="rId23" Type="http://schemas.openxmlformats.org/officeDocument/2006/relationships/tags" Target="../tags/tag978.xml"/><Relationship Id="rId10" Type="http://schemas.openxmlformats.org/officeDocument/2006/relationships/tags" Target="../tags/tag965.xml"/><Relationship Id="rId19" Type="http://schemas.openxmlformats.org/officeDocument/2006/relationships/tags" Target="../tags/tag974.xml"/><Relationship Id="rId4" Type="http://schemas.openxmlformats.org/officeDocument/2006/relationships/tags" Target="../tags/tag959.xml"/><Relationship Id="rId9" Type="http://schemas.openxmlformats.org/officeDocument/2006/relationships/tags" Target="../tags/tag964.xml"/><Relationship Id="rId14" Type="http://schemas.openxmlformats.org/officeDocument/2006/relationships/tags" Target="../tags/tag969.xml"/><Relationship Id="rId22" Type="http://schemas.openxmlformats.org/officeDocument/2006/relationships/tags" Target="../tags/tag9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realpython.com/html-css-python/" TargetMode="External"/><Relationship Id="rId2" Type="http://schemas.openxmlformats.org/officeDocument/2006/relationships/hyperlink" Target="https://debruine.github.io/shinyintro/web.html#:~:text=Shiny%20apps%20use%20jQuery%2C%20a,code%20from%20the%20www%2Fcustom." TargetMode="External"/><Relationship Id="rId1" Type="http://schemas.openxmlformats.org/officeDocument/2006/relationships/slideLayout" Target="../slideLayouts/slideLayout2.xml"/><Relationship Id="rId5" Type="http://schemas.openxmlformats.org/officeDocument/2006/relationships/hyperlink" Target="https://www.a11y-collective.com/blog/html-accessibility-programming-with-an-inclusive-perspective/" TargetMode="External"/><Relationship Id="rId4" Type="http://schemas.openxmlformats.org/officeDocument/2006/relationships/hyperlink" Target="https://developer.mozilla.org/en-US/docs/Learn_web_development/Core/Accessibility/CSS_and_JavaScrip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17" Type="http://schemas.openxmlformats.org/officeDocument/2006/relationships/tags" Target="../tags/tag1095.xml"/><Relationship Id="rId299" Type="http://schemas.openxmlformats.org/officeDocument/2006/relationships/tags" Target="../tags/tag1277.xml"/><Relationship Id="rId21" Type="http://schemas.openxmlformats.org/officeDocument/2006/relationships/tags" Target="../tags/tag999.xml"/><Relationship Id="rId63" Type="http://schemas.openxmlformats.org/officeDocument/2006/relationships/tags" Target="../tags/tag1041.xml"/><Relationship Id="rId159" Type="http://schemas.openxmlformats.org/officeDocument/2006/relationships/tags" Target="../tags/tag1137.xml"/><Relationship Id="rId324" Type="http://schemas.openxmlformats.org/officeDocument/2006/relationships/tags" Target="../tags/tag1302.xml"/><Relationship Id="rId366" Type="http://schemas.openxmlformats.org/officeDocument/2006/relationships/tags" Target="../tags/tag1344.xml"/><Relationship Id="rId170" Type="http://schemas.openxmlformats.org/officeDocument/2006/relationships/tags" Target="../tags/tag1148.xml"/><Relationship Id="rId226" Type="http://schemas.openxmlformats.org/officeDocument/2006/relationships/tags" Target="../tags/tag1204.xml"/><Relationship Id="rId433" Type="http://schemas.openxmlformats.org/officeDocument/2006/relationships/tags" Target="../tags/tag1411.xml"/><Relationship Id="rId268" Type="http://schemas.openxmlformats.org/officeDocument/2006/relationships/tags" Target="../tags/tag1246.xml"/><Relationship Id="rId32" Type="http://schemas.openxmlformats.org/officeDocument/2006/relationships/tags" Target="../tags/tag1010.xml"/><Relationship Id="rId74" Type="http://schemas.openxmlformats.org/officeDocument/2006/relationships/tags" Target="../tags/tag1052.xml"/><Relationship Id="rId128" Type="http://schemas.openxmlformats.org/officeDocument/2006/relationships/tags" Target="../tags/tag1106.xml"/><Relationship Id="rId335" Type="http://schemas.openxmlformats.org/officeDocument/2006/relationships/tags" Target="../tags/tag1313.xml"/><Relationship Id="rId377" Type="http://schemas.openxmlformats.org/officeDocument/2006/relationships/tags" Target="../tags/tag1355.xml"/><Relationship Id="rId5" Type="http://schemas.openxmlformats.org/officeDocument/2006/relationships/tags" Target="../tags/tag983.xml"/><Relationship Id="rId181" Type="http://schemas.openxmlformats.org/officeDocument/2006/relationships/tags" Target="../tags/tag1159.xml"/><Relationship Id="rId237" Type="http://schemas.openxmlformats.org/officeDocument/2006/relationships/tags" Target="../tags/tag1215.xml"/><Relationship Id="rId402" Type="http://schemas.openxmlformats.org/officeDocument/2006/relationships/tags" Target="../tags/tag1380.xml"/><Relationship Id="rId279" Type="http://schemas.openxmlformats.org/officeDocument/2006/relationships/tags" Target="../tags/tag1257.xml"/><Relationship Id="rId444" Type="http://schemas.openxmlformats.org/officeDocument/2006/relationships/tags" Target="../tags/tag1422.xml"/><Relationship Id="rId43" Type="http://schemas.openxmlformats.org/officeDocument/2006/relationships/tags" Target="../tags/tag1021.xml"/><Relationship Id="rId139" Type="http://schemas.openxmlformats.org/officeDocument/2006/relationships/tags" Target="../tags/tag1117.xml"/><Relationship Id="rId290" Type="http://schemas.openxmlformats.org/officeDocument/2006/relationships/tags" Target="../tags/tag1268.xml"/><Relationship Id="rId304" Type="http://schemas.openxmlformats.org/officeDocument/2006/relationships/tags" Target="../tags/tag1282.xml"/><Relationship Id="rId346" Type="http://schemas.openxmlformats.org/officeDocument/2006/relationships/tags" Target="../tags/tag1324.xml"/><Relationship Id="rId388" Type="http://schemas.openxmlformats.org/officeDocument/2006/relationships/tags" Target="../tags/tag1366.xml"/><Relationship Id="rId85" Type="http://schemas.openxmlformats.org/officeDocument/2006/relationships/tags" Target="../tags/tag1063.xml"/><Relationship Id="rId150" Type="http://schemas.openxmlformats.org/officeDocument/2006/relationships/tags" Target="../tags/tag1128.xml"/><Relationship Id="rId192" Type="http://schemas.openxmlformats.org/officeDocument/2006/relationships/tags" Target="../tags/tag1170.xml"/><Relationship Id="rId206" Type="http://schemas.openxmlformats.org/officeDocument/2006/relationships/tags" Target="../tags/tag1184.xml"/><Relationship Id="rId413" Type="http://schemas.openxmlformats.org/officeDocument/2006/relationships/tags" Target="../tags/tag1391.xml"/><Relationship Id="rId248" Type="http://schemas.openxmlformats.org/officeDocument/2006/relationships/tags" Target="../tags/tag1226.xml"/><Relationship Id="rId12" Type="http://schemas.openxmlformats.org/officeDocument/2006/relationships/tags" Target="../tags/tag990.xml"/><Relationship Id="rId108" Type="http://schemas.openxmlformats.org/officeDocument/2006/relationships/tags" Target="../tags/tag1086.xml"/><Relationship Id="rId315" Type="http://schemas.openxmlformats.org/officeDocument/2006/relationships/tags" Target="../tags/tag1293.xml"/><Relationship Id="rId357" Type="http://schemas.openxmlformats.org/officeDocument/2006/relationships/tags" Target="../tags/tag1335.xml"/><Relationship Id="rId54" Type="http://schemas.openxmlformats.org/officeDocument/2006/relationships/tags" Target="../tags/tag1032.xml"/><Relationship Id="rId75" Type="http://schemas.openxmlformats.org/officeDocument/2006/relationships/tags" Target="../tags/tag1053.xml"/><Relationship Id="rId96" Type="http://schemas.openxmlformats.org/officeDocument/2006/relationships/tags" Target="../tags/tag1074.xml"/><Relationship Id="rId140" Type="http://schemas.openxmlformats.org/officeDocument/2006/relationships/tags" Target="../tags/tag1118.xml"/><Relationship Id="rId161" Type="http://schemas.openxmlformats.org/officeDocument/2006/relationships/tags" Target="../tags/tag1139.xml"/><Relationship Id="rId182" Type="http://schemas.openxmlformats.org/officeDocument/2006/relationships/tags" Target="../tags/tag1160.xml"/><Relationship Id="rId217" Type="http://schemas.openxmlformats.org/officeDocument/2006/relationships/tags" Target="../tags/tag1195.xml"/><Relationship Id="rId378" Type="http://schemas.openxmlformats.org/officeDocument/2006/relationships/tags" Target="../tags/tag1356.xml"/><Relationship Id="rId399" Type="http://schemas.openxmlformats.org/officeDocument/2006/relationships/tags" Target="../tags/tag1377.xml"/><Relationship Id="rId403" Type="http://schemas.openxmlformats.org/officeDocument/2006/relationships/tags" Target="../tags/tag1381.xml"/><Relationship Id="rId6" Type="http://schemas.openxmlformats.org/officeDocument/2006/relationships/tags" Target="../tags/tag984.xml"/><Relationship Id="rId238" Type="http://schemas.openxmlformats.org/officeDocument/2006/relationships/tags" Target="../tags/tag1216.xml"/><Relationship Id="rId259" Type="http://schemas.openxmlformats.org/officeDocument/2006/relationships/tags" Target="../tags/tag1237.xml"/><Relationship Id="rId424" Type="http://schemas.openxmlformats.org/officeDocument/2006/relationships/tags" Target="../tags/tag1402.xml"/><Relationship Id="rId445" Type="http://schemas.openxmlformats.org/officeDocument/2006/relationships/tags" Target="../tags/tag1423.xml"/><Relationship Id="rId23" Type="http://schemas.openxmlformats.org/officeDocument/2006/relationships/tags" Target="../tags/tag1001.xml"/><Relationship Id="rId119" Type="http://schemas.openxmlformats.org/officeDocument/2006/relationships/tags" Target="../tags/tag1097.xml"/><Relationship Id="rId270" Type="http://schemas.openxmlformats.org/officeDocument/2006/relationships/tags" Target="../tags/tag1248.xml"/><Relationship Id="rId291" Type="http://schemas.openxmlformats.org/officeDocument/2006/relationships/tags" Target="../tags/tag1269.xml"/><Relationship Id="rId305" Type="http://schemas.openxmlformats.org/officeDocument/2006/relationships/tags" Target="../tags/tag1283.xml"/><Relationship Id="rId326" Type="http://schemas.openxmlformats.org/officeDocument/2006/relationships/tags" Target="../tags/tag1304.xml"/><Relationship Id="rId347" Type="http://schemas.openxmlformats.org/officeDocument/2006/relationships/tags" Target="../tags/tag1325.xml"/><Relationship Id="rId44" Type="http://schemas.openxmlformats.org/officeDocument/2006/relationships/tags" Target="../tags/tag1022.xml"/><Relationship Id="rId65" Type="http://schemas.openxmlformats.org/officeDocument/2006/relationships/tags" Target="../tags/tag1043.xml"/><Relationship Id="rId86" Type="http://schemas.openxmlformats.org/officeDocument/2006/relationships/tags" Target="../tags/tag1064.xml"/><Relationship Id="rId130" Type="http://schemas.openxmlformats.org/officeDocument/2006/relationships/tags" Target="../tags/tag1108.xml"/><Relationship Id="rId151" Type="http://schemas.openxmlformats.org/officeDocument/2006/relationships/tags" Target="../tags/tag1129.xml"/><Relationship Id="rId368" Type="http://schemas.openxmlformats.org/officeDocument/2006/relationships/tags" Target="../tags/tag1346.xml"/><Relationship Id="rId389" Type="http://schemas.openxmlformats.org/officeDocument/2006/relationships/tags" Target="../tags/tag1367.xml"/><Relationship Id="rId172" Type="http://schemas.openxmlformats.org/officeDocument/2006/relationships/tags" Target="../tags/tag1150.xml"/><Relationship Id="rId193" Type="http://schemas.openxmlformats.org/officeDocument/2006/relationships/tags" Target="../tags/tag1171.xml"/><Relationship Id="rId207" Type="http://schemas.openxmlformats.org/officeDocument/2006/relationships/tags" Target="../tags/tag1185.xml"/><Relationship Id="rId228" Type="http://schemas.openxmlformats.org/officeDocument/2006/relationships/tags" Target="../tags/tag1206.xml"/><Relationship Id="rId249" Type="http://schemas.openxmlformats.org/officeDocument/2006/relationships/tags" Target="../tags/tag1227.xml"/><Relationship Id="rId414" Type="http://schemas.openxmlformats.org/officeDocument/2006/relationships/tags" Target="../tags/tag1392.xml"/><Relationship Id="rId435" Type="http://schemas.openxmlformats.org/officeDocument/2006/relationships/tags" Target="../tags/tag1413.xml"/><Relationship Id="rId13" Type="http://schemas.openxmlformats.org/officeDocument/2006/relationships/tags" Target="../tags/tag991.xml"/><Relationship Id="rId109" Type="http://schemas.openxmlformats.org/officeDocument/2006/relationships/tags" Target="../tags/tag1087.xml"/><Relationship Id="rId260" Type="http://schemas.openxmlformats.org/officeDocument/2006/relationships/tags" Target="../tags/tag1238.xml"/><Relationship Id="rId281" Type="http://schemas.openxmlformats.org/officeDocument/2006/relationships/tags" Target="../tags/tag1259.xml"/><Relationship Id="rId316" Type="http://schemas.openxmlformats.org/officeDocument/2006/relationships/tags" Target="../tags/tag1294.xml"/><Relationship Id="rId337" Type="http://schemas.openxmlformats.org/officeDocument/2006/relationships/tags" Target="../tags/tag1315.xml"/><Relationship Id="rId34" Type="http://schemas.openxmlformats.org/officeDocument/2006/relationships/tags" Target="../tags/tag1012.xml"/><Relationship Id="rId55" Type="http://schemas.openxmlformats.org/officeDocument/2006/relationships/tags" Target="../tags/tag1033.xml"/><Relationship Id="rId76" Type="http://schemas.openxmlformats.org/officeDocument/2006/relationships/tags" Target="../tags/tag1054.xml"/><Relationship Id="rId97" Type="http://schemas.openxmlformats.org/officeDocument/2006/relationships/tags" Target="../tags/tag1075.xml"/><Relationship Id="rId120" Type="http://schemas.openxmlformats.org/officeDocument/2006/relationships/tags" Target="../tags/tag1098.xml"/><Relationship Id="rId141" Type="http://schemas.openxmlformats.org/officeDocument/2006/relationships/tags" Target="../tags/tag1119.xml"/><Relationship Id="rId358" Type="http://schemas.openxmlformats.org/officeDocument/2006/relationships/tags" Target="../tags/tag1336.xml"/><Relationship Id="rId379" Type="http://schemas.openxmlformats.org/officeDocument/2006/relationships/tags" Target="../tags/tag1357.xml"/><Relationship Id="rId7" Type="http://schemas.openxmlformats.org/officeDocument/2006/relationships/tags" Target="../tags/tag985.xml"/><Relationship Id="rId162" Type="http://schemas.openxmlformats.org/officeDocument/2006/relationships/tags" Target="../tags/tag1140.xml"/><Relationship Id="rId183" Type="http://schemas.openxmlformats.org/officeDocument/2006/relationships/tags" Target="../tags/tag1161.xml"/><Relationship Id="rId218" Type="http://schemas.openxmlformats.org/officeDocument/2006/relationships/tags" Target="../tags/tag1196.xml"/><Relationship Id="rId239" Type="http://schemas.openxmlformats.org/officeDocument/2006/relationships/tags" Target="../tags/tag1217.xml"/><Relationship Id="rId390" Type="http://schemas.openxmlformats.org/officeDocument/2006/relationships/tags" Target="../tags/tag1368.xml"/><Relationship Id="rId404" Type="http://schemas.openxmlformats.org/officeDocument/2006/relationships/tags" Target="../tags/tag1382.xml"/><Relationship Id="rId425" Type="http://schemas.openxmlformats.org/officeDocument/2006/relationships/tags" Target="../tags/tag1403.xml"/><Relationship Id="rId446" Type="http://schemas.openxmlformats.org/officeDocument/2006/relationships/tags" Target="../tags/tag1424.xml"/><Relationship Id="rId250" Type="http://schemas.openxmlformats.org/officeDocument/2006/relationships/tags" Target="../tags/tag1228.xml"/><Relationship Id="rId271" Type="http://schemas.openxmlformats.org/officeDocument/2006/relationships/tags" Target="../tags/tag1249.xml"/><Relationship Id="rId292" Type="http://schemas.openxmlformats.org/officeDocument/2006/relationships/tags" Target="../tags/tag1270.xml"/><Relationship Id="rId306" Type="http://schemas.openxmlformats.org/officeDocument/2006/relationships/tags" Target="../tags/tag1284.xml"/><Relationship Id="rId24" Type="http://schemas.openxmlformats.org/officeDocument/2006/relationships/tags" Target="../tags/tag1002.xml"/><Relationship Id="rId45" Type="http://schemas.openxmlformats.org/officeDocument/2006/relationships/tags" Target="../tags/tag1023.xml"/><Relationship Id="rId66" Type="http://schemas.openxmlformats.org/officeDocument/2006/relationships/tags" Target="../tags/tag1044.xml"/><Relationship Id="rId87" Type="http://schemas.openxmlformats.org/officeDocument/2006/relationships/tags" Target="../tags/tag1065.xml"/><Relationship Id="rId110" Type="http://schemas.openxmlformats.org/officeDocument/2006/relationships/tags" Target="../tags/tag1088.xml"/><Relationship Id="rId131" Type="http://schemas.openxmlformats.org/officeDocument/2006/relationships/tags" Target="../tags/tag1109.xml"/><Relationship Id="rId327" Type="http://schemas.openxmlformats.org/officeDocument/2006/relationships/tags" Target="../tags/tag1305.xml"/><Relationship Id="rId348" Type="http://schemas.openxmlformats.org/officeDocument/2006/relationships/tags" Target="../tags/tag1326.xml"/><Relationship Id="rId369" Type="http://schemas.openxmlformats.org/officeDocument/2006/relationships/tags" Target="../tags/tag1347.xml"/><Relationship Id="rId152" Type="http://schemas.openxmlformats.org/officeDocument/2006/relationships/tags" Target="../tags/tag1130.xml"/><Relationship Id="rId173" Type="http://schemas.openxmlformats.org/officeDocument/2006/relationships/tags" Target="../tags/tag1151.xml"/><Relationship Id="rId194" Type="http://schemas.openxmlformats.org/officeDocument/2006/relationships/tags" Target="../tags/tag1172.xml"/><Relationship Id="rId208" Type="http://schemas.openxmlformats.org/officeDocument/2006/relationships/tags" Target="../tags/tag1186.xml"/><Relationship Id="rId229" Type="http://schemas.openxmlformats.org/officeDocument/2006/relationships/tags" Target="../tags/tag1207.xml"/><Relationship Id="rId380" Type="http://schemas.openxmlformats.org/officeDocument/2006/relationships/tags" Target="../tags/tag1358.xml"/><Relationship Id="rId415" Type="http://schemas.openxmlformats.org/officeDocument/2006/relationships/tags" Target="../tags/tag1393.xml"/><Relationship Id="rId436" Type="http://schemas.openxmlformats.org/officeDocument/2006/relationships/tags" Target="../tags/tag1414.xml"/><Relationship Id="rId240" Type="http://schemas.openxmlformats.org/officeDocument/2006/relationships/tags" Target="../tags/tag1218.xml"/><Relationship Id="rId261" Type="http://schemas.openxmlformats.org/officeDocument/2006/relationships/tags" Target="../tags/tag1239.xml"/><Relationship Id="rId14" Type="http://schemas.openxmlformats.org/officeDocument/2006/relationships/tags" Target="../tags/tag992.xml"/><Relationship Id="rId35" Type="http://schemas.openxmlformats.org/officeDocument/2006/relationships/tags" Target="../tags/tag1013.xml"/><Relationship Id="rId56" Type="http://schemas.openxmlformats.org/officeDocument/2006/relationships/tags" Target="../tags/tag1034.xml"/><Relationship Id="rId77" Type="http://schemas.openxmlformats.org/officeDocument/2006/relationships/tags" Target="../tags/tag1055.xml"/><Relationship Id="rId100" Type="http://schemas.openxmlformats.org/officeDocument/2006/relationships/tags" Target="../tags/tag1078.xml"/><Relationship Id="rId282" Type="http://schemas.openxmlformats.org/officeDocument/2006/relationships/tags" Target="../tags/tag1260.xml"/><Relationship Id="rId317" Type="http://schemas.openxmlformats.org/officeDocument/2006/relationships/tags" Target="../tags/tag1295.xml"/><Relationship Id="rId338" Type="http://schemas.openxmlformats.org/officeDocument/2006/relationships/tags" Target="../tags/tag1316.xml"/><Relationship Id="rId359" Type="http://schemas.openxmlformats.org/officeDocument/2006/relationships/tags" Target="../tags/tag1337.xml"/><Relationship Id="rId8" Type="http://schemas.openxmlformats.org/officeDocument/2006/relationships/tags" Target="../tags/tag986.xml"/><Relationship Id="rId98" Type="http://schemas.openxmlformats.org/officeDocument/2006/relationships/tags" Target="../tags/tag1076.xml"/><Relationship Id="rId121" Type="http://schemas.openxmlformats.org/officeDocument/2006/relationships/tags" Target="../tags/tag1099.xml"/><Relationship Id="rId142" Type="http://schemas.openxmlformats.org/officeDocument/2006/relationships/tags" Target="../tags/tag1120.xml"/><Relationship Id="rId163" Type="http://schemas.openxmlformats.org/officeDocument/2006/relationships/tags" Target="../tags/tag1141.xml"/><Relationship Id="rId184" Type="http://schemas.openxmlformats.org/officeDocument/2006/relationships/tags" Target="../tags/tag1162.xml"/><Relationship Id="rId219" Type="http://schemas.openxmlformats.org/officeDocument/2006/relationships/tags" Target="../tags/tag1197.xml"/><Relationship Id="rId370" Type="http://schemas.openxmlformats.org/officeDocument/2006/relationships/tags" Target="../tags/tag1348.xml"/><Relationship Id="rId391" Type="http://schemas.openxmlformats.org/officeDocument/2006/relationships/tags" Target="../tags/tag1369.xml"/><Relationship Id="rId405" Type="http://schemas.openxmlformats.org/officeDocument/2006/relationships/tags" Target="../tags/tag1383.xml"/><Relationship Id="rId426" Type="http://schemas.openxmlformats.org/officeDocument/2006/relationships/tags" Target="../tags/tag1404.xml"/><Relationship Id="rId447" Type="http://schemas.openxmlformats.org/officeDocument/2006/relationships/tags" Target="../tags/tag1425.xml"/><Relationship Id="rId230" Type="http://schemas.openxmlformats.org/officeDocument/2006/relationships/tags" Target="../tags/tag1208.xml"/><Relationship Id="rId251" Type="http://schemas.openxmlformats.org/officeDocument/2006/relationships/tags" Target="../tags/tag1229.xml"/><Relationship Id="rId25" Type="http://schemas.openxmlformats.org/officeDocument/2006/relationships/tags" Target="../tags/tag1003.xml"/><Relationship Id="rId46" Type="http://schemas.openxmlformats.org/officeDocument/2006/relationships/tags" Target="../tags/tag1024.xml"/><Relationship Id="rId67" Type="http://schemas.openxmlformats.org/officeDocument/2006/relationships/tags" Target="../tags/tag1045.xml"/><Relationship Id="rId272" Type="http://schemas.openxmlformats.org/officeDocument/2006/relationships/tags" Target="../tags/tag1250.xml"/><Relationship Id="rId293" Type="http://schemas.openxmlformats.org/officeDocument/2006/relationships/tags" Target="../tags/tag1271.xml"/><Relationship Id="rId307" Type="http://schemas.openxmlformats.org/officeDocument/2006/relationships/tags" Target="../tags/tag1285.xml"/><Relationship Id="rId328" Type="http://schemas.openxmlformats.org/officeDocument/2006/relationships/tags" Target="../tags/tag1306.xml"/><Relationship Id="rId349" Type="http://schemas.openxmlformats.org/officeDocument/2006/relationships/tags" Target="../tags/tag1327.xml"/><Relationship Id="rId88" Type="http://schemas.openxmlformats.org/officeDocument/2006/relationships/tags" Target="../tags/tag1066.xml"/><Relationship Id="rId111" Type="http://schemas.openxmlformats.org/officeDocument/2006/relationships/tags" Target="../tags/tag1089.xml"/><Relationship Id="rId132" Type="http://schemas.openxmlformats.org/officeDocument/2006/relationships/tags" Target="../tags/tag1110.xml"/><Relationship Id="rId153" Type="http://schemas.openxmlformats.org/officeDocument/2006/relationships/tags" Target="../tags/tag1131.xml"/><Relationship Id="rId174" Type="http://schemas.openxmlformats.org/officeDocument/2006/relationships/tags" Target="../tags/tag1152.xml"/><Relationship Id="rId195" Type="http://schemas.openxmlformats.org/officeDocument/2006/relationships/tags" Target="../tags/tag1173.xml"/><Relationship Id="rId209" Type="http://schemas.openxmlformats.org/officeDocument/2006/relationships/tags" Target="../tags/tag1187.xml"/><Relationship Id="rId360" Type="http://schemas.openxmlformats.org/officeDocument/2006/relationships/tags" Target="../tags/tag1338.xml"/><Relationship Id="rId381" Type="http://schemas.openxmlformats.org/officeDocument/2006/relationships/tags" Target="../tags/tag1359.xml"/><Relationship Id="rId416" Type="http://schemas.openxmlformats.org/officeDocument/2006/relationships/tags" Target="../tags/tag1394.xml"/><Relationship Id="rId220" Type="http://schemas.openxmlformats.org/officeDocument/2006/relationships/tags" Target="../tags/tag1198.xml"/><Relationship Id="rId241" Type="http://schemas.openxmlformats.org/officeDocument/2006/relationships/tags" Target="../tags/tag1219.xml"/><Relationship Id="rId437" Type="http://schemas.openxmlformats.org/officeDocument/2006/relationships/tags" Target="../tags/tag1415.xml"/><Relationship Id="rId15" Type="http://schemas.openxmlformats.org/officeDocument/2006/relationships/tags" Target="../tags/tag993.xml"/><Relationship Id="rId36" Type="http://schemas.openxmlformats.org/officeDocument/2006/relationships/tags" Target="../tags/tag1014.xml"/><Relationship Id="rId57" Type="http://schemas.openxmlformats.org/officeDocument/2006/relationships/tags" Target="../tags/tag1035.xml"/><Relationship Id="rId262" Type="http://schemas.openxmlformats.org/officeDocument/2006/relationships/tags" Target="../tags/tag1240.xml"/><Relationship Id="rId283" Type="http://schemas.openxmlformats.org/officeDocument/2006/relationships/tags" Target="../tags/tag1261.xml"/><Relationship Id="rId318" Type="http://schemas.openxmlformats.org/officeDocument/2006/relationships/tags" Target="../tags/tag1296.xml"/><Relationship Id="rId339" Type="http://schemas.openxmlformats.org/officeDocument/2006/relationships/tags" Target="../tags/tag1317.xml"/><Relationship Id="rId78" Type="http://schemas.openxmlformats.org/officeDocument/2006/relationships/tags" Target="../tags/tag1056.xml"/><Relationship Id="rId99" Type="http://schemas.openxmlformats.org/officeDocument/2006/relationships/tags" Target="../tags/tag1077.xml"/><Relationship Id="rId101" Type="http://schemas.openxmlformats.org/officeDocument/2006/relationships/tags" Target="../tags/tag1079.xml"/><Relationship Id="rId122" Type="http://schemas.openxmlformats.org/officeDocument/2006/relationships/tags" Target="../tags/tag1100.xml"/><Relationship Id="rId143" Type="http://schemas.openxmlformats.org/officeDocument/2006/relationships/tags" Target="../tags/tag1121.xml"/><Relationship Id="rId164" Type="http://schemas.openxmlformats.org/officeDocument/2006/relationships/tags" Target="../tags/tag1142.xml"/><Relationship Id="rId185" Type="http://schemas.openxmlformats.org/officeDocument/2006/relationships/tags" Target="../tags/tag1163.xml"/><Relationship Id="rId350" Type="http://schemas.openxmlformats.org/officeDocument/2006/relationships/tags" Target="../tags/tag1328.xml"/><Relationship Id="rId371" Type="http://schemas.openxmlformats.org/officeDocument/2006/relationships/tags" Target="../tags/tag1349.xml"/><Relationship Id="rId406" Type="http://schemas.openxmlformats.org/officeDocument/2006/relationships/tags" Target="../tags/tag1384.xml"/><Relationship Id="rId9" Type="http://schemas.openxmlformats.org/officeDocument/2006/relationships/tags" Target="../tags/tag987.xml"/><Relationship Id="rId210" Type="http://schemas.openxmlformats.org/officeDocument/2006/relationships/tags" Target="../tags/tag1188.xml"/><Relationship Id="rId392" Type="http://schemas.openxmlformats.org/officeDocument/2006/relationships/tags" Target="../tags/tag1370.xml"/><Relationship Id="rId427" Type="http://schemas.openxmlformats.org/officeDocument/2006/relationships/tags" Target="../tags/tag1405.xml"/><Relationship Id="rId448" Type="http://schemas.openxmlformats.org/officeDocument/2006/relationships/tags" Target="../tags/tag1426.xml"/><Relationship Id="rId26" Type="http://schemas.openxmlformats.org/officeDocument/2006/relationships/tags" Target="../tags/tag1004.xml"/><Relationship Id="rId231" Type="http://schemas.openxmlformats.org/officeDocument/2006/relationships/tags" Target="../tags/tag1209.xml"/><Relationship Id="rId252" Type="http://schemas.openxmlformats.org/officeDocument/2006/relationships/tags" Target="../tags/tag1230.xml"/><Relationship Id="rId273" Type="http://schemas.openxmlformats.org/officeDocument/2006/relationships/tags" Target="../tags/tag1251.xml"/><Relationship Id="rId294" Type="http://schemas.openxmlformats.org/officeDocument/2006/relationships/tags" Target="../tags/tag1272.xml"/><Relationship Id="rId308" Type="http://schemas.openxmlformats.org/officeDocument/2006/relationships/tags" Target="../tags/tag1286.xml"/><Relationship Id="rId329" Type="http://schemas.openxmlformats.org/officeDocument/2006/relationships/tags" Target="../tags/tag1307.xml"/><Relationship Id="rId47" Type="http://schemas.openxmlformats.org/officeDocument/2006/relationships/tags" Target="../tags/tag1025.xml"/><Relationship Id="rId68" Type="http://schemas.openxmlformats.org/officeDocument/2006/relationships/tags" Target="../tags/tag1046.xml"/><Relationship Id="rId89" Type="http://schemas.openxmlformats.org/officeDocument/2006/relationships/tags" Target="../tags/tag1067.xml"/><Relationship Id="rId112" Type="http://schemas.openxmlformats.org/officeDocument/2006/relationships/tags" Target="../tags/tag1090.xml"/><Relationship Id="rId133" Type="http://schemas.openxmlformats.org/officeDocument/2006/relationships/tags" Target="../tags/tag1111.xml"/><Relationship Id="rId154" Type="http://schemas.openxmlformats.org/officeDocument/2006/relationships/tags" Target="../tags/tag1132.xml"/><Relationship Id="rId175" Type="http://schemas.openxmlformats.org/officeDocument/2006/relationships/tags" Target="../tags/tag1153.xml"/><Relationship Id="rId340" Type="http://schemas.openxmlformats.org/officeDocument/2006/relationships/tags" Target="../tags/tag1318.xml"/><Relationship Id="rId361" Type="http://schemas.openxmlformats.org/officeDocument/2006/relationships/tags" Target="../tags/tag1339.xml"/><Relationship Id="rId196" Type="http://schemas.openxmlformats.org/officeDocument/2006/relationships/tags" Target="../tags/tag1174.xml"/><Relationship Id="rId200" Type="http://schemas.openxmlformats.org/officeDocument/2006/relationships/tags" Target="../tags/tag1178.xml"/><Relationship Id="rId382" Type="http://schemas.openxmlformats.org/officeDocument/2006/relationships/tags" Target="../tags/tag1360.xml"/><Relationship Id="rId417" Type="http://schemas.openxmlformats.org/officeDocument/2006/relationships/tags" Target="../tags/tag1395.xml"/><Relationship Id="rId438" Type="http://schemas.openxmlformats.org/officeDocument/2006/relationships/tags" Target="../tags/tag1416.xml"/><Relationship Id="rId16" Type="http://schemas.openxmlformats.org/officeDocument/2006/relationships/tags" Target="../tags/tag994.xml"/><Relationship Id="rId221" Type="http://schemas.openxmlformats.org/officeDocument/2006/relationships/tags" Target="../tags/tag1199.xml"/><Relationship Id="rId242" Type="http://schemas.openxmlformats.org/officeDocument/2006/relationships/tags" Target="../tags/tag1220.xml"/><Relationship Id="rId263" Type="http://schemas.openxmlformats.org/officeDocument/2006/relationships/tags" Target="../tags/tag1241.xml"/><Relationship Id="rId284" Type="http://schemas.openxmlformats.org/officeDocument/2006/relationships/tags" Target="../tags/tag1262.xml"/><Relationship Id="rId319" Type="http://schemas.openxmlformats.org/officeDocument/2006/relationships/tags" Target="../tags/tag1297.xml"/><Relationship Id="rId37" Type="http://schemas.openxmlformats.org/officeDocument/2006/relationships/tags" Target="../tags/tag1015.xml"/><Relationship Id="rId58" Type="http://schemas.openxmlformats.org/officeDocument/2006/relationships/tags" Target="../tags/tag1036.xml"/><Relationship Id="rId79" Type="http://schemas.openxmlformats.org/officeDocument/2006/relationships/tags" Target="../tags/tag1057.xml"/><Relationship Id="rId102" Type="http://schemas.openxmlformats.org/officeDocument/2006/relationships/tags" Target="../tags/tag1080.xml"/><Relationship Id="rId123" Type="http://schemas.openxmlformats.org/officeDocument/2006/relationships/tags" Target="../tags/tag1101.xml"/><Relationship Id="rId144" Type="http://schemas.openxmlformats.org/officeDocument/2006/relationships/tags" Target="../tags/tag1122.xml"/><Relationship Id="rId330" Type="http://schemas.openxmlformats.org/officeDocument/2006/relationships/tags" Target="../tags/tag1308.xml"/><Relationship Id="rId90" Type="http://schemas.openxmlformats.org/officeDocument/2006/relationships/tags" Target="../tags/tag1068.xml"/><Relationship Id="rId165" Type="http://schemas.openxmlformats.org/officeDocument/2006/relationships/tags" Target="../tags/tag1143.xml"/><Relationship Id="rId186" Type="http://schemas.openxmlformats.org/officeDocument/2006/relationships/tags" Target="../tags/tag1164.xml"/><Relationship Id="rId351" Type="http://schemas.openxmlformats.org/officeDocument/2006/relationships/tags" Target="../tags/tag1329.xml"/><Relationship Id="rId372" Type="http://schemas.openxmlformats.org/officeDocument/2006/relationships/tags" Target="../tags/tag1350.xml"/><Relationship Id="rId393" Type="http://schemas.openxmlformats.org/officeDocument/2006/relationships/tags" Target="../tags/tag1371.xml"/><Relationship Id="rId407" Type="http://schemas.openxmlformats.org/officeDocument/2006/relationships/tags" Target="../tags/tag1385.xml"/><Relationship Id="rId428" Type="http://schemas.openxmlformats.org/officeDocument/2006/relationships/tags" Target="../tags/tag1406.xml"/><Relationship Id="rId449" Type="http://schemas.openxmlformats.org/officeDocument/2006/relationships/slideLayout" Target="../slideLayouts/slideLayout12.xml"/><Relationship Id="rId211" Type="http://schemas.openxmlformats.org/officeDocument/2006/relationships/tags" Target="../tags/tag1189.xml"/><Relationship Id="rId232" Type="http://schemas.openxmlformats.org/officeDocument/2006/relationships/tags" Target="../tags/tag1210.xml"/><Relationship Id="rId253" Type="http://schemas.openxmlformats.org/officeDocument/2006/relationships/tags" Target="../tags/tag1231.xml"/><Relationship Id="rId274" Type="http://schemas.openxmlformats.org/officeDocument/2006/relationships/tags" Target="../tags/tag1252.xml"/><Relationship Id="rId295" Type="http://schemas.openxmlformats.org/officeDocument/2006/relationships/tags" Target="../tags/tag1273.xml"/><Relationship Id="rId309" Type="http://schemas.openxmlformats.org/officeDocument/2006/relationships/tags" Target="../tags/tag1287.xml"/><Relationship Id="rId27" Type="http://schemas.openxmlformats.org/officeDocument/2006/relationships/tags" Target="../tags/tag1005.xml"/><Relationship Id="rId48" Type="http://schemas.openxmlformats.org/officeDocument/2006/relationships/tags" Target="../tags/tag1026.xml"/><Relationship Id="rId69" Type="http://schemas.openxmlformats.org/officeDocument/2006/relationships/tags" Target="../tags/tag1047.xml"/><Relationship Id="rId113" Type="http://schemas.openxmlformats.org/officeDocument/2006/relationships/tags" Target="../tags/tag1091.xml"/><Relationship Id="rId134" Type="http://schemas.openxmlformats.org/officeDocument/2006/relationships/tags" Target="../tags/tag1112.xml"/><Relationship Id="rId320" Type="http://schemas.openxmlformats.org/officeDocument/2006/relationships/tags" Target="../tags/tag1298.xml"/><Relationship Id="rId80" Type="http://schemas.openxmlformats.org/officeDocument/2006/relationships/tags" Target="../tags/tag1058.xml"/><Relationship Id="rId155" Type="http://schemas.openxmlformats.org/officeDocument/2006/relationships/tags" Target="../tags/tag1133.xml"/><Relationship Id="rId176" Type="http://schemas.openxmlformats.org/officeDocument/2006/relationships/tags" Target="../tags/tag1154.xml"/><Relationship Id="rId197" Type="http://schemas.openxmlformats.org/officeDocument/2006/relationships/tags" Target="../tags/tag1175.xml"/><Relationship Id="rId341" Type="http://schemas.openxmlformats.org/officeDocument/2006/relationships/tags" Target="../tags/tag1319.xml"/><Relationship Id="rId362" Type="http://schemas.openxmlformats.org/officeDocument/2006/relationships/tags" Target="../tags/tag1340.xml"/><Relationship Id="rId383" Type="http://schemas.openxmlformats.org/officeDocument/2006/relationships/tags" Target="../tags/tag1361.xml"/><Relationship Id="rId418" Type="http://schemas.openxmlformats.org/officeDocument/2006/relationships/tags" Target="../tags/tag1396.xml"/><Relationship Id="rId439" Type="http://schemas.openxmlformats.org/officeDocument/2006/relationships/tags" Target="../tags/tag1417.xml"/><Relationship Id="rId201" Type="http://schemas.openxmlformats.org/officeDocument/2006/relationships/tags" Target="../tags/tag1179.xml"/><Relationship Id="rId222" Type="http://schemas.openxmlformats.org/officeDocument/2006/relationships/tags" Target="../tags/tag1200.xml"/><Relationship Id="rId243" Type="http://schemas.openxmlformats.org/officeDocument/2006/relationships/tags" Target="../tags/tag1221.xml"/><Relationship Id="rId264" Type="http://schemas.openxmlformats.org/officeDocument/2006/relationships/tags" Target="../tags/tag1242.xml"/><Relationship Id="rId285" Type="http://schemas.openxmlformats.org/officeDocument/2006/relationships/tags" Target="../tags/tag1263.xml"/><Relationship Id="rId17" Type="http://schemas.openxmlformats.org/officeDocument/2006/relationships/tags" Target="../tags/tag995.xml"/><Relationship Id="rId38" Type="http://schemas.openxmlformats.org/officeDocument/2006/relationships/tags" Target="../tags/tag1016.xml"/><Relationship Id="rId59" Type="http://schemas.openxmlformats.org/officeDocument/2006/relationships/tags" Target="../tags/tag1037.xml"/><Relationship Id="rId103" Type="http://schemas.openxmlformats.org/officeDocument/2006/relationships/tags" Target="../tags/tag1081.xml"/><Relationship Id="rId124" Type="http://schemas.openxmlformats.org/officeDocument/2006/relationships/tags" Target="../tags/tag1102.xml"/><Relationship Id="rId310" Type="http://schemas.openxmlformats.org/officeDocument/2006/relationships/tags" Target="../tags/tag1288.xml"/><Relationship Id="rId70" Type="http://schemas.openxmlformats.org/officeDocument/2006/relationships/tags" Target="../tags/tag1048.xml"/><Relationship Id="rId91" Type="http://schemas.openxmlformats.org/officeDocument/2006/relationships/tags" Target="../tags/tag1069.xml"/><Relationship Id="rId145" Type="http://schemas.openxmlformats.org/officeDocument/2006/relationships/tags" Target="../tags/tag1123.xml"/><Relationship Id="rId166" Type="http://schemas.openxmlformats.org/officeDocument/2006/relationships/tags" Target="../tags/tag1144.xml"/><Relationship Id="rId187" Type="http://schemas.openxmlformats.org/officeDocument/2006/relationships/tags" Target="../tags/tag1165.xml"/><Relationship Id="rId331" Type="http://schemas.openxmlformats.org/officeDocument/2006/relationships/tags" Target="../tags/tag1309.xml"/><Relationship Id="rId352" Type="http://schemas.openxmlformats.org/officeDocument/2006/relationships/tags" Target="../tags/tag1330.xml"/><Relationship Id="rId373" Type="http://schemas.openxmlformats.org/officeDocument/2006/relationships/tags" Target="../tags/tag1351.xml"/><Relationship Id="rId394" Type="http://schemas.openxmlformats.org/officeDocument/2006/relationships/tags" Target="../tags/tag1372.xml"/><Relationship Id="rId408" Type="http://schemas.openxmlformats.org/officeDocument/2006/relationships/tags" Target="../tags/tag1386.xml"/><Relationship Id="rId429" Type="http://schemas.openxmlformats.org/officeDocument/2006/relationships/tags" Target="../tags/tag1407.xml"/><Relationship Id="rId1" Type="http://schemas.openxmlformats.org/officeDocument/2006/relationships/tags" Target="../tags/tag979.xml"/><Relationship Id="rId212" Type="http://schemas.openxmlformats.org/officeDocument/2006/relationships/tags" Target="../tags/tag1190.xml"/><Relationship Id="rId233" Type="http://schemas.openxmlformats.org/officeDocument/2006/relationships/tags" Target="../tags/tag1211.xml"/><Relationship Id="rId254" Type="http://schemas.openxmlformats.org/officeDocument/2006/relationships/tags" Target="../tags/tag1232.xml"/><Relationship Id="rId440" Type="http://schemas.openxmlformats.org/officeDocument/2006/relationships/tags" Target="../tags/tag1418.xml"/><Relationship Id="rId28" Type="http://schemas.openxmlformats.org/officeDocument/2006/relationships/tags" Target="../tags/tag1006.xml"/><Relationship Id="rId49" Type="http://schemas.openxmlformats.org/officeDocument/2006/relationships/tags" Target="../tags/tag1027.xml"/><Relationship Id="rId114" Type="http://schemas.openxmlformats.org/officeDocument/2006/relationships/tags" Target="../tags/tag1092.xml"/><Relationship Id="rId275" Type="http://schemas.openxmlformats.org/officeDocument/2006/relationships/tags" Target="../tags/tag1253.xml"/><Relationship Id="rId296" Type="http://schemas.openxmlformats.org/officeDocument/2006/relationships/tags" Target="../tags/tag1274.xml"/><Relationship Id="rId300" Type="http://schemas.openxmlformats.org/officeDocument/2006/relationships/tags" Target="../tags/tag1278.xml"/><Relationship Id="rId60" Type="http://schemas.openxmlformats.org/officeDocument/2006/relationships/tags" Target="../tags/tag1038.xml"/><Relationship Id="rId81" Type="http://schemas.openxmlformats.org/officeDocument/2006/relationships/tags" Target="../tags/tag1059.xml"/><Relationship Id="rId135" Type="http://schemas.openxmlformats.org/officeDocument/2006/relationships/tags" Target="../tags/tag1113.xml"/><Relationship Id="rId156" Type="http://schemas.openxmlformats.org/officeDocument/2006/relationships/tags" Target="../tags/tag1134.xml"/><Relationship Id="rId177" Type="http://schemas.openxmlformats.org/officeDocument/2006/relationships/tags" Target="../tags/tag1155.xml"/><Relationship Id="rId198" Type="http://schemas.openxmlformats.org/officeDocument/2006/relationships/tags" Target="../tags/tag1176.xml"/><Relationship Id="rId321" Type="http://schemas.openxmlformats.org/officeDocument/2006/relationships/tags" Target="../tags/tag1299.xml"/><Relationship Id="rId342" Type="http://schemas.openxmlformats.org/officeDocument/2006/relationships/tags" Target="../tags/tag1320.xml"/><Relationship Id="rId363" Type="http://schemas.openxmlformats.org/officeDocument/2006/relationships/tags" Target="../tags/tag1341.xml"/><Relationship Id="rId384" Type="http://schemas.openxmlformats.org/officeDocument/2006/relationships/tags" Target="../tags/tag1362.xml"/><Relationship Id="rId419" Type="http://schemas.openxmlformats.org/officeDocument/2006/relationships/tags" Target="../tags/tag1397.xml"/><Relationship Id="rId202" Type="http://schemas.openxmlformats.org/officeDocument/2006/relationships/tags" Target="../tags/tag1180.xml"/><Relationship Id="rId223" Type="http://schemas.openxmlformats.org/officeDocument/2006/relationships/tags" Target="../tags/tag1201.xml"/><Relationship Id="rId244" Type="http://schemas.openxmlformats.org/officeDocument/2006/relationships/tags" Target="../tags/tag1222.xml"/><Relationship Id="rId430" Type="http://schemas.openxmlformats.org/officeDocument/2006/relationships/tags" Target="../tags/tag1408.xml"/><Relationship Id="rId18" Type="http://schemas.openxmlformats.org/officeDocument/2006/relationships/tags" Target="../tags/tag996.xml"/><Relationship Id="rId39" Type="http://schemas.openxmlformats.org/officeDocument/2006/relationships/tags" Target="../tags/tag1017.xml"/><Relationship Id="rId265" Type="http://schemas.openxmlformats.org/officeDocument/2006/relationships/tags" Target="../tags/tag1243.xml"/><Relationship Id="rId286" Type="http://schemas.openxmlformats.org/officeDocument/2006/relationships/tags" Target="../tags/tag1264.xml"/><Relationship Id="rId50" Type="http://schemas.openxmlformats.org/officeDocument/2006/relationships/tags" Target="../tags/tag1028.xml"/><Relationship Id="rId104" Type="http://schemas.openxmlformats.org/officeDocument/2006/relationships/tags" Target="../tags/tag1082.xml"/><Relationship Id="rId125" Type="http://schemas.openxmlformats.org/officeDocument/2006/relationships/tags" Target="../tags/tag1103.xml"/><Relationship Id="rId146" Type="http://schemas.openxmlformats.org/officeDocument/2006/relationships/tags" Target="../tags/tag1124.xml"/><Relationship Id="rId167" Type="http://schemas.openxmlformats.org/officeDocument/2006/relationships/tags" Target="../tags/tag1145.xml"/><Relationship Id="rId188" Type="http://schemas.openxmlformats.org/officeDocument/2006/relationships/tags" Target="../tags/tag1166.xml"/><Relationship Id="rId311" Type="http://schemas.openxmlformats.org/officeDocument/2006/relationships/tags" Target="../tags/tag1289.xml"/><Relationship Id="rId332" Type="http://schemas.openxmlformats.org/officeDocument/2006/relationships/tags" Target="../tags/tag1310.xml"/><Relationship Id="rId353" Type="http://schemas.openxmlformats.org/officeDocument/2006/relationships/tags" Target="../tags/tag1331.xml"/><Relationship Id="rId374" Type="http://schemas.openxmlformats.org/officeDocument/2006/relationships/tags" Target="../tags/tag1352.xml"/><Relationship Id="rId395" Type="http://schemas.openxmlformats.org/officeDocument/2006/relationships/tags" Target="../tags/tag1373.xml"/><Relationship Id="rId409" Type="http://schemas.openxmlformats.org/officeDocument/2006/relationships/tags" Target="../tags/tag1387.xml"/><Relationship Id="rId71" Type="http://schemas.openxmlformats.org/officeDocument/2006/relationships/tags" Target="../tags/tag1049.xml"/><Relationship Id="rId92" Type="http://schemas.openxmlformats.org/officeDocument/2006/relationships/tags" Target="../tags/tag1070.xml"/><Relationship Id="rId213" Type="http://schemas.openxmlformats.org/officeDocument/2006/relationships/tags" Target="../tags/tag1191.xml"/><Relationship Id="rId234" Type="http://schemas.openxmlformats.org/officeDocument/2006/relationships/tags" Target="../tags/tag1212.xml"/><Relationship Id="rId420" Type="http://schemas.openxmlformats.org/officeDocument/2006/relationships/tags" Target="../tags/tag1398.xml"/><Relationship Id="rId2" Type="http://schemas.openxmlformats.org/officeDocument/2006/relationships/tags" Target="../tags/tag980.xml"/><Relationship Id="rId29" Type="http://schemas.openxmlformats.org/officeDocument/2006/relationships/tags" Target="../tags/tag1007.xml"/><Relationship Id="rId255" Type="http://schemas.openxmlformats.org/officeDocument/2006/relationships/tags" Target="../tags/tag1233.xml"/><Relationship Id="rId276" Type="http://schemas.openxmlformats.org/officeDocument/2006/relationships/tags" Target="../tags/tag1254.xml"/><Relationship Id="rId297" Type="http://schemas.openxmlformats.org/officeDocument/2006/relationships/tags" Target="../tags/tag1275.xml"/><Relationship Id="rId441" Type="http://schemas.openxmlformats.org/officeDocument/2006/relationships/tags" Target="../tags/tag1419.xml"/><Relationship Id="rId40" Type="http://schemas.openxmlformats.org/officeDocument/2006/relationships/tags" Target="../tags/tag1018.xml"/><Relationship Id="rId115" Type="http://schemas.openxmlformats.org/officeDocument/2006/relationships/tags" Target="../tags/tag1093.xml"/><Relationship Id="rId136" Type="http://schemas.openxmlformats.org/officeDocument/2006/relationships/tags" Target="../tags/tag1114.xml"/><Relationship Id="rId157" Type="http://schemas.openxmlformats.org/officeDocument/2006/relationships/tags" Target="../tags/tag1135.xml"/><Relationship Id="rId178" Type="http://schemas.openxmlformats.org/officeDocument/2006/relationships/tags" Target="../tags/tag1156.xml"/><Relationship Id="rId301" Type="http://schemas.openxmlformats.org/officeDocument/2006/relationships/tags" Target="../tags/tag1279.xml"/><Relationship Id="rId322" Type="http://schemas.openxmlformats.org/officeDocument/2006/relationships/tags" Target="../tags/tag1300.xml"/><Relationship Id="rId343" Type="http://schemas.openxmlformats.org/officeDocument/2006/relationships/tags" Target="../tags/tag1321.xml"/><Relationship Id="rId364" Type="http://schemas.openxmlformats.org/officeDocument/2006/relationships/tags" Target="../tags/tag1342.xml"/><Relationship Id="rId61" Type="http://schemas.openxmlformats.org/officeDocument/2006/relationships/tags" Target="../tags/tag1039.xml"/><Relationship Id="rId82" Type="http://schemas.openxmlformats.org/officeDocument/2006/relationships/tags" Target="../tags/tag1060.xml"/><Relationship Id="rId199" Type="http://schemas.openxmlformats.org/officeDocument/2006/relationships/tags" Target="../tags/tag1177.xml"/><Relationship Id="rId203" Type="http://schemas.openxmlformats.org/officeDocument/2006/relationships/tags" Target="../tags/tag1181.xml"/><Relationship Id="rId385" Type="http://schemas.openxmlformats.org/officeDocument/2006/relationships/tags" Target="../tags/tag1363.xml"/><Relationship Id="rId19" Type="http://schemas.openxmlformats.org/officeDocument/2006/relationships/tags" Target="../tags/tag997.xml"/><Relationship Id="rId224" Type="http://schemas.openxmlformats.org/officeDocument/2006/relationships/tags" Target="../tags/tag1202.xml"/><Relationship Id="rId245" Type="http://schemas.openxmlformats.org/officeDocument/2006/relationships/tags" Target="../tags/tag1223.xml"/><Relationship Id="rId266" Type="http://schemas.openxmlformats.org/officeDocument/2006/relationships/tags" Target="../tags/tag1244.xml"/><Relationship Id="rId287" Type="http://schemas.openxmlformats.org/officeDocument/2006/relationships/tags" Target="../tags/tag1265.xml"/><Relationship Id="rId410" Type="http://schemas.openxmlformats.org/officeDocument/2006/relationships/tags" Target="../tags/tag1388.xml"/><Relationship Id="rId431" Type="http://schemas.openxmlformats.org/officeDocument/2006/relationships/tags" Target="../tags/tag1409.xml"/><Relationship Id="rId30" Type="http://schemas.openxmlformats.org/officeDocument/2006/relationships/tags" Target="../tags/tag1008.xml"/><Relationship Id="rId105" Type="http://schemas.openxmlformats.org/officeDocument/2006/relationships/tags" Target="../tags/tag1083.xml"/><Relationship Id="rId126" Type="http://schemas.openxmlformats.org/officeDocument/2006/relationships/tags" Target="../tags/tag1104.xml"/><Relationship Id="rId147" Type="http://schemas.openxmlformats.org/officeDocument/2006/relationships/tags" Target="../tags/tag1125.xml"/><Relationship Id="rId168" Type="http://schemas.openxmlformats.org/officeDocument/2006/relationships/tags" Target="../tags/tag1146.xml"/><Relationship Id="rId312" Type="http://schemas.openxmlformats.org/officeDocument/2006/relationships/tags" Target="../tags/tag1290.xml"/><Relationship Id="rId333" Type="http://schemas.openxmlformats.org/officeDocument/2006/relationships/tags" Target="../tags/tag1311.xml"/><Relationship Id="rId354" Type="http://schemas.openxmlformats.org/officeDocument/2006/relationships/tags" Target="../tags/tag1332.xml"/><Relationship Id="rId51" Type="http://schemas.openxmlformats.org/officeDocument/2006/relationships/tags" Target="../tags/tag1029.xml"/><Relationship Id="rId72" Type="http://schemas.openxmlformats.org/officeDocument/2006/relationships/tags" Target="../tags/tag1050.xml"/><Relationship Id="rId93" Type="http://schemas.openxmlformats.org/officeDocument/2006/relationships/tags" Target="../tags/tag1071.xml"/><Relationship Id="rId189" Type="http://schemas.openxmlformats.org/officeDocument/2006/relationships/tags" Target="../tags/tag1167.xml"/><Relationship Id="rId375" Type="http://schemas.openxmlformats.org/officeDocument/2006/relationships/tags" Target="../tags/tag1353.xml"/><Relationship Id="rId396" Type="http://schemas.openxmlformats.org/officeDocument/2006/relationships/tags" Target="../tags/tag1374.xml"/><Relationship Id="rId3" Type="http://schemas.openxmlformats.org/officeDocument/2006/relationships/tags" Target="../tags/tag981.xml"/><Relationship Id="rId214" Type="http://schemas.openxmlformats.org/officeDocument/2006/relationships/tags" Target="../tags/tag1192.xml"/><Relationship Id="rId235" Type="http://schemas.openxmlformats.org/officeDocument/2006/relationships/tags" Target="../tags/tag1213.xml"/><Relationship Id="rId256" Type="http://schemas.openxmlformats.org/officeDocument/2006/relationships/tags" Target="../tags/tag1234.xml"/><Relationship Id="rId277" Type="http://schemas.openxmlformats.org/officeDocument/2006/relationships/tags" Target="../tags/tag1255.xml"/><Relationship Id="rId298" Type="http://schemas.openxmlformats.org/officeDocument/2006/relationships/tags" Target="../tags/tag1276.xml"/><Relationship Id="rId400" Type="http://schemas.openxmlformats.org/officeDocument/2006/relationships/tags" Target="../tags/tag1378.xml"/><Relationship Id="rId421" Type="http://schemas.openxmlformats.org/officeDocument/2006/relationships/tags" Target="../tags/tag1399.xml"/><Relationship Id="rId442" Type="http://schemas.openxmlformats.org/officeDocument/2006/relationships/tags" Target="../tags/tag1420.xml"/><Relationship Id="rId116" Type="http://schemas.openxmlformats.org/officeDocument/2006/relationships/tags" Target="../tags/tag1094.xml"/><Relationship Id="rId137" Type="http://schemas.openxmlformats.org/officeDocument/2006/relationships/tags" Target="../tags/tag1115.xml"/><Relationship Id="rId158" Type="http://schemas.openxmlformats.org/officeDocument/2006/relationships/tags" Target="../tags/tag1136.xml"/><Relationship Id="rId302" Type="http://schemas.openxmlformats.org/officeDocument/2006/relationships/tags" Target="../tags/tag1280.xml"/><Relationship Id="rId323" Type="http://schemas.openxmlformats.org/officeDocument/2006/relationships/tags" Target="../tags/tag1301.xml"/><Relationship Id="rId344" Type="http://schemas.openxmlformats.org/officeDocument/2006/relationships/tags" Target="../tags/tag1322.xml"/><Relationship Id="rId20" Type="http://schemas.openxmlformats.org/officeDocument/2006/relationships/tags" Target="../tags/tag998.xml"/><Relationship Id="rId41" Type="http://schemas.openxmlformats.org/officeDocument/2006/relationships/tags" Target="../tags/tag1019.xml"/><Relationship Id="rId62" Type="http://schemas.openxmlformats.org/officeDocument/2006/relationships/tags" Target="../tags/tag1040.xml"/><Relationship Id="rId83" Type="http://schemas.openxmlformats.org/officeDocument/2006/relationships/tags" Target="../tags/tag1061.xml"/><Relationship Id="rId179" Type="http://schemas.openxmlformats.org/officeDocument/2006/relationships/tags" Target="../tags/tag1157.xml"/><Relationship Id="rId365" Type="http://schemas.openxmlformats.org/officeDocument/2006/relationships/tags" Target="../tags/tag1343.xml"/><Relationship Id="rId386" Type="http://schemas.openxmlformats.org/officeDocument/2006/relationships/tags" Target="../tags/tag1364.xml"/><Relationship Id="rId190" Type="http://schemas.openxmlformats.org/officeDocument/2006/relationships/tags" Target="../tags/tag1168.xml"/><Relationship Id="rId204" Type="http://schemas.openxmlformats.org/officeDocument/2006/relationships/tags" Target="../tags/tag1182.xml"/><Relationship Id="rId225" Type="http://schemas.openxmlformats.org/officeDocument/2006/relationships/tags" Target="../tags/tag1203.xml"/><Relationship Id="rId246" Type="http://schemas.openxmlformats.org/officeDocument/2006/relationships/tags" Target="../tags/tag1224.xml"/><Relationship Id="rId267" Type="http://schemas.openxmlformats.org/officeDocument/2006/relationships/tags" Target="../tags/tag1245.xml"/><Relationship Id="rId288" Type="http://schemas.openxmlformats.org/officeDocument/2006/relationships/tags" Target="../tags/tag1266.xml"/><Relationship Id="rId411" Type="http://schemas.openxmlformats.org/officeDocument/2006/relationships/tags" Target="../tags/tag1389.xml"/><Relationship Id="rId432" Type="http://schemas.openxmlformats.org/officeDocument/2006/relationships/tags" Target="../tags/tag1410.xml"/><Relationship Id="rId106" Type="http://schemas.openxmlformats.org/officeDocument/2006/relationships/tags" Target="../tags/tag1084.xml"/><Relationship Id="rId127" Type="http://schemas.openxmlformats.org/officeDocument/2006/relationships/tags" Target="../tags/tag1105.xml"/><Relationship Id="rId313" Type="http://schemas.openxmlformats.org/officeDocument/2006/relationships/tags" Target="../tags/tag1291.xml"/><Relationship Id="rId10" Type="http://schemas.openxmlformats.org/officeDocument/2006/relationships/tags" Target="../tags/tag988.xml"/><Relationship Id="rId31" Type="http://schemas.openxmlformats.org/officeDocument/2006/relationships/tags" Target="../tags/tag1009.xml"/><Relationship Id="rId52" Type="http://schemas.openxmlformats.org/officeDocument/2006/relationships/tags" Target="../tags/tag1030.xml"/><Relationship Id="rId73" Type="http://schemas.openxmlformats.org/officeDocument/2006/relationships/tags" Target="../tags/tag1051.xml"/><Relationship Id="rId94" Type="http://schemas.openxmlformats.org/officeDocument/2006/relationships/tags" Target="../tags/tag1072.xml"/><Relationship Id="rId148" Type="http://schemas.openxmlformats.org/officeDocument/2006/relationships/tags" Target="../tags/tag1126.xml"/><Relationship Id="rId169" Type="http://schemas.openxmlformats.org/officeDocument/2006/relationships/tags" Target="../tags/tag1147.xml"/><Relationship Id="rId334" Type="http://schemas.openxmlformats.org/officeDocument/2006/relationships/tags" Target="../tags/tag1312.xml"/><Relationship Id="rId355" Type="http://schemas.openxmlformats.org/officeDocument/2006/relationships/tags" Target="../tags/tag1333.xml"/><Relationship Id="rId376" Type="http://schemas.openxmlformats.org/officeDocument/2006/relationships/tags" Target="../tags/tag1354.xml"/><Relationship Id="rId397" Type="http://schemas.openxmlformats.org/officeDocument/2006/relationships/tags" Target="../tags/tag1375.xml"/><Relationship Id="rId4" Type="http://schemas.openxmlformats.org/officeDocument/2006/relationships/tags" Target="../tags/tag982.xml"/><Relationship Id="rId180" Type="http://schemas.openxmlformats.org/officeDocument/2006/relationships/tags" Target="../tags/tag1158.xml"/><Relationship Id="rId215" Type="http://schemas.openxmlformats.org/officeDocument/2006/relationships/tags" Target="../tags/tag1193.xml"/><Relationship Id="rId236" Type="http://schemas.openxmlformats.org/officeDocument/2006/relationships/tags" Target="../tags/tag1214.xml"/><Relationship Id="rId257" Type="http://schemas.openxmlformats.org/officeDocument/2006/relationships/tags" Target="../tags/tag1235.xml"/><Relationship Id="rId278" Type="http://schemas.openxmlformats.org/officeDocument/2006/relationships/tags" Target="../tags/tag1256.xml"/><Relationship Id="rId401" Type="http://schemas.openxmlformats.org/officeDocument/2006/relationships/tags" Target="../tags/tag1379.xml"/><Relationship Id="rId422" Type="http://schemas.openxmlformats.org/officeDocument/2006/relationships/tags" Target="../tags/tag1400.xml"/><Relationship Id="rId443" Type="http://schemas.openxmlformats.org/officeDocument/2006/relationships/tags" Target="../tags/tag1421.xml"/><Relationship Id="rId303" Type="http://schemas.openxmlformats.org/officeDocument/2006/relationships/tags" Target="../tags/tag1281.xml"/><Relationship Id="rId42" Type="http://schemas.openxmlformats.org/officeDocument/2006/relationships/tags" Target="../tags/tag1020.xml"/><Relationship Id="rId84" Type="http://schemas.openxmlformats.org/officeDocument/2006/relationships/tags" Target="../tags/tag1062.xml"/><Relationship Id="rId138" Type="http://schemas.openxmlformats.org/officeDocument/2006/relationships/tags" Target="../tags/tag1116.xml"/><Relationship Id="rId345" Type="http://schemas.openxmlformats.org/officeDocument/2006/relationships/tags" Target="../tags/tag1323.xml"/><Relationship Id="rId387" Type="http://schemas.openxmlformats.org/officeDocument/2006/relationships/tags" Target="../tags/tag1365.xml"/><Relationship Id="rId191" Type="http://schemas.openxmlformats.org/officeDocument/2006/relationships/tags" Target="../tags/tag1169.xml"/><Relationship Id="rId205" Type="http://schemas.openxmlformats.org/officeDocument/2006/relationships/tags" Target="../tags/tag1183.xml"/><Relationship Id="rId247" Type="http://schemas.openxmlformats.org/officeDocument/2006/relationships/tags" Target="../tags/tag1225.xml"/><Relationship Id="rId412" Type="http://schemas.openxmlformats.org/officeDocument/2006/relationships/tags" Target="../tags/tag1390.xml"/><Relationship Id="rId107" Type="http://schemas.openxmlformats.org/officeDocument/2006/relationships/tags" Target="../tags/tag1085.xml"/><Relationship Id="rId289" Type="http://schemas.openxmlformats.org/officeDocument/2006/relationships/tags" Target="../tags/tag1267.xml"/><Relationship Id="rId11" Type="http://schemas.openxmlformats.org/officeDocument/2006/relationships/tags" Target="../tags/tag989.xml"/><Relationship Id="rId53" Type="http://schemas.openxmlformats.org/officeDocument/2006/relationships/tags" Target="../tags/tag1031.xml"/><Relationship Id="rId149" Type="http://schemas.openxmlformats.org/officeDocument/2006/relationships/tags" Target="../tags/tag1127.xml"/><Relationship Id="rId314" Type="http://schemas.openxmlformats.org/officeDocument/2006/relationships/tags" Target="../tags/tag1292.xml"/><Relationship Id="rId356" Type="http://schemas.openxmlformats.org/officeDocument/2006/relationships/tags" Target="../tags/tag1334.xml"/><Relationship Id="rId398" Type="http://schemas.openxmlformats.org/officeDocument/2006/relationships/tags" Target="../tags/tag1376.xml"/><Relationship Id="rId95" Type="http://schemas.openxmlformats.org/officeDocument/2006/relationships/tags" Target="../tags/tag1073.xml"/><Relationship Id="rId160" Type="http://schemas.openxmlformats.org/officeDocument/2006/relationships/tags" Target="../tags/tag1138.xml"/><Relationship Id="rId216" Type="http://schemas.openxmlformats.org/officeDocument/2006/relationships/tags" Target="../tags/tag1194.xml"/><Relationship Id="rId423" Type="http://schemas.openxmlformats.org/officeDocument/2006/relationships/tags" Target="../tags/tag1401.xml"/><Relationship Id="rId258" Type="http://schemas.openxmlformats.org/officeDocument/2006/relationships/tags" Target="../tags/tag1236.xml"/><Relationship Id="rId22" Type="http://schemas.openxmlformats.org/officeDocument/2006/relationships/tags" Target="../tags/tag1000.xml"/><Relationship Id="rId64" Type="http://schemas.openxmlformats.org/officeDocument/2006/relationships/tags" Target="../tags/tag1042.xml"/><Relationship Id="rId118" Type="http://schemas.openxmlformats.org/officeDocument/2006/relationships/tags" Target="../tags/tag1096.xml"/><Relationship Id="rId325" Type="http://schemas.openxmlformats.org/officeDocument/2006/relationships/tags" Target="../tags/tag1303.xml"/><Relationship Id="rId367" Type="http://schemas.openxmlformats.org/officeDocument/2006/relationships/tags" Target="../tags/tag1345.xml"/><Relationship Id="rId171" Type="http://schemas.openxmlformats.org/officeDocument/2006/relationships/tags" Target="../tags/tag1149.xml"/><Relationship Id="rId227" Type="http://schemas.openxmlformats.org/officeDocument/2006/relationships/tags" Target="../tags/tag1205.xml"/><Relationship Id="rId269" Type="http://schemas.openxmlformats.org/officeDocument/2006/relationships/tags" Target="../tags/tag1247.xml"/><Relationship Id="rId434" Type="http://schemas.openxmlformats.org/officeDocument/2006/relationships/tags" Target="../tags/tag1412.xml"/><Relationship Id="rId33" Type="http://schemas.openxmlformats.org/officeDocument/2006/relationships/tags" Target="../tags/tag1011.xml"/><Relationship Id="rId129" Type="http://schemas.openxmlformats.org/officeDocument/2006/relationships/tags" Target="../tags/tag1107.xml"/><Relationship Id="rId280" Type="http://schemas.openxmlformats.org/officeDocument/2006/relationships/tags" Target="../tags/tag1258.xml"/><Relationship Id="rId336" Type="http://schemas.openxmlformats.org/officeDocument/2006/relationships/tags" Target="../tags/tag1314.xml"/></Relationships>
</file>

<file path=ppt/slides/_rels/slide23.xml.rels><?xml version="1.0" encoding="UTF-8" standalone="yes"?>
<Relationships xmlns="http://schemas.openxmlformats.org/package/2006/relationships"><Relationship Id="rId8" Type="http://schemas.openxmlformats.org/officeDocument/2006/relationships/tags" Target="../tags/tag1434.xml"/><Relationship Id="rId13" Type="http://schemas.openxmlformats.org/officeDocument/2006/relationships/tags" Target="../tags/tag1439.xml"/><Relationship Id="rId3" Type="http://schemas.openxmlformats.org/officeDocument/2006/relationships/tags" Target="../tags/tag1429.xml"/><Relationship Id="rId7" Type="http://schemas.openxmlformats.org/officeDocument/2006/relationships/tags" Target="../tags/tag1433.xml"/><Relationship Id="rId12" Type="http://schemas.openxmlformats.org/officeDocument/2006/relationships/tags" Target="../tags/tag1438.xml"/><Relationship Id="rId17" Type="http://schemas.openxmlformats.org/officeDocument/2006/relationships/slideLayout" Target="../slideLayouts/slideLayout12.xml"/><Relationship Id="rId2" Type="http://schemas.openxmlformats.org/officeDocument/2006/relationships/tags" Target="../tags/tag1428.xml"/><Relationship Id="rId16" Type="http://schemas.openxmlformats.org/officeDocument/2006/relationships/tags" Target="../tags/tag1442.xml"/><Relationship Id="rId1" Type="http://schemas.openxmlformats.org/officeDocument/2006/relationships/tags" Target="../tags/tag1427.xml"/><Relationship Id="rId6" Type="http://schemas.openxmlformats.org/officeDocument/2006/relationships/tags" Target="../tags/tag1432.xml"/><Relationship Id="rId11" Type="http://schemas.openxmlformats.org/officeDocument/2006/relationships/tags" Target="../tags/tag1437.xml"/><Relationship Id="rId5" Type="http://schemas.openxmlformats.org/officeDocument/2006/relationships/tags" Target="../tags/tag1431.xml"/><Relationship Id="rId15" Type="http://schemas.openxmlformats.org/officeDocument/2006/relationships/tags" Target="../tags/tag1441.xml"/><Relationship Id="rId10" Type="http://schemas.openxmlformats.org/officeDocument/2006/relationships/tags" Target="../tags/tag1436.xml"/><Relationship Id="rId4" Type="http://schemas.openxmlformats.org/officeDocument/2006/relationships/tags" Target="../tags/tag1430.xml"/><Relationship Id="rId9" Type="http://schemas.openxmlformats.org/officeDocument/2006/relationships/tags" Target="../tags/tag1435.xml"/><Relationship Id="rId14" Type="http://schemas.openxmlformats.org/officeDocument/2006/relationships/tags" Target="../tags/tag1440.xml"/></Relationships>
</file>

<file path=ppt/slides/_rels/slide24.xml.rels><?xml version="1.0" encoding="UTF-8" standalone="yes"?>
<Relationships xmlns="http://schemas.openxmlformats.org/package/2006/relationships"><Relationship Id="rId8" Type="http://schemas.openxmlformats.org/officeDocument/2006/relationships/tags" Target="../tags/tag1450.xml"/><Relationship Id="rId13" Type="http://schemas.openxmlformats.org/officeDocument/2006/relationships/tags" Target="../tags/tag1455.xml"/><Relationship Id="rId18" Type="http://schemas.openxmlformats.org/officeDocument/2006/relationships/tags" Target="../tags/tag1460.xml"/><Relationship Id="rId26" Type="http://schemas.openxmlformats.org/officeDocument/2006/relationships/tags" Target="../tags/tag1468.xml"/><Relationship Id="rId3" Type="http://schemas.openxmlformats.org/officeDocument/2006/relationships/tags" Target="../tags/tag1445.xml"/><Relationship Id="rId21" Type="http://schemas.openxmlformats.org/officeDocument/2006/relationships/tags" Target="../tags/tag1463.xml"/><Relationship Id="rId7" Type="http://schemas.openxmlformats.org/officeDocument/2006/relationships/tags" Target="../tags/tag1449.xml"/><Relationship Id="rId12" Type="http://schemas.openxmlformats.org/officeDocument/2006/relationships/tags" Target="../tags/tag1454.xml"/><Relationship Id="rId17" Type="http://schemas.openxmlformats.org/officeDocument/2006/relationships/tags" Target="../tags/tag1459.xml"/><Relationship Id="rId25" Type="http://schemas.openxmlformats.org/officeDocument/2006/relationships/tags" Target="../tags/tag1467.xml"/><Relationship Id="rId2" Type="http://schemas.openxmlformats.org/officeDocument/2006/relationships/tags" Target="../tags/tag1444.xml"/><Relationship Id="rId16" Type="http://schemas.openxmlformats.org/officeDocument/2006/relationships/tags" Target="../tags/tag1458.xml"/><Relationship Id="rId20" Type="http://schemas.openxmlformats.org/officeDocument/2006/relationships/tags" Target="../tags/tag1462.xml"/><Relationship Id="rId1" Type="http://schemas.openxmlformats.org/officeDocument/2006/relationships/tags" Target="../tags/tag1443.xml"/><Relationship Id="rId6" Type="http://schemas.openxmlformats.org/officeDocument/2006/relationships/tags" Target="../tags/tag1448.xml"/><Relationship Id="rId11" Type="http://schemas.openxmlformats.org/officeDocument/2006/relationships/tags" Target="../tags/tag1453.xml"/><Relationship Id="rId24" Type="http://schemas.openxmlformats.org/officeDocument/2006/relationships/tags" Target="../tags/tag1466.xml"/><Relationship Id="rId5" Type="http://schemas.openxmlformats.org/officeDocument/2006/relationships/tags" Target="../tags/tag1447.xml"/><Relationship Id="rId15" Type="http://schemas.openxmlformats.org/officeDocument/2006/relationships/tags" Target="../tags/tag1457.xml"/><Relationship Id="rId23" Type="http://schemas.openxmlformats.org/officeDocument/2006/relationships/tags" Target="../tags/tag1465.xml"/><Relationship Id="rId10" Type="http://schemas.openxmlformats.org/officeDocument/2006/relationships/tags" Target="../tags/tag1452.xml"/><Relationship Id="rId19" Type="http://schemas.openxmlformats.org/officeDocument/2006/relationships/tags" Target="../tags/tag1461.xml"/><Relationship Id="rId4" Type="http://schemas.openxmlformats.org/officeDocument/2006/relationships/tags" Target="../tags/tag1446.xml"/><Relationship Id="rId9" Type="http://schemas.openxmlformats.org/officeDocument/2006/relationships/tags" Target="../tags/tag1451.xml"/><Relationship Id="rId14" Type="http://schemas.openxmlformats.org/officeDocument/2006/relationships/tags" Target="../tags/tag1456.xml"/><Relationship Id="rId22" Type="http://schemas.openxmlformats.org/officeDocument/2006/relationships/tags" Target="../tags/tag1464.xml"/><Relationship Id="rId27"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o-fair.org/fair-principles/" TargetMode="External"/><Relationship Id="rId2" Type="http://schemas.openxmlformats.org/officeDocument/2006/relationships/hyperlink" Target="https://webaim.org/intr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ebaim.org/intro/" TargetMode="External"/><Relationship Id="rId2" Type="http://schemas.openxmlformats.org/officeDocument/2006/relationships/hyperlink" Target="https://www.scope.org.uk/media/disability-facts-figures" TargetMode="External"/><Relationship Id="rId1" Type="http://schemas.openxmlformats.org/officeDocument/2006/relationships/slideLayout" Target="../slideLayouts/slideLayout2.xml"/><Relationship Id="rId4" Type="http://schemas.openxmlformats.org/officeDocument/2006/relationships/hyperlink" Target="https://www.w3.org/WAI/people-use-web/abilities-barrier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w3.org/WAI/people-use-web/abilities-barriers/" TargetMode="External"/><Relationship Id="rId2" Type="http://schemas.openxmlformats.org/officeDocument/2006/relationships/hyperlink" Target="https://webaim.org/intro/"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org/WAI/people-use-web/abilities-barriers/" TargetMode="External"/><Relationship Id="rId2" Type="http://schemas.openxmlformats.org/officeDocument/2006/relationships/hyperlink" Target="https://webaim.org/intro/"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WAI/people-use-web/abilities-barriers/" TargetMode="External"/><Relationship Id="rId2" Type="http://schemas.openxmlformats.org/officeDocument/2006/relationships/hyperlink" Target="https://webaim.org/intro/"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w3.org/WAI/people-use-web/abilities-barriers/" TargetMode="External"/><Relationship Id="rId2" Type="http://schemas.openxmlformats.org/officeDocument/2006/relationships/hyperlink" Target="https://webaim.org/intr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ebaim.org/resources/contrastchecker/"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multiple-contrast-checker.netlify.app/"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color-contrast-checker.deque.com/" TargetMode="External"/><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2" Type="http://schemas.openxmlformats.org/officeDocument/2006/relationships/hyperlink" Target="https://www.maplibrary.org/1423/enhancing-map-clarity-with-strategic-label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tags" Target="../tags/tag1476.xml"/><Relationship Id="rId13" Type="http://schemas.openxmlformats.org/officeDocument/2006/relationships/image" Target="../media/image7.png"/><Relationship Id="rId3" Type="http://schemas.openxmlformats.org/officeDocument/2006/relationships/tags" Target="../tags/tag1471.xml"/><Relationship Id="rId7" Type="http://schemas.openxmlformats.org/officeDocument/2006/relationships/tags" Target="../tags/tag1475.xml"/><Relationship Id="rId12" Type="http://schemas.openxmlformats.org/officeDocument/2006/relationships/slideLayout" Target="../slideLayouts/slideLayout12.xml"/><Relationship Id="rId2" Type="http://schemas.openxmlformats.org/officeDocument/2006/relationships/tags" Target="../tags/tag1470.xml"/><Relationship Id="rId1" Type="http://schemas.openxmlformats.org/officeDocument/2006/relationships/tags" Target="../tags/tag1469.xml"/><Relationship Id="rId6" Type="http://schemas.openxmlformats.org/officeDocument/2006/relationships/tags" Target="../tags/tag1474.xml"/><Relationship Id="rId11" Type="http://schemas.openxmlformats.org/officeDocument/2006/relationships/tags" Target="../tags/tag1479.xml"/><Relationship Id="rId5" Type="http://schemas.openxmlformats.org/officeDocument/2006/relationships/tags" Target="../tags/tag1473.xml"/><Relationship Id="rId10" Type="http://schemas.openxmlformats.org/officeDocument/2006/relationships/tags" Target="../tags/tag1478.xml"/><Relationship Id="rId4" Type="http://schemas.openxmlformats.org/officeDocument/2006/relationships/tags" Target="../tags/tag1472.xml"/><Relationship Id="rId9" Type="http://schemas.openxmlformats.org/officeDocument/2006/relationships/tags" Target="../tags/tag1477.xml"/></Relationships>
</file>

<file path=ppt/slides/_rels/slide45.xml.rels><?xml version="1.0" encoding="UTF-8" standalone="yes"?>
<Relationships xmlns="http://schemas.openxmlformats.org/package/2006/relationships"><Relationship Id="rId8" Type="http://schemas.openxmlformats.org/officeDocument/2006/relationships/tags" Target="../tags/tag1487.xml"/><Relationship Id="rId13" Type="http://schemas.openxmlformats.org/officeDocument/2006/relationships/image" Target="../media/image7.png"/><Relationship Id="rId3" Type="http://schemas.openxmlformats.org/officeDocument/2006/relationships/tags" Target="../tags/tag1482.xml"/><Relationship Id="rId7" Type="http://schemas.openxmlformats.org/officeDocument/2006/relationships/tags" Target="../tags/tag1486.xml"/><Relationship Id="rId12" Type="http://schemas.openxmlformats.org/officeDocument/2006/relationships/slideLayout" Target="../slideLayouts/slideLayout12.xml"/><Relationship Id="rId2" Type="http://schemas.openxmlformats.org/officeDocument/2006/relationships/tags" Target="../tags/tag1481.xml"/><Relationship Id="rId1" Type="http://schemas.openxmlformats.org/officeDocument/2006/relationships/tags" Target="../tags/tag1480.xml"/><Relationship Id="rId6" Type="http://schemas.openxmlformats.org/officeDocument/2006/relationships/tags" Target="../tags/tag1485.xml"/><Relationship Id="rId11" Type="http://schemas.openxmlformats.org/officeDocument/2006/relationships/tags" Target="../tags/tag1490.xml"/><Relationship Id="rId5" Type="http://schemas.openxmlformats.org/officeDocument/2006/relationships/tags" Target="../tags/tag1484.xml"/><Relationship Id="rId10" Type="http://schemas.openxmlformats.org/officeDocument/2006/relationships/tags" Target="../tags/tag1489.xml"/><Relationship Id="rId4" Type="http://schemas.openxmlformats.org/officeDocument/2006/relationships/tags" Target="../tags/tag1483.xml"/><Relationship Id="rId9" Type="http://schemas.openxmlformats.org/officeDocument/2006/relationships/tags" Target="../tags/tag1488.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maplibrary.org/1423/enhancing-map-clarity-with-strategic-labeling/"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maplibrary.org/1628/techniques-for-making-maps-more-accessible/" TargetMode="External"/><Relationship Id="rId2" Type="http://schemas.openxmlformats.org/officeDocument/2006/relationships/hyperlink" Target="https://medium.com/sas-software-design/designing-a-high-contrast-base-map-for-users-with-low-vision-70178d29e101"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atavizcontrast.com/" TargetMode="External"/><Relationship Id="rId2" Type="http://schemas.openxmlformats.org/officeDocument/2006/relationships/hyperlink" Target="https://colorbrewer2.org/" TargetMode="External"/><Relationship Id="rId1" Type="http://schemas.openxmlformats.org/officeDocument/2006/relationships/slideLayout" Target="../slideLayouts/slideLayout2.xml"/><Relationship Id="rId4" Type="http://schemas.openxmlformats.org/officeDocument/2006/relationships/hyperlink" Target="https://projects.susielu.com/viz-palette"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business.scope.org.uk/font-accessibility-and-readability-the-basics/" TargetMode="External"/><Relationship Id="rId2" Type="http://schemas.openxmlformats.org/officeDocument/2006/relationships/hyperlink" Target="https://webaim.org/techniques/font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17" Type="http://schemas.openxmlformats.org/officeDocument/2006/relationships/tags" Target="../tags/tag1607.xml"/><Relationship Id="rId299" Type="http://schemas.openxmlformats.org/officeDocument/2006/relationships/tags" Target="../tags/tag1789.xml"/><Relationship Id="rId21" Type="http://schemas.openxmlformats.org/officeDocument/2006/relationships/tags" Target="../tags/tag1511.xml"/><Relationship Id="rId63" Type="http://schemas.openxmlformats.org/officeDocument/2006/relationships/tags" Target="../tags/tag1553.xml"/><Relationship Id="rId159" Type="http://schemas.openxmlformats.org/officeDocument/2006/relationships/tags" Target="../tags/tag1649.xml"/><Relationship Id="rId324" Type="http://schemas.openxmlformats.org/officeDocument/2006/relationships/tags" Target="../tags/tag1814.xml"/><Relationship Id="rId366" Type="http://schemas.openxmlformats.org/officeDocument/2006/relationships/tags" Target="../tags/tag1856.xml"/><Relationship Id="rId170" Type="http://schemas.openxmlformats.org/officeDocument/2006/relationships/tags" Target="../tags/tag1660.xml"/><Relationship Id="rId226" Type="http://schemas.openxmlformats.org/officeDocument/2006/relationships/tags" Target="../tags/tag1716.xml"/><Relationship Id="rId433" Type="http://schemas.openxmlformats.org/officeDocument/2006/relationships/tags" Target="../tags/tag1923.xml"/><Relationship Id="rId268" Type="http://schemas.openxmlformats.org/officeDocument/2006/relationships/tags" Target="../tags/tag1758.xml"/><Relationship Id="rId32" Type="http://schemas.openxmlformats.org/officeDocument/2006/relationships/tags" Target="../tags/tag1522.xml"/><Relationship Id="rId74" Type="http://schemas.openxmlformats.org/officeDocument/2006/relationships/tags" Target="../tags/tag1564.xml"/><Relationship Id="rId128" Type="http://schemas.openxmlformats.org/officeDocument/2006/relationships/tags" Target="../tags/tag1618.xml"/><Relationship Id="rId335" Type="http://schemas.openxmlformats.org/officeDocument/2006/relationships/tags" Target="../tags/tag1825.xml"/><Relationship Id="rId377" Type="http://schemas.openxmlformats.org/officeDocument/2006/relationships/tags" Target="../tags/tag1867.xml"/><Relationship Id="rId5" Type="http://schemas.openxmlformats.org/officeDocument/2006/relationships/tags" Target="../tags/tag1495.xml"/><Relationship Id="rId181" Type="http://schemas.openxmlformats.org/officeDocument/2006/relationships/tags" Target="../tags/tag1671.xml"/><Relationship Id="rId237" Type="http://schemas.openxmlformats.org/officeDocument/2006/relationships/tags" Target="../tags/tag1727.xml"/><Relationship Id="rId402" Type="http://schemas.openxmlformats.org/officeDocument/2006/relationships/tags" Target="../tags/tag1892.xml"/><Relationship Id="rId279" Type="http://schemas.openxmlformats.org/officeDocument/2006/relationships/tags" Target="../tags/tag1769.xml"/><Relationship Id="rId444" Type="http://schemas.openxmlformats.org/officeDocument/2006/relationships/tags" Target="../tags/tag1934.xml"/><Relationship Id="rId43" Type="http://schemas.openxmlformats.org/officeDocument/2006/relationships/tags" Target="../tags/tag1533.xml"/><Relationship Id="rId139" Type="http://schemas.openxmlformats.org/officeDocument/2006/relationships/tags" Target="../tags/tag1629.xml"/><Relationship Id="rId290" Type="http://schemas.openxmlformats.org/officeDocument/2006/relationships/tags" Target="../tags/tag1780.xml"/><Relationship Id="rId304" Type="http://schemas.openxmlformats.org/officeDocument/2006/relationships/tags" Target="../tags/tag1794.xml"/><Relationship Id="rId346" Type="http://schemas.openxmlformats.org/officeDocument/2006/relationships/tags" Target="../tags/tag1836.xml"/><Relationship Id="rId388" Type="http://schemas.openxmlformats.org/officeDocument/2006/relationships/tags" Target="../tags/tag1878.xml"/><Relationship Id="rId85" Type="http://schemas.openxmlformats.org/officeDocument/2006/relationships/tags" Target="../tags/tag1575.xml"/><Relationship Id="rId150" Type="http://schemas.openxmlformats.org/officeDocument/2006/relationships/tags" Target="../tags/tag1640.xml"/><Relationship Id="rId192" Type="http://schemas.openxmlformats.org/officeDocument/2006/relationships/tags" Target="../tags/tag1682.xml"/><Relationship Id="rId206" Type="http://schemas.openxmlformats.org/officeDocument/2006/relationships/tags" Target="../tags/tag1696.xml"/><Relationship Id="rId413" Type="http://schemas.openxmlformats.org/officeDocument/2006/relationships/tags" Target="../tags/tag1903.xml"/><Relationship Id="rId248" Type="http://schemas.openxmlformats.org/officeDocument/2006/relationships/tags" Target="../tags/tag1738.xml"/><Relationship Id="rId12" Type="http://schemas.openxmlformats.org/officeDocument/2006/relationships/tags" Target="../tags/tag1502.xml"/><Relationship Id="rId108" Type="http://schemas.openxmlformats.org/officeDocument/2006/relationships/tags" Target="../tags/tag1598.xml"/><Relationship Id="rId315" Type="http://schemas.openxmlformats.org/officeDocument/2006/relationships/tags" Target="../tags/tag1805.xml"/><Relationship Id="rId357" Type="http://schemas.openxmlformats.org/officeDocument/2006/relationships/tags" Target="../tags/tag1847.xml"/><Relationship Id="rId54" Type="http://schemas.openxmlformats.org/officeDocument/2006/relationships/tags" Target="../tags/tag1544.xml"/><Relationship Id="rId75" Type="http://schemas.openxmlformats.org/officeDocument/2006/relationships/tags" Target="../tags/tag1565.xml"/><Relationship Id="rId96" Type="http://schemas.openxmlformats.org/officeDocument/2006/relationships/tags" Target="../tags/tag1586.xml"/><Relationship Id="rId140" Type="http://schemas.openxmlformats.org/officeDocument/2006/relationships/tags" Target="../tags/tag1630.xml"/><Relationship Id="rId161" Type="http://schemas.openxmlformats.org/officeDocument/2006/relationships/tags" Target="../tags/tag1651.xml"/><Relationship Id="rId182" Type="http://schemas.openxmlformats.org/officeDocument/2006/relationships/tags" Target="../tags/tag1672.xml"/><Relationship Id="rId217" Type="http://schemas.openxmlformats.org/officeDocument/2006/relationships/tags" Target="../tags/tag1707.xml"/><Relationship Id="rId378" Type="http://schemas.openxmlformats.org/officeDocument/2006/relationships/tags" Target="../tags/tag1868.xml"/><Relationship Id="rId399" Type="http://schemas.openxmlformats.org/officeDocument/2006/relationships/tags" Target="../tags/tag1889.xml"/><Relationship Id="rId403" Type="http://schemas.openxmlformats.org/officeDocument/2006/relationships/tags" Target="../tags/tag1893.xml"/><Relationship Id="rId6" Type="http://schemas.openxmlformats.org/officeDocument/2006/relationships/tags" Target="../tags/tag1496.xml"/><Relationship Id="rId238" Type="http://schemas.openxmlformats.org/officeDocument/2006/relationships/tags" Target="../tags/tag1728.xml"/><Relationship Id="rId259" Type="http://schemas.openxmlformats.org/officeDocument/2006/relationships/tags" Target="../tags/tag1749.xml"/><Relationship Id="rId424" Type="http://schemas.openxmlformats.org/officeDocument/2006/relationships/tags" Target="../tags/tag1914.xml"/><Relationship Id="rId445" Type="http://schemas.openxmlformats.org/officeDocument/2006/relationships/tags" Target="../tags/tag1935.xml"/><Relationship Id="rId23" Type="http://schemas.openxmlformats.org/officeDocument/2006/relationships/tags" Target="../tags/tag1513.xml"/><Relationship Id="rId119" Type="http://schemas.openxmlformats.org/officeDocument/2006/relationships/tags" Target="../tags/tag1609.xml"/><Relationship Id="rId270" Type="http://schemas.openxmlformats.org/officeDocument/2006/relationships/tags" Target="../tags/tag1760.xml"/><Relationship Id="rId291" Type="http://schemas.openxmlformats.org/officeDocument/2006/relationships/tags" Target="../tags/tag1781.xml"/><Relationship Id="rId305" Type="http://schemas.openxmlformats.org/officeDocument/2006/relationships/tags" Target="../tags/tag1795.xml"/><Relationship Id="rId326" Type="http://schemas.openxmlformats.org/officeDocument/2006/relationships/tags" Target="../tags/tag1816.xml"/><Relationship Id="rId347" Type="http://schemas.openxmlformats.org/officeDocument/2006/relationships/tags" Target="../tags/tag1837.xml"/><Relationship Id="rId44" Type="http://schemas.openxmlformats.org/officeDocument/2006/relationships/tags" Target="../tags/tag1534.xml"/><Relationship Id="rId65" Type="http://schemas.openxmlformats.org/officeDocument/2006/relationships/tags" Target="../tags/tag1555.xml"/><Relationship Id="rId86" Type="http://schemas.openxmlformats.org/officeDocument/2006/relationships/tags" Target="../tags/tag1576.xml"/><Relationship Id="rId130" Type="http://schemas.openxmlformats.org/officeDocument/2006/relationships/tags" Target="../tags/tag1620.xml"/><Relationship Id="rId151" Type="http://schemas.openxmlformats.org/officeDocument/2006/relationships/tags" Target="../tags/tag1641.xml"/><Relationship Id="rId368" Type="http://schemas.openxmlformats.org/officeDocument/2006/relationships/tags" Target="../tags/tag1858.xml"/><Relationship Id="rId389" Type="http://schemas.openxmlformats.org/officeDocument/2006/relationships/tags" Target="../tags/tag1879.xml"/><Relationship Id="rId172" Type="http://schemas.openxmlformats.org/officeDocument/2006/relationships/tags" Target="../tags/tag1662.xml"/><Relationship Id="rId193" Type="http://schemas.openxmlformats.org/officeDocument/2006/relationships/tags" Target="../tags/tag1683.xml"/><Relationship Id="rId207" Type="http://schemas.openxmlformats.org/officeDocument/2006/relationships/tags" Target="../tags/tag1697.xml"/><Relationship Id="rId228" Type="http://schemas.openxmlformats.org/officeDocument/2006/relationships/tags" Target="../tags/tag1718.xml"/><Relationship Id="rId249" Type="http://schemas.openxmlformats.org/officeDocument/2006/relationships/tags" Target="../tags/tag1739.xml"/><Relationship Id="rId414" Type="http://schemas.openxmlformats.org/officeDocument/2006/relationships/tags" Target="../tags/tag1904.xml"/><Relationship Id="rId435" Type="http://schemas.openxmlformats.org/officeDocument/2006/relationships/tags" Target="../tags/tag1925.xml"/><Relationship Id="rId13" Type="http://schemas.openxmlformats.org/officeDocument/2006/relationships/tags" Target="../tags/tag1503.xml"/><Relationship Id="rId109" Type="http://schemas.openxmlformats.org/officeDocument/2006/relationships/tags" Target="../tags/tag1599.xml"/><Relationship Id="rId260" Type="http://schemas.openxmlformats.org/officeDocument/2006/relationships/tags" Target="../tags/tag1750.xml"/><Relationship Id="rId281" Type="http://schemas.openxmlformats.org/officeDocument/2006/relationships/tags" Target="../tags/tag1771.xml"/><Relationship Id="rId316" Type="http://schemas.openxmlformats.org/officeDocument/2006/relationships/tags" Target="../tags/tag1806.xml"/><Relationship Id="rId337" Type="http://schemas.openxmlformats.org/officeDocument/2006/relationships/tags" Target="../tags/tag1827.xml"/><Relationship Id="rId34" Type="http://schemas.openxmlformats.org/officeDocument/2006/relationships/tags" Target="../tags/tag1524.xml"/><Relationship Id="rId55" Type="http://schemas.openxmlformats.org/officeDocument/2006/relationships/tags" Target="../tags/tag1545.xml"/><Relationship Id="rId76" Type="http://schemas.openxmlformats.org/officeDocument/2006/relationships/tags" Target="../tags/tag1566.xml"/><Relationship Id="rId97" Type="http://schemas.openxmlformats.org/officeDocument/2006/relationships/tags" Target="../tags/tag1587.xml"/><Relationship Id="rId120" Type="http://schemas.openxmlformats.org/officeDocument/2006/relationships/tags" Target="../tags/tag1610.xml"/><Relationship Id="rId141" Type="http://schemas.openxmlformats.org/officeDocument/2006/relationships/tags" Target="../tags/tag1631.xml"/><Relationship Id="rId358" Type="http://schemas.openxmlformats.org/officeDocument/2006/relationships/tags" Target="../tags/tag1848.xml"/><Relationship Id="rId379" Type="http://schemas.openxmlformats.org/officeDocument/2006/relationships/tags" Target="../tags/tag1869.xml"/><Relationship Id="rId7" Type="http://schemas.openxmlformats.org/officeDocument/2006/relationships/tags" Target="../tags/tag1497.xml"/><Relationship Id="rId162" Type="http://schemas.openxmlformats.org/officeDocument/2006/relationships/tags" Target="../tags/tag1652.xml"/><Relationship Id="rId183" Type="http://schemas.openxmlformats.org/officeDocument/2006/relationships/tags" Target="../tags/tag1673.xml"/><Relationship Id="rId218" Type="http://schemas.openxmlformats.org/officeDocument/2006/relationships/tags" Target="../tags/tag1708.xml"/><Relationship Id="rId239" Type="http://schemas.openxmlformats.org/officeDocument/2006/relationships/tags" Target="../tags/tag1729.xml"/><Relationship Id="rId390" Type="http://schemas.openxmlformats.org/officeDocument/2006/relationships/tags" Target="../tags/tag1880.xml"/><Relationship Id="rId404" Type="http://schemas.openxmlformats.org/officeDocument/2006/relationships/tags" Target="../tags/tag1894.xml"/><Relationship Id="rId425" Type="http://schemas.openxmlformats.org/officeDocument/2006/relationships/tags" Target="../tags/tag1915.xml"/><Relationship Id="rId446" Type="http://schemas.openxmlformats.org/officeDocument/2006/relationships/tags" Target="../tags/tag1936.xml"/><Relationship Id="rId250" Type="http://schemas.openxmlformats.org/officeDocument/2006/relationships/tags" Target="../tags/tag1740.xml"/><Relationship Id="rId271" Type="http://schemas.openxmlformats.org/officeDocument/2006/relationships/tags" Target="../tags/tag1761.xml"/><Relationship Id="rId292" Type="http://schemas.openxmlformats.org/officeDocument/2006/relationships/tags" Target="../tags/tag1782.xml"/><Relationship Id="rId306" Type="http://schemas.openxmlformats.org/officeDocument/2006/relationships/tags" Target="../tags/tag1796.xml"/><Relationship Id="rId24" Type="http://schemas.openxmlformats.org/officeDocument/2006/relationships/tags" Target="../tags/tag1514.xml"/><Relationship Id="rId45" Type="http://schemas.openxmlformats.org/officeDocument/2006/relationships/tags" Target="../tags/tag1535.xml"/><Relationship Id="rId66" Type="http://schemas.openxmlformats.org/officeDocument/2006/relationships/tags" Target="../tags/tag1556.xml"/><Relationship Id="rId87" Type="http://schemas.openxmlformats.org/officeDocument/2006/relationships/tags" Target="../tags/tag1577.xml"/><Relationship Id="rId110" Type="http://schemas.openxmlformats.org/officeDocument/2006/relationships/tags" Target="../tags/tag1600.xml"/><Relationship Id="rId131" Type="http://schemas.openxmlformats.org/officeDocument/2006/relationships/tags" Target="../tags/tag1621.xml"/><Relationship Id="rId327" Type="http://schemas.openxmlformats.org/officeDocument/2006/relationships/tags" Target="../tags/tag1817.xml"/><Relationship Id="rId348" Type="http://schemas.openxmlformats.org/officeDocument/2006/relationships/tags" Target="../tags/tag1838.xml"/><Relationship Id="rId369" Type="http://schemas.openxmlformats.org/officeDocument/2006/relationships/tags" Target="../tags/tag1859.xml"/><Relationship Id="rId152" Type="http://schemas.openxmlformats.org/officeDocument/2006/relationships/tags" Target="../tags/tag1642.xml"/><Relationship Id="rId173" Type="http://schemas.openxmlformats.org/officeDocument/2006/relationships/tags" Target="../tags/tag1663.xml"/><Relationship Id="rId194" Type="http://schemas.openxmlformats.org/officeDocument/2006/relationships/tags" Target="../tags/tag1684.xml"/><Relationship Id="rId208" Type="http://schemas.openxmlformats.org/officeDocument/2006/relationships/tags" Target="../tags/tag1698.xml"/><Relationship Id="rId229" Type="http://schemas.openxmlformats.org/officeDocument/2006/relationships/tags" Target="../tags/tag1719.xml"/><Relationship Id="rId380" Type="http://schemas.openxmlformats.org/officeDocument/2006/relationships/tags" Target="../tags/tag1870.xml"/><Relationship Id="rId415" Type="http://schemas.openxmlformats.org/officeDocument/2006/relationships/tags" Target="../tags/tag1905.xml"/><Relationship Id="rId436" Type="http://schemas.openxmlformats.org/officeDocument/2006/relationships/tags" Target="../tags/tag1926.xml"/><Relationship Id="rId240" Type="http://schemas.openxmlformats.org/officeDocument/2006/relationships/tags" Target="../tags/tag1730.xml"/><Relationship Id="rId261" Type="http://schemas.openxmlformats.org/officeDocument/2006/relationships/tags" Target="../tags/tag1751.xml"/><Relationship Id="rId14" Type="http://schemas.openxmlformats.org/officeDocument/2006/relationships/tags" Target="../tags/tag1504.xml"/><Relationship Id="rId35" Type="http://schemas.openxmlformats.org/officeDocument/2006/relationships/tags" Target="../tags/tag1525.xml"/><Relationship Id="rId56" Type="http://schemas.openxmlformats.org/officeDocument/2006/relationships/tags" Target="../tags/tag1546.xml"/><Relationship Id="rId77" Type="http://schemas.openxmlformats.org/officeDocument/2006/relationships/tags" Target="../tags/tag1567.xml"/><Relationship Id="rId100" Type="http://schemas.openxmlformats.org/officeDocument/2006/relationships/tags" Target="../tags/tag1590.xml"/><Relationship Id="rId282" Type="http://schemas.openxmlformats.org/officeDocument/2006/relationships/tags" Target="../tags/tag1772.xml"/><Relationship Id="rId317" Type="http://schemas.openxmlformats.org/officeDocument/2006/relationships/tags" Target="../tags/tag1807.xml"/><Relationship Id="rId338" Type="http://schemas.openxmlformats.org/officeDocument/2006/relationships/tags" Target="../tags/tag1828.xml"/><Relationship Id="rId359" Type="http://schemas.openxmlformats.org/officeDocument/2006/relationships/tags" Target="../tags/tag1849.xml"/><Relationship Id="rId8" Type="http://schemas.openxmlformats.org/officeDocument/2006/relationships/tags" Target="../tags/tag1498.xml"/><Relationship Id="rId98" Type="http://schemas.openxmlformats.org/officeDocument/2006/relationships/tags" Target="../tags/tag1588.xml"/><Relationship Id="rId121" Type="http://schemas.openxmlformats.org/officeDocument/2006/relationships/tags" Target="../tags/tag1611.xml"/><Relationship Id="rId142" Type="http://schemas.openxmlformats.org/officeDocument/2006/relationships/tags" Target="../tags/tag1632.xml"/><Relationship Id="rId163" Type="http://schemas.openxmlformats.org/officeDocument/2006/relationships/tags" Target="../tags/tag1653.xml"/><Relationship Id="rId184" Type="http://schemas.openxmlformats.org/officeDocument/2006/relationships/tags" Target="../tags/tag1674.xml"/><Relationship Id="rId219" Type="http://schemas.openxmlformats.org/officeDocument/2006/relationships/tags" Target="../tags/tag1709.xml"/><Relationship Id="rId370" Type="http://schemas.openxmlformats.org/officeDocument/2006/relationships/tags" Target="../tags/tag1860.xml"/><Relationship Id="rId391" Type="http://schemas.openxmlformats.org/officeDocument/2006/relationships/tags" Target="../tags/tag1881.xml"/><Relationship Id="rId405" Type="http://schemas.openxmlformats.org/officeDocument/2006/relationships/tags" Target="../tags/tag1895.xml"/><Relationship Id="rId426" Type="http://schemas.openxmlformats.org/officeDocument/2006/relationships/tags" Target="../tags/tag1916.xml"/><Relationship Id="rId447" Type="http://schemas.openxmlformats.org/officeDocument/2006/relationships/tags" Target="../tags/tag1937.xml"/><Relationship Id="rId230" Type="http://schemas.openxmlformats.org/officeDocument/2006/relationships/tags" Target="../tags/tag1720.xml"/><Relationship Id="rId251" Type="http://schemas.openxmlformats.org/officeDocument/2006/relationships/tags" Target="../tags/tag1741.xml"/><Relationship Id="rId25" Type="http://schemas.openxmlformats.org/officeDocument/2006/relationships/tags" Target="../tags/tag1515.xml"/><Relationship Id="rId46" Type="http://schemas.openxmlformats.org/officeDocument/2006/relationships/tags" Target="../tags/tag1536.xml"/><Relationship Id="rId67" Type="http://schemas.openxmlformats.org/officeDocument/2006/relationships/tags" Target="../tags/tag1557.xml"/><Relationship Id="rId272" Type="http://schemas.openxmlformats.org/officeDocument/2006/relationships/tags" Target="../tags/tag1762.xml"/><Relationship Id="rId293" Type="http://schemas.openxmlformats.org/officeDocument/2006/relationships/tags" Target="../tags/tag1783.xml"/><Relationship Id="rId307" Type="http://schemas.openxmlformats.org/officeDocument/2006/relationships/tags" Target="../tags/tag1797.xml"/><Relationship Id="rId328" Type="http://schemas.openxmlformats.org/officeDocument/2006/relationships/tags" Target="../tags/tag1818.xml"/><Relationship Id="rId349" Type="http://schemas.openxmlformats.org/officeDocument/2006/relationships/tags" Target="../tags/tag1839.xml"/><Relationship Id="rId88" Type="http://schemas.openxmlformats.org/officeDocument/2006/relationships/tags" Target="../tags/tag1578.xml"/><Relationship Id="rId111" Type="http://schemas.openxmlformats.org/officeDocument/2006/relationships/tags" Target="../tags/tag1601.xml"/><Relationship Id="rId132" Type="http://schemas.openxmlformats.org/officeDocument/2006/relationships/tags" Target="../tags/tag1622.xml"/><Relationship Id="rId153" Type="http://schemas.openxmlformats.org/officeDocument/2006/relationships/tags" Target="../tags/tag1643.xml"/><Relationship Id="rId174" Type="http://schemas.openxmlformats.org/officeDocument/2006/relationships/tags" Target="../tags/tag1664.xml"/><Relationship Id="rId195" Type="http://schemas.openxmlformats.org/officeDocument/2006/relationships/tags" Target="../tags/tag1685.xml"/><Relationship Id="rId209" Type="http://schemas.openxmlformats.org/officeDocument/2006/relationships/tags" Target="../tags/tag1699.xml"/><Relationship Id="rId360" Type="http://schemas.openxmlformats.org/officeDocument/2006/relationships/tags" Target="../tags/tag1850.xml"/><Relationship Id="rId381" Type="http://schemas.openxmlformats.org/officeDocument/2006/relationships/tags" Target="../tags/tag1871.xml"/><Relationship Id="rId416" Type="http://schemas.openxmlformats.org/officeDocument/2006/relationships/tags" Target="../tags/tag1906.xml"/><Relationship Id="rId220" Type="http://schemas.openxmlformats.org/officeDocument/2006/relationships/tags" Target="../tags/tag1710.xml"/><Relationship Id="rId241" Type="http://schemas.openxmlformats.org/officeDocument/2006/relationships/tags" Target="../tags/tag1731.xml"/><Relationship Id="rId437" Type="http://schemas.openxmlformats.org/officeDocument/2006/relationships/tags" Target="../tags/tag1927.xml"/><Relationship Id="rId15" Type="http://schemas.openxmlformats.org/officeDocument/2006/relationships/tags" Target="../tags/tag1505.xml"/><Relationship Id="rId36" Type="http://schemas.openxmlformats.org/officeDocument/2006/relationships/tags" Target="../tags/tag1526.xml"/><Relationship Id="rId57" Type="http://schemas.openxmlformats.org/officeDocument/2006/relationships/tags" Target="../tags/tag1547.xml"/><Relationship Id="rId262" Type="http://schemas.openxmlformats.org/officeDocument/2006/relationships/tags" Target="../tags/tag1752.xml"/><Relationship Id="rId283" Type="http://schemas.openxmlformats.org/officeDocument/2006/relationships/tags" Target="../tags/tag1773.xml"/><Relationship Id="rId318" Type="http://schemas.openxmlformats.org/officeDocument/2006/relationships/tags" Target="../tags/tag1808.xml"/><Relationship Id="rId339" Type="http://schemas.openxmlformats.org/officeDocument/2006/relationships/tags" Target="../tags/tag1829.xml"/><Relationship Id="rId78" Type="http://schemas.openxmlformats.org/officeDocument/2006/relationships/tags" Target="../tags/tag1568.xml"/><Relationship Id="rId99" Type="http://schemas.openxmlformats.org/officeDocument/2006/relationships/tags" Target="../tags/tag1589.xml"/><Relationship Id="rId101" Type="http://schemas.openxmlformats.org/officeDocument/2006/relationships/tags" Target="../tags/tag1591.xml"/><Relationship Id="rId122" Type="http://schemas.openxmlformats.org/officeDocument/2006/relationships/tags" Target="../tags/tag1612.xml"/><Relationship Id="rId143" Type="http://schemas.openxmlformats.org/officeDocument/2006/relationships/tags" Target="../tags/tag1633.xml"/><Relationship Id="rId164" Type="http://schemas.openxmlformats.org/officeDocument/2006/relationships/tags" Target="../tags/tag1654.xml"/><Relationship Id="rId185" Type="http://schemas.openxmlformats.org/officeDocument/2006/relationships/tags" Target="../tags/tag1675.xml"/><Relationship Id="rId350" Type="http://schemas.openxmlformats.org/officeDocument/2006/relationships/tags" Target="../tags/tag1840.xml"/><Relationship Id="rId371" Type="http://schemas.openxmlformats.org/officeDocument/2006/relationships/tags" Target="../tags/tag1861.xml"/><Relationship Id="rId406" Type="http://schemas.openxmlformats.org/officeDocument/2006/relationships/tags" Target="../tags/tag1896.xml"/><Relationship Id="rId9" Type="http://schemas.openxmlformats.org/officeDocument/2006/relationships/tags" Target="../tags/tag1499.xml"/><Relationship Id="rId210" Type="http://schemas.openxmlformats.org/officeDocument/2006/relationships/tags" Target="../tags/tag1700.xml"/><Relationship Id="rId392" Type="http://schemas.openxmlformats.org/officeDocument/2006/relationships/tags" Target="../tags/tag1882.xml"/><Relationship Id="rId427" Type="http://schemas.openxmlformats.org/officeDocument/2006/relationships/tags" Target="../tags/tag1917.xml"/><Relationship Id="rId448" Type="http://schemas.openxmlformats.org/officeDocument/2006/relationships/tags" Target="../tags/tag1938.xml"/><Relationship Id="rId26" Type="http://schemas.openxmlformats.org/officeDocument/2006/relationships/tags" Target="../tags/tag1516.xml"/><Relationship Id="rId231" Type="http://schemas.openxmlformats.org/officeDocument/2006/relationships/tags" Target="../tags/tag1721.xml"/><Relationship Id="rId252" Type="http://schemas.openxmlformats.org/officeDocument/2006/relationships/tags" Target="../tags/tag1742.xml"/><Relationship Id="rId273" Type="http://schemas.openxmlformats.org/officeDocument/2006/relationships/tags" Target="../tags/tag1763.xml"/><Relationship Id="rId294" Type="http://schemas.openxmlformats.org/officeDocument/2006/relationships/tags" Target="../tags/tag1784.xml"/><Relationship Id="rId308" Type="http://schemas.openxmlformats.org/officeDocument/2006/relationships/tags" Target="../tags/tag1798.xml"/><Relationship Id="rId329" Type="http://schemas.openxmlformats.org/officeDocument/2006/relationships/tags" Target="../tags/tag1819.xml"/><Relationship Id="rId47" Type="http://schemas.openxmlformats.org/officeDocument/2006/relationships/tags" Target="../tags/tag1537.xml"/><Relationship Id="rId68" Type="http://schemas.openxmlformats.org/officeDocument/2006/relationships/tags" Target="../tags/tag1558.xml"/><Relationship Id="rId89" Type="http://schemas.openxmlformats.org/officeDocument/2006/relationships/tags" Target="../tags/tag1579.xml"/><Relationship Id="rId112" Type="http://schemas.openxmlformats.org/officeDocument/2006/relationships/tags" Target="../tags/tag1602.xml"/><Relationship Id="rId133" Type="http://schemas.openxmlformats.org/officeDocument/2006/relationships/tags" Target="../tags/tag1623.xml"/><Relationship Id="rId154" Type="http://schemas.openxmlformats.org/officeDocument/2006/relationships/tags" Target="../tags/tag1644.xml"/><Relationship Id="rId175" Type="http://schemas.openxmlformats.org/officeDocument/2006/relationships/tags" Target="../tags/tag1665.xml"/><Relationship Id="rId340" Type="http://schemas.openxmlformats.org/officeDocument/2006/relationships/tags" Target="../tags/tag1830.xml"/><Relationship Id="rId361" Type="http://schemas.openxmlformats.org/officeDocument/2006/relationships/tags" Target="../tags/tag1851.xml"/><Relationship Id="rId196" Type="http://schemas.openxmlformats.org/officeDocument/2006/relationships/tags" Target="../tags/tag1686.xml"/><Relationship Id="rId200" Type="http://schemas.openxmlformats.org/officeDocument/2006/relationships/tags" Target="../tags/tag1690.xml"/><Relationship Id="rId382" Type="http://schemas.openxmlformats.org/officeDocument/2006/relationships/tags" Target="../tags/tag1872.xml"/><Relationship Id="rId417" Type="http://schemas.openxmlformats.org/officeDocument/2006/relationships/tags" Target="../tags/tag1907.xml"/><Relationship Id="rId438" Type="http://schemas.openxmlformats.org/officeDocument/2006/relationships/tags" Target="../tags/tag1928.xml"/><Relationship Id="rId16" Type="http://schemas.openxmlformats.org/officeDocument/2006/relationships/tags" Target="../tags/tag1506.xml"/><Relationship Id="rId221" Type="http://schemas.openxmlformats.org/officeDocument/2006/relationships/tags" Target="../tags/tag1711.xml"/><Relationship Id="rId242" Type="http://schemas.openxmlformats.org/officeDocument/2006/relationships/tags" Target="../tags/tag1732.xml"/><Relationship Id="rId263" Type="http://schemas.openxmlformats.org/officeDocument/2006/relationships/tags" Target="../tags/tag1753.xml"/><Relationship Id="rId284" Type="http://schemas.openxmlformats.org/officeDocument/2006/relationships/tags" Target="../tags/tag1774.xml"/><Relationship Id="rId319" Type="http://schemas.openxmlformats.org/officeDocument/2006/relationships/tags" Target="../tags/tag1809.xml"/><Relationship Id="rId37" Type="http://schemas.openxmlformats.org/officeDocument/2006/relationships/tags" Target="../tags/tag1527.xml"/><Relationship Id="rId58" Type="http://schemas.openxmlformats.org/officeDocument/2006/relationships/tags" Target="../tags/tag1548.xml"/><Relationship Id="rId79" Type="http://schemas.openxmlformats.org/officeDocument/2006/relationships/tags" Target="../tags/tag1569.xml"/><Relationship Id="rId102" Type="http://schemas.openxmlformats.org/officeDocument/2006/relationships/tags" Target="../tags/tag1592.xml"/><Relationship Id="rId123" Type="http://schemas.openxmlformats.org/officeDocument/2006/relationships/tags" Target="../tags/tag1613.xml"/><Relationship Id="rId144" Type="http://schemas.openxmlformats.org/officeDocument/2006/relationships/tags" Target="../tags/tag1634.xml"/><Relationship Id="rId330" Type="http://schemas.openxmlformats.org/officeDocument/2006/relationships/tags" Target="../tags/tag1820.xml"/><Relationship Id="rId90" Type="http://schemas.openxmlformats.org/officeDocument/2006/relationships/tags" Target="../tags/tag1580.xml"/><Relationship Id="rId165" Type="http://schemas.openxmlformats.org/officeDocument/2006/relationships/tags" Target="../tags/tag1655.xml"/><Relationship Id="rId186" Type="http://schemas.openxmlformats.org/officeDocument/2006/relationships/tags" Target="../tags/tag1676.xml"/><Relationship Id="rId351" Type="http://schemas.openxmlformats.org/officeDocument/2006/relationships/tags" Target="../tags/tag1841.xml"/><Relationship Id="rId372" Type="http://schemas.openxmlformats.org/officeDocument/2006/relationships/tags" Target="../tags/tag1862.xml"/><Relationship Id="rId393" Type="http://schemas.openxmlformats.org/officeDocument/2006/relationships/tags" Target="../tags/tag1883.xml"/><Relationship Id="rId407" Type="http://schemas.openxmlformats.org/officeDocument/2006/relationships/tags" Target="../tags/tag1897.xml"/><Relationship Id="rId428" Type="http://schemas.openxmlformats.org/officeDocument/2006/relationships/tags" Target="../tags/tag1918.xml"/><Relationship Id="rId449" Type="http://schemas.openxmlformats.org/officeDocument/2006/relationships/slideLayout" Target="../slideLayouts/slideLayout12.xml"/><Relationship Id="rId211" Type="http://schemas.openxmlformats.org/officeDocument/2006/relationships/tags" Target="../tags/tag1701.xml"/><Relationship Id="rId232" Type="http://schemas.openxmlformats.org/officeDocument/2006/relationships/tags" Target="../tags/tag1722.xml"/><Relationship Id="rId253" Type="http://schemas.openxmlformats.org/officeDocument/2006/relationships/tags" Target="../tags/tag1743.xml"/><Relationship Id="rId274" Type="http://schemas.openxmlformats.org/officeDocument/2006/relationships/tags" Target="../tags/tag1764.xml"/><Relationship Id="rId295" Type="http://schemas.openxmlformats.org/officeDocument/2006/relationships/tags" Target="../tags/tag1785.xml"/><Relationship Id="rId309" Type="http://schemas.openxmlformats.org/officeDocument/2006/relationships/tags" Target="../tags/tag1799.xml"/><Relationship Id="rId27" Type="http://schemas.openxmlformats.org/officeDocument/2006/relationships/tags" Target="../tags/tag1517.xml"/><Relationship Id="rId48" Type="http://schemas.openxmlformats.org/officeDocument/2006/relationships/tags" Target="../tags/tag1538.xml"/><Relationship Id="rId69" Type="http://schemas.openxmlformats.org/officeDocument/2006/relationships/tags" Target="../tags/tag1559.xml"/><Relationship Id="rId113" Type="http://schemas.openxmlformats.org/officeDocument/2006/relationships/tags" Target="../tags/tag1603.xml"/><Relationship Id="rId134" Type="http://schemas.openxmlformats.org/officeDocument/2006/relationships/tags" Target="../tags/tag1624.xml"/><Relationship Id="rId320" Type="http://schemas.openxmlformats.org/officeDocument/2006/relationships/tags" Target="../tags/tag1810.xml"/><Relationship Id="rId80" Type="http://schemas.openxmlformats.org/officeDocument/2006/relationships/tags" Target="../tags/tag1570.xml"/><Relationship Id="rId155" Type="http://schemas.openxmlformats.org/officeDocument/2006/relationships/tags" Target="../tags/tag1645.xml"/><Relationship Id="rId176" Type="http://schemas.openxmlformats.org/officeDocument/2006/relationships/tags" Target="../tags/tag1666.xml"/><Relationship Id="rId197" Type="http://schemas.openxmlformats.org/officeDocument/2006/relationships/tags" Target="../tags/tag1687.xml"/><Relationship Id="rId341" Type="http://schemas.openxmlformats.org/officeDocument/2006/relationships/tags" Target="../tags/tag1831.xml"/><Relationship Id="rId362" Type="http://schemas.openxmlformats.org/officeDocument/2006/relationships/tags" Target="../tags/tag1852.xml"/><Relationship Id="rId383" Type="http://schemas.openxmlformats.org/officeDocument/2006/relationships/tags" Target="../tags/tag1873.xml"/><Relationship Id="rId418" Type="http://schemas.openxmlformats.org/officeDocument/2006/relationships/tags" Target="../tags/tag1908.xml"/><Relationship Id="rId439" Type="http://schemas.openxmlformats.org/officeDocument/2006/relationships/tags" Target="../tags/tag1929.xml"/><Relationship Id="rId201" Type="http://schemas.openxmlformats.org/officeDocument/2006/relationships/tags" Target="../tags/tag1691.xml"/><Relationship Id="rId222" Type="http://schemas.openxmlformats.org/officeDocument/2006/relationships/tags" Target="../tags/tag1712.xml"/><Relationship Id="rId243" Type="http://schemas.openxmlformats.org/officeDocument/2006/relationships/tags" Target="../tags/tag1733.xml"/><Relationship Id="rId264" Type="http://schemas.openxmlformats.org/officeDocument/2006/relationships/tags" Target="../tags/tag1754.xml"/><Relationship Id="rId285" Type="http://schemas.openxmlformats.org/officeDocument/2006/relationships/tags" Target="../tags/tag1775.xml"/><Relationship Id="rId17" Type="http://schemas.openxmlformats.org/officeDocument/2006/relationships/tags" Target="../tags/tag1507.xml"/><Relationship Id="rId38" Type="http://schemas.openxmlformats.org/officeDocument/2006/relationships/tags" Target="../tags/tag1528.xml"/><Relationship Id="rId59" Type="http://schemas.openxmlformats.org/officeDocument/2006/relationships/tags" Target="../tags/tag1549.xml"/><Relationship Id="rId103" Type="http://schemas.openxmlformats.org/officeDocument/2006/relationships/tags" Target="../tags/tag1593.xml"/><Relationship Id="rId124" Type="http://schemas.openxmlformats.org/officeDocument/2006/relationships/tags" Target="../tags/tag1614.xml"/><Relationship Id="rId310" Type="http://schemas.openxmlformats.org/officeDocument/2006/relationships/tags" Target="../tags/tag1800.xml"/><Relationship Id="rId70" Type="http://schemas.openxmlformats.org/officeDocument/2006/relationships/tags" Target="../tags/tag1560.xml"/><Relationship Id="rId91" Type="http://schemas.openxmlformats.org/officeDocument/2006/relationships/tags" Target="../tags/tag1581.xml"/><Relationship Id="rId145" Type="http://schemas.openxmlformats.org/officeDocument/2006/relationships/tags" Target="../tags/tag1635.xml"/><Relationship Id="rId166" Type="http://schemas.openxmlformats.org/officeDocument/2006/relationships/tags" Target="../tags/tag1656.xml"/><Relationship Id="rId187" Type="http://schemas.openxmlformats.org/officeDocument/2006/relationships/tags" Target="../tags/tag1677.xml"/><Relationship Id="rId331" Type="http://schemas.openxmlformats.org/officeDocument/2006/relationships/tags" Target="../tags/tag1821.xml"/><Relationship Id="rId352" Type="http://schemas.openxmlformats.org/officeDocument/2006/relationships/tags" Target="../tags/tag1842.xml"/><Relationship Id="rId373" Type="http://schemas.openxmlformats.org/officeDocument/2006/relationships/tags" Target="../tags/tag1863.xml"/><Relationship Id="rId394" Type="http://schemas.openxmlformats.org/officeDocument/2006/relationships/tags" Target="../tags/tag1884.xml"/><Relationship Id="rId408" Type="http://schemas.openxmlformats.org/officeDocument/2006/relationships/tags" Target="../tags/tag1898.xml"/><Relationship Id="rId429" Type="http://schemas.openxmlformats.org/officeDocument/2006/relationships/tags" Target="../tags/tag1919.xml"/><Relationship Id="rId1" Type="http://schemas.openxmlformats.org/officeDocument/2006/relationships/tags" Target="../tags/tag1491.xml"/><Relationship Id="rId212" Type="http://schemas.openxmlformats.org/officeDocument/2006/relationships/tags" Target="../tags/tag1702.xml"/><Relationship Id="rId233" Type="http://schemas.openxmlformats.org/officeDocument/2006/relationships/tags" Target="../tags/tag1723.xml"/><Relationship Id="rId254" Type="http://schemas.openxmlformats.org/officeDocument/2006/relationships/tags" Target="../tags/tag1744.xml"/><Relationship Id="rId440" Type="http://schemas.openxmlformats.org/officeDocument/2006/relationships/tags" Target="../tags/tag1930.xml"/><Relationship Id="rId28" Type="http://schemas.openxmlformats.org/officeDocument/2006/relationships/tags" Target="../tags/tag1518.xml"/><Relationship Id="rId49" Type="http://schemas.openxmlformats.org/officeDocument/2006/relationships/tags" Target="../tags/tag1539.xml"/><Relationship Id="rId114" Type="http://schemas.openxmlformats.org/officeDocument/2006/relationships/tags" Target="../tags/tag1604.xml"/><Relationship Id="rId275" Type="http://schemas.openxmlformats.org/officeDocument/2006/relationships/tags" Target="../tags/tag1765.xml"/><Relationship Id="rId296" Type="http://schemas.openxmlformats.org/officeDocument/2006/relationships/tags" Target="../tags/tag1786.xml"/><Relationship Id="rId300" Type="http://schemas.openxmlformats.org/officeDocument/2006/relationships/tags" Target="../tags/tag1790.xml"/><Relationship Id="rId60" Type="http://schemas.openxmlformats.org/officeDocument/2006/relationships/tags" Target="../tags/tag1550.xml"/><Relationship Id="rId81" Type="http://schemas.openxmlformats.org/officeDocument/2006/relationships/tags" Target="../tags/tag1571.xml"/><Relationship Id="rId135" Type="http://schemas.openxmlformats.org/officeDocument/2006/relationships/tags" Target="../tags/tag1625.xml"/><Relationship Id="rId156" Type="http://schemas.openxmlformats.org/officeDocument/2006/relationships/tags" Target="../tags/tag1646.xml"/><Relationship Id="rId177" Type="http://schemas.openxmlformats.org/officeDocument/2006/relationships/tags" Target="../tags/tag1667.xml"/><Relationship Id="rId198" Type="http://schemas.openxmlformats.org/officeDocument/2006/relationships/tags" Target="../tags/tag1688.xml"/><Relationship Id="rId321" Type="http://schemas.openxmlformats.org/officeDocument/2006/relationships/tags" Target="../tags/tag1811.xml"/><Relationship Id="rId342" Type="http://schemas.openxmlformats.org/officeDocument/2006/relationships/tags" Target="../tags/tag1832.xml"/><Relationship Id="rId363" Type="http://schemas.openxmlformats.org/officeDocument/2006/relationships/tags" Target="../tags/tag1853.xml"/><Relationship Id="rId384" Type="http://schemas.openxmlformats.org/officeDocument/2006/relationships/tags" Target="../tags/tag1874.xml"/><Relationship Id="rId419" Type="http://schemas.openxmlformats.org/officeDocument/2006/relationships/tags" Target="../tags/tag1909.xml"/><Relationship Id="rId202" Type="http://schemas.openxmlformats.org/officeDocument/2006/relationships/tags" Target="../tags/tag1692.xml"/><Relationship Id="rId223" Type="http://schemas.openxmlformats.org/officeDocument/2006/relationships/tags" Target="../tags/tag1713.xml"/><Relationship Id="rId244" Type="http://schemas.openxmlformats.org/officeDocument/2006/relationships/tags" Target="../tags/tag1734.xml"/><Relationship Id="rId430" Type="http://schemas.openxmlformats.org/officeDocument/2006/relationships/tags" Target="../tags/tag1920.xml"/><Relationship Id="rId18" Type="http://schemas.openxmlformats.org/officeDocument/2006/relationships/tags" Target="../tags/tag1508.xml"/><Relationship Id="rId39" Type="http://schemas.openxmlformats.org/officeDocument/2006/relationships/tags" Target="../tags/tag1529.xml"/><Relationship Id="rId265" Type="http://schemas.openxmlformats.org/officeDocument/2006/relationships/tags" Target="../tags/tag1755.xml"/><Relationship Id="rId286" Type="http://schemas.openxmlformats.org/officeDocument/2006/relationships/tags" Target="../tags/tag1776.xml"/><Relationship Id="rId50" Type="http://schemas.openxmlformats.org/officeDocument/2006/relationships/tags" Target="../tags/tag1540.xml"/><Relationship Id="rId104" Type="http://schemas.openxmlformats.org/officeDocument/2006/relationships/tags" Target="../tags/tag1594.xml"/><Relationship Id="rId125" Type="http://schemas.openxmlformats.org/officeDocument/2006/relationships/tags" Target="../tags/tag1615.xml"/><Relationship Id="rId146" Type="http://schemas.openxmlformats.org/officeDocument/2006/relationships/tags" Target="../tags/tag1636.xml"/><Relationship Id="rId167" Type="http://schemas.openxmlformats.org/officeDocument/2006/relationships/tags" Target="../tags/tag1657.xml"/><Relationship Id="rId188" Type="http://schemas.openxmlformats.org/officeDocument/2006/relationships/tags" Target="../tags/tag1678.xml"/><Relationship Id="rId311" Type="http://schemas.openxmlformats.org/officeDocument/2006/relationships/tags" Target="../tags/tag1801.xml"/><Relationship Id="rId332" Type="http://schemas.openxmlformats.org/officeDocument/2006/relationships/tags" Target="../tags/tag1822.xml"/><Relationship Id="rId353" Type="http://schemas.openxmlformats.org/officeDocument/2006/relationships/tags" Target="../tags/tag1843.xml"/><Relationship Id="rId374" Type="http://schemas.openxmlformats.org/officeDocument/2006/relationships/tags" Target="../tags/tag1864.xml"/><Relationship Id="rId395" Type="http://schemas.openxmlformats.org/officeDocument/2006/relationships/tags" Target="../tags/tag1885.xml"/><Relationship Id="rId409" Type="http://schemas.openxmlformats.org/officeDocument/2006/relationships/tags" Target="../tags/tag1899.xml"/><Relationship Id="rId71" Type="http://schemas.openxmlformats.org/officeDocument/2006/relationships/tags" Target="../tags/tag1561.xml"/><Relationship Id="rId92" Type="http://schemas.openxmlformats.org/officeDocument/2006/relationships/tags" Target="../tags/tag1582.xml"/><Relationship Id="rId213" Type="http://schemas.openxmlformats.org/officeDocument/2006/relationships/tags" Target="../tags/tag1703.xml"/><Relationship Id="rId234" Type="http://schemas.openxmlformats.org/officeDocument/2006/relationships/tags" Target="../tags/tag1724.xml"/><Relationship Id="rId420" Type="http://schemas.openxmlformats.org/officeDocument/2006/relationships/tags" Target="../tags/tag1910.xml"/><Relationship Id="rId2" Type="http://schemas.openxmlformats.org/officeDocument/2006/relationships/tags" Target="../tags/tag1492.xml"/><Relationship Id="rId29" Type="http://schemas.openxmlformats.org/officeDocument/2006/relationships/tags" Target="../tags/tag1519.xml"/><Relationship Id="rId255" Type="http://schemas.openxmlformats.org/officeDocument/2006/relationships/tags" Target="../tags/tag1745.xml"/><Relationship Id="rId276" Type="http://schemas.openxmlformats.org/officeDocument/2006/relationships/tags" Target="../tags/tag1766.xml"/><Relationship Id="rId297" Type="http://schemas.openxmlformats.org/officeDocument/2006/relationships/tags" Target="../tags/tag1787.xml"/><Relationship Id="rId441" Type="http://schemas.openxmlformats.org/officeDocument/2006/relationships/tags" Target="../tags/tag1931.xml"/><Relationship Id="rId40" Type="http://schemas.openxmlformats.org/officeDocument/2006/relationships/tags" Target="../tags/tag1530.xml"/><Relationship Id="rId115" Type="http://schemas.openxmlformats.org/officeDocument/2006/relationships/tags" Target="../tags/tag1605.xml"/><Relationship Id="rId136" Type="http://schemas.openxmlformats.org/officeDocument/2006/relationships/tags" Target="../tags/tag1626.xml"/><Relationship Id="rId157" Type="http://schemas.openxmlformats.org/officeDocument/2006/relationships/tags" Target="../tags/tag1647.xml"/><Relationship Id="rId178" Type="http://schemas.openxmlformats.org/officeDocument/2006/relationships/tags" Target="../tags/tag1668.xml"/><Relationship Id="rId301" Type="http://schemas.openxmlformats.org/officeDocument/2006/relationships/tags" Target="../tags/tag1791.xml"/><Relationship Id="rId322" Type="http://schemas.openxmlformats.org/officeDocument/2006/relationships/tags" Target="../tags/tag1812.xml"/><Relationship Id="rId343" Type="http://schemas.openxmlformats.org/officeDocument/2006/relationships/tags" Target="../tags/tag1833.xml"/><Relationship Id="rId364" Type="http://schemas.openxmlformats.org/officeDocument/2006/relationships/tags" Target="../tags/tag1854.xml"/><Relationship Id="rId61" Type="http://schemas.openxmlformats.org/officeDocument/2006/relationships/tags" Target="../tags/tag1551.xml"/><Relationship Id="rId82" Type="http://schemas.openxmlformats.org/officeDocument/2006/relationships/tags" Target="../tags/tag1572.xml"/><Relationship Id="rId199" Type="http://schemas.openxmlformats.org/officeDocument/2006/relationships/tags" Target="../tags/tag1689.xml"/><Relationship Id="rId203" Type="http://schemas.openxmlformats.org/officeDocument/2006/relationships/tags" Target="../tags/tag1693.xml"/><Relationship Id="rId385" Type="http://schemas.openxmlformats.org/officeDocument/2006/relationships/tags" Target="../tags/tag1875.xml"/><Relationship Id="rId19" Type="http://schemas.openxmlformats.org/officeDocument/2006/relationships/tags" Target="../tags/tag1509.xml"/><Relationship Id="rId224" Type="http://schemas.openxmlformats.org/officeDocument/2006/relationships/tags" Target="../tags/tag1714.xml"/><Relationship Id="rId245" Type="http://schemas.openxmlformats.org/officeDocument/2006/relationships/tags" Target="../tags/tag1735.xml"/><Relationship Id="rId266" Type="http://schemas.openxmlformats.org/officeDocument/2006/relationships/tags" Target="../tags/tag1756.xml"/><Relationship Id="rId287" Type="http://schemas.openxmlformats.org/officeDocument/2006/relationships/tags" Target="../tags/tag1777.xml"/><Relationship Id="rId410" Type="http://schemas.openxmlformats.org/officeDocument/2006/relationships/tags" Target="../tags/tag1900.xml"/><Relationship Id="rId431" Type="http://schemas.openxmlformats.org/officeDocument/2006/relationships/tags" Target="../tags/tag1921.xml"/><Relationship Id="rId30" Type="http://schemas.openxmlformats.org/officeDocument/2006/relationships/tags" Target="../tags/tag1520.xml"/><Relationship Id="rId105" Type="http://schemas.openxmlformats.org/officeDocument/2006/relationships/tags" Target="../tags/tag1595.xml"/><Relationship Id="rId126" Type="http://schemas.openxmlformats.org/officeDocument/2006/relationships/tags" Target="../tags/tag1616.xml"/><Relationship Id="rId147" Type="http://schemas.openxmlformats.org/officeDocument/2006/relationships/tags" Target="../tags/tag1637.xml"/><Relationship Id="rId168" Type="http://schemas.openxmlformats.org/officeDocument/2006/relationships/tags" Target="../tags/tag1658.xml"/><Relationship Id="rId312" Type="http://schemas.openxmlformats.org/officeDocument/2006/relationships/tags" Target="../tags/tag1802.xml"/><Relationship Id="rId333" Type="http://schemas.openxmlformats.org/officeDocument/2006/relationships/tags" Target="../tags/tag1823.xml"/><Relationship Id="rId354" Type="http://schemas.openxmlformats.org/officeDocument/2006/relationships/tags" Target="../tags/tag1844.xml"/><Relationship Id="rId51" Type="http://schemas.openxmlformats.org/officeDocument/2006/relationships/tags" Target="../tags/tag1541.xml"/><Relationship Id="rId72" Type="http://schemas.openxmlformats.org/officeDocument/2006/relationships/tags" Target="../tags/tag1562.xml"/><Relationship Id="rId93" Type="http://schemas.openxmlformats.org/officeDocument/2006/relationships/tags" Target="../tags/tag1583.xml"/><Relationship Id="rId189" Type="http://schemas.openxmlformats.org/officeDocument/2006/relationships/tags" Target="../tags/tag1679.xml"/><Relationship Id="rId375" Type="http://schemas.openxmlformats.org/officeDocument/2006/relationships/tags" Target="../tags/tag1865.xml"/><Relationship Id="rId396" Type="http://schemas.openxmlformats.org/officeDocument/2006/relationships/tags" Target="../tags/tag1886.xml"/><Relationship Id="rId3" Type="http://schemas.openxmlformats.org/officeDocument/2006/relationships/tags" Target="../tags/tag1493.xml"/><Relationship Id="rId214" Type="http://schemas.openxmlformats.org/officeDocument/2006/relationships/tags" Target="../tags/tag1704.xml"/><Relationship Id="rId235" Type="http://schemas.openxmlformats.org/officeDocument/2006/relationships/tags" Target="../tags/tag1725.xml"/><Relationship Id="rId256" Type="http://schemas.openxmlformats.org/officeDocument/2006/relationships/tags" Target="../tags/tag1746.xml"/><Relationship Id="rId277" Type="http://schemas.openxmlformats.org/officeDocument/2006/relationships/tags" Target="../tags/tag1767.xml"/><Relationship Id="rId298" Type="http://schemas.openxmlformats.org/officeDocument/2006/relationships/tags" Target="../tags/tag1788.xml"/><Relationship Id="rId400" Type="http://schemas.openxmlformats.org/officeDocument/2006/relationships/tags" Target="../tags/tag1890.xml"/><Relationship Id="rId421" Type="http://schemas.openxmlformats.org/officeDocument/2006/relationships/tags" Target="../tags/tag1911.xml"/><Relationship Id="rId442" Type="http://schemas.openxmlformats.org/officeDocument/2006/relationships/tags" Target="../tags/tag1932.xml"/><Relationship Id="rId116" Type="http://schemas.openxmlformats.org/officeDocument/2006/relationships/tags" Target="../tags/tag1606.xml"/><Relationship Id="rId137" Type="http://schemas.openxmlformats.org/officeDocument/2006/relationships/tags" Target="../tags/tag1627.xml"/><Relationship Id="rId158" Type="http://schemas.openxmlformats.org/officeDocument/2006/relationships/tags" Target="../tags/tag1648.xml"/><Relationship Id="rId302" Type="http://schemas.openxmlformats.org/officeDocument/2006/relationships/tags" Target="../tags/tag1792.xml"/><Relationship Id="rId323" Type="http://schemas.openxmlformats.org/officeDocument/2006/relationships/tags" Target="../tags/tag1813.xml"/><Relationship Id="rId344" Type="http://schemas.openxmlformats.org/officeDocument/2006/relationships/tags" Target="../tags/tag1834.xml"/><Relationship Id="rId20" Type="http://schemas.openxmlformats.org/officeDocument/2006/relationships/tags" Target="../tags/tag1510.xml"/><Relationship Id="rId41" Type="http://schemas.openxmlformats.org/officeDocument/2006/relationships/tags" Target="../tags/tag1531.xml"/><Relationship Id="rId62" Type="http://schemas.openxmlformats.org/officeDocument/2006/relationships/tags" Target="../tags/tag1552.xml"/><Relationship Id="rId83" Type="http://schemas.openxmlformats.org/officeDocument/2006/relationships/tags" Target="../tags/tag1573.xml"/><Relationship Id="rId179" Type="http://schemas.openxmlformats.org/officeDocument/2006/relationships/tags" Target="../tags/tag1669.xml"/><Relationship Id="rId365" Type="http://schemas.openxmlformats.org/officeDocument/2006/relationships/tags" Target="../tags/tag1855.xml"/><Relationship Id="rId386" Type="http://schemas.openxmlformats.org/officeDocument/2006/relationships/tags" Target="../tags/tag1876.xml"/><Relationship Id="rId190" Type="http://schemas.openxmlformats.org/officeDocument/2006/relationships/tags" Target="../tags/tag1680.xml"/><Relationship Id="rId204" Type="http://schemas.openxmlformats.org/officeDocument/2006/relationships/tags" Target="../tags/tag1694.xml"/><Relationship Id="rId225" Type="http://schemas.openxmlformats.org/officeDocument/2006/relationships/tags" Target="../tags/tag1715.xml"/><Relationship Id="rId246" Type="http://schemas.openxmlformats.org/officeDocument/2006/relationships/tags" Target="../tags/tag1736.xml"/><Relationship Id="rId267" Type="http://schemas.openxmlformats.org/officeDocument/2006/relationships/tags" Target="../tags/tag1757.xml"/><Relationship Id="rId288" Type="http://schemas.openxmlformats.org/officeDocument/2006/relationships/tags" Target="../tags/tag1778.xml"/><Relationship Id="rId411" Type="http://schemas.openxmlformats.org/officeDocument/2006/relationships/tags" Target="../tags/tag1901.xml"/><Relationship Id="rId432" Type="http://schemas.openxmlformats.org/officeDocument/2006/relationships/tags" Target="../tags/tag1922.xml"/><Relationship Id="rId106" Type="http://schemas.openxmlformats.org/officeDocument/2006/relationships/tags" Target="../tags/tag1596.xml"/><Relationship Id="rId127" Type="http://schemas.openxmlformats.org/officeDocument/2006/relationships/tags" Target="../tags/tag1617.xml"/><Relationship Id="rId313" Type="http://schemas.openxmlformats.org/officeDocument/2006/relationships/tags" Target="../tags/tag1803.xml"/><Relationship Id="rId10" Type="http://schemas.openxmlformats.org/officeDocument/2006/relationships/tags" Target="../tags/tag1500.xml"/><Relationship Id="rId31" Type="http://schemas.openxmlformats.org/officeDocument/2006/relationships/tags" Target="../tags/tag1521.xml"/><Relationship Id="rId52" Type="http://schemas.openxmlformats.org/officeDocument/2006/relationships/tags" Target="../tags/tag1542.xml"/><Relationship Id="rId73" Type="http://schemas.openxmlformats.org/officeDocument/2006/relationships/tags" Target="../tags/tag1563.xml"/><Relationship Id="rId94" Type="http://schemas.openxmlformats.org/officeDocument/2006/relationships/tags" Target="../tags/tag1584.xml"/><Relationship Id="rId148" Type="http://schemas.openxmlformats.org/officeDocument/2006/relationships/tags" Target="../tags/tag1638.xml"/><Relationship Id="rId169" Type="http://schemas.openxmlformats.org/officeDocument/2006/relationships/tags" Target="../tags/tag1659.xml"/><Relationship Id="rId334" Type="http://schemas.openxmlformats.org/officeDocument/2006/relationships/tags" Target="../tags/tag1824.xml"/><Relationship Id="rId355" Type="http://schemas.openxmlformats.org/officeDocument/2006/relationships/tags" Target="../tags/tag1845.xml"/><Relationship Id="rId376" Type="http://schemas.openxmlformats.org/officeDocument/2006/relationships/tags" Target="../tags/tag1866.xml"/><Relationship Id="rId397" Type="http://schemas.openxmlformats.org/officeDocument/2006/relationships/tags" Target="../tags/tag1887.xml"/><Relationship Id="rId4" Type="http://schemas.openxmlformats.org/officeDocument/2006/relationships/tags" Target="../tags/tag1494.xml"/><Relationship Id="rId180" Type="http://schemas.openxmlformats.org/officeDocument/2006/relationships/tags" Target="../tags/tag1670.xml"/><Relationship Id="rId215" Type="http://schemas.openxmlformats.org/officeDocument/2006/relationships/tags" Target="../tags/tag1705.xml"/><Relationship Id="rId236" Type="http://schemas.openxmlformats.org/officeDocument/2006/relationships/tags" Target="../tags/tag1726.xml"/><Relationship Id="rId257" Type="http://schemas.openxmlformats.org/officeDocument/2006/relationships/tags" Target="../tags/tag1747.xml"/><Relationship Id="rId278" Type="http://schemas.openxmlformats.org/officeDocument/2006/relationships/tags" Target="../tags/tag1768.xml"/><Relationship Id="rId401" Type="http://schemas.openxmlformats.org/officeDocument/2006/relationships/tags" Target="../tags/tag1891.xml"/><Relationship Id="rId422" Type="http://schemas.openxmlformats.org/officeDocument/2006/relationships/tags" Target="../tags/tag1912.xml"/><Relationship Id="rId443" Type="http://schemas.openxmlformats.org/officeDocument/2006/relationships/tags" Target="../tags/tag1933.xml"/><Relationship Id="rId303" Type="http://schemas.openxmlformats.org/officeDocument/2006/relationships/tags" Target="../tags/tag1793.xml"/><Relationship Id="rId42" Type="http://schemas.openxmlformats.org/officeDocument/2006/relationships/tags" Target="../tags/tag1532.xml"/><Relationship Id="rId84" Type="http://schemas.openxmlformats.org/officeDocument/2006/relationships/tags" Target="../tags/tag1574.xml"/><Relationship Id="rId138" Type="http://schemas.openxmlformats.org/officeDocument/2006/relationships/tags" Target="../tags/tag1628.xml"/><Relationship Id="rId345" Type="http://schemas.openxmlformats.org/officeDocument/2006/relationships/tags" Target="../tags/tag1835.xml"/><Relationship Id="rId387" Type="http://schemas.openxmlformats.org/officeDocument/2006/relationships/tags" Target="../tags/tag1877.xml"/><Relationship Id="rId191" Type="http://schemas.openxmlformats.org/officeDocument/2006/relationships/tags" Target="../tags/tag1681.xml"/><Relationship Id="rId205" Type="http://schemas.openxmlformats.org/officeDocument/2006/relationships/tags" Target="../tags/tag1695.xml"/><Relationship Id="rId247" Type="http://schemas.openxmlformats.org/officeDocument/2006/relationships/tags" Target="../tags/tag1737.xml"/><Relationship Id="rId412" Type="http://schemas.openxmlformats.org/officeDocument/2006/relationships/tags" Target="../tags/tag1902.xml"/><Relationship Id="rId107" Type="http://schemas.openxmlformats.org/officeDocument/2006/relationships/tags" Target="../tags/tag1597.xml"/><Relationship Id="rId289" Type="http://schemas.openxmlformats.org/officeDocument/2006/relationships/tags" Target="../tags/tag1779.xml"/><Relationship Id="rId11" Type="http://schemas.openxmlformats.org/officeDocument/2006/relationships/tags" Target="../tags/tag1501.xml"/><Relationship Id="rId53" Type="http://schemas.openxmlformats.org/officeDocument/2006/relationships/tags" Target="../tags/tag1543.xml"/><Relationship Id="rId149" Type="http://schemas.openxmlformats.org/officeDocument/2006/relationships/tags" Target="../tags/tag1639.xml"/><Relationship Id="rId314" Type="http://schemas.openxmlformats.org/officeDocument/2006/relationships/tags" Target="../tags/tag1804.xml"/><Relationship Id="rId356" Type="http://schemas.openxmlformats.org/officeDocument/2006/relationships/tags" Target="../tags/tag1846.xml"/><Relationship Id="rId398" Type="http://schemas.openxmlformats.org/officeDocument/2006/relationships/tags" Target="../tags/tag1888.xml"/><Relationship Id="rId95" Type="http://schemas.openxmlformats.org/officeDocument/2006/relationships/tags" Target="../tags/tag1585.xml"/><Relationship Id="rId160" Type="http://schemas.openxmlformats.org/officeDocument/2006/relationships/tags" Target="../tags/tag1650.xml"/><Relationship Id="rId216" Type="http://schemas.openxmlformats.org/officeDocument/2006/relationships/tags" Target="../tags/tag1706.xml"/><Relationship Id="rId423" Type="http://schemas.openxmlformats.org/officeDocument/2006/relationships/tags" Target="../tags/tag1913.xml"/><Relationship Id="rId258" Type="http://schemas.openxmlformats.org/officeDocument/2006/relationships/tags" Target="../tags/tag1748.xml"/><Relationship Id="rId22" Type="http://schemas.openxmlformats.org/officeDocument/2006/relationships/tags" Target="../tags/tag1512.xml"/><Relationship Id="rId64" Type="http://schemas.openxmlformats.org/officeDocument/2006/relationships/tags" Target="../tags/tag1554.xml"/><Relationship Id="rId118" Type="http://schemas.openxmlformats.org/officeDocument/2006/relationships/tags" Target="../tags/tag1608.xml"/><Relationship Id="rId325" Type="http://schemas.openxmlformats.org/officeDocument/2006/relationships/tags" Target="../tags/tag1815.xml"/><Relationship Id="rId367" Type="http://schemas.openxmlformats.org/officeDocument/2006/relationships/tags" Target="../tags/tag1857.xml"/><Relationship Id="rId171" Type="http://schemas.openxmlformats.org/officeDocument/2006/relationships/tags" Target="../tags/tag1661.xml"/><Relationship Id="rId227" Type="http://schemas.openxmlformats.org/officeDocument/2006/relationships/tags" Target="../tags/tag1717.xml"/><Relationship Id="rId269" Type="http://schemas.openxmlformats.org/officeDocument/2006/relationships/tags" Target="../tags/tag1759.xml"/><Relationship Id="rId434" Type="http://schemas.openxmlformats.org/officeDocument/2006/relationships/tags" Target="../tags/tag1924.xml"/><Relationship Id="rId33" Type="http://schemas.openxmlformats.org/officeDocument/2006/relationships/tags" Target="../tags/tag1523.xml"/><Relationship Id="rId129" Type="http://schemas.openxmlformats.org/officeDocument/2006/relationships/tags" Target="../tags/tag1619.xml"/><Relationship Id="rId280" Type="http://schemas.openxmlformats.org/officeDocument/2006/relationships/tags" Target="../tags/tag1770.xml"/><Relationship Id="rId336" Type="http://schemas.openxmlformats.org/officeDocument/2006/relationships/tags" Target="../tags/tag1826.xml"/></Relationships>
</file>

<file path=ppt/slides/_rels/slide55.xml.rels><?xml version="1.0" encoding="UTF-8" standalone="yes"?>
<Relationships xmlns="http://schemas.openxmlformats.org/package/2006/relationships"><Relationship Id="rId8" Type="http://schemas.openxmlformats.org/officeDocument/2006/relationships/tags" Target="../tags/tag1946.xml"/><Relationship Id="rId13" Type="http://schemas.openxmlformats.org/officeDocument/2006/relationships/image" Target="../media/image12.png"/><Relationship Id="rId3" Type="http://schemas.openxmlformats.org/officeDocument/2006/relationships/tags" Target="../tags/tag1941.xml"/><Relationship Id="rId7" Type="http://schemas.openxmlformats.org/officeDocument/2006/relationships/tags" Target="../tags/tag1945.xml"/><Relationship Id="rId12" Type="http://schemas.openxmlformats.org/officeDocument/2006/relationships/slideLayout" Target="../slideLayouts/slideLayout12.xml"/><Relationship Id="rId2" Type="http://schemas.openxmlformats.org/officeDocument/2006/relationships/tags" Target="../tags/tag1940.xml"/><Relationship Id="rId1" Type="http://schemas.openxmlformats.org/officeDocument/2006/relationships/tags" Target="../tags/tag1939.xml"/><Relationship Id="rId6" Type="http://schemas.openxmlformats.org/officeDocument/2006/relationships/tags" Target="../tags/tag1944.xml"/><Relationship Id="rId11" Type="http://schemas.openxmlformats.org/officeDocument/2006/relationships/tags" Target="../tags/tag1949.xml"/><Relationship Id="rId5" Type="http://schemas.openxmlformats.org/officeDocument/2006/relationships/tags" Target="../tags/tag1943.xml"/><Relationship Id="rId10" Type="http://schemas.openxmlformats.org/officeDocument/2006/relationships/tags" Target="../tags/tag1948.xml"/><Relationship Id="rId4" Type="http://schemas.openxmlformats.org/officeDocument/2006/relationships/tags" Target="../tags/tag1942.xml"/><Relationship Id="rId9" Type="http://schemas.openxmlformats.org/officeDocument/2006/relationships/tags" Target="../tags/tag1947.xml"/></Relationships>
</file>

<file path=ppt/slides/_rels/slide56.xml.rels><?xml version="1.0" encoding="UTF-8" standalone="yes"?>
<Relationships xmlns="http://schemas.openxmlformats.org/package/2006/relationships"><Relationship Id="rId8" Type="http://schemas.openxmlformats.org/officeDocument/2006/relationships/tags" Target="../tags/tag1957.xml"/><Relationship Id="rId13" Type="http://schemas.openxmlformats.org/officeDocument/2006/relationships/image" Target="../media/image12.png"/><Relationship Id="rId3" Type="http://schemas.openxmlformats.org/officeDocument/2006/relationships/tags" Target="../tags/tag1952.xml"/><Relationship Id="rId7" Type="http://schemas.openxmlformats.org/officeDocument/2006/relationships/tags" Target="../tags/tag1956.xml"/><Relationship Id="rId12" Type="http://schemas.openxmlformats.org/officeDocument/2006/relationships/slideLayout" Target="../slideLayouts/slideLayout12.xml"/><Relationship Id="rId2" Type="http://schemas.openxmlformats.org/officeDocument/2006/relationships/tags" Target="../tags/tag1951.xml"/><Relationship Id="rId1" Type="http://schemas.openxmlformats.org/officeDocument/2006/relationships/tags" Target="../tags/tag1950.xml"/><Relationship Id="rId6" Type="http://schemas.openxmlformats.org/officeDocument/2006/relationships/tags" Target="../tags/tag1955.xml"/><Relationship Id="rId11" Type="http://schemas.openxmlformats.org/officeDocument/2006/relationships/tags" Target="../tags/tag1960.xml"/><Relationship Id="rId5" Type="http://schemas.openxmlformats.org/officeDocument/2006/relationships/tags" Target="../tags/tag1954.xml"/><Relationship Id="rId10" Type="http://schemas.openxmlformats.org/officeDocument/2006/relationships/tags" Target="../tags/tag1959.xml"/><Relationship Id="rId4" Type="http://schemas.openxmlformats.org/officeDocument/2006/relationships/tags" Target="../tags/tag1953.xml"/><Relationship Id="rId9" Type="http://schemas.openxmlformats.org/officeDocument/2006/relationships/tags" Target="../tags/tag195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www.a11y-collective.com/blog/what-is-rem-in-cs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tags" Target="../tags/tag117.xml"/><Relationship Id="rId299" Type="http://schemas.openxmlformats.org/officeDocument/2006/relationships/tags" Target="../tags/tag299.xml"/><Relationship Id="rId21" Type="http://schemas.openxmlformats.org/officeDocument/2006/relationships/tags" Target="../tags/tag21.xml"/><Relationship Id="rId63" Type="http://schemas.openxmlformats.org/officeDocument/2006/relationships/tags" Target="../tags/tag63.xml"/><Relationship Id="rId159" Type="http://schemas.openxmlformats.org/officeDocument/2006/relationships/tags" Target="../tags/tag159.xml"/><Relationship Id="rId324" Type="http://schemas.openxmlformats.org/officeDocument/2006/relationships/tags" Target="../tags/tag324.xml"/><Relationship Id="rId366" Type="http://schemas.openxmlformats.org/officeDocument/2006/relationships/tags" Target="../tags/tag366.xml"/><Relationship Id="rId170" Type="http://schemas.openxmlformats.org/officeDocument/2006/relationships/tags" Target="../tags/tag170.xml"/><Relationship Id="rId226" Type="http://schemas.openxmlformats.org/officeDocument/2006/relationships/tags" Target="../tags/tag226.xml"/><Relationship Id="rId433" Type="http://schemas.openxmlformats.org/officeDocument/2006/relationships/tags" Target="../tags/tag433.xml"/><Relationship Id="rId268" Type="http://schemas.openxmlformats.org/officeDocument/2006/relationships/tags" Target="../tags/tag268.xml"/><Relationship Id="rId32" Type="http://schemas.openxmlformats.org/officeDocument/2006/relationships/tags" Target="../tags/tag32.xml"/><Relationship Id="rId74" Type="http://schemas.openxmlformats.org/officeDocument/2006/relationships/tags" Target="../tags/tag74.xml"/><Relationship Id="rId128" Type="http://schemas.openxmlformats.org/officeDocument/2006/relationships/tags" Target="../tags/tag128.xml"/><Relationship Id="rId335" Type="http://schemas.openxmlformats.org/officeDocument/2006/relationships/tags" Target="../tags/tag335.xml"/><Relationship Id="rId377" Type="http://schemas.openxmlformats.org/officeDocument/2006/relationships/tags" Target="../tags/tag377.xml"/><Relationship Id="rId5" Type="http://schemas.openxmlformats.org/officeDocument/2006/relationships/tags" Target="../tags/tag5.xml"/><Relationship Id="rId181" Type="http://schemas.openxmlformats.org/officeDocument/2006/relationships/tags" Target="../tags/tag181.xml"/><Relationship Id="rId237" Type="http://schemas.openxmlformats.org/officeDocument/2006/relationships/tags" Target="../tags/tag237.xml"/><Relationship Id="rId402" Type="http://schemas.openxmlformats.org/officeDocument/2006/relationships/tags" Target="../tags/tag402.xml"/><Relationship Id="rId279" Type="http://schemas.openxmlformats.org/officeDocument/2006/relationships/tags" Target="../tags/tag279.xml"/><Relationship Id="rId444" Type="http://schemas.openxmlformats.org/officeDocument/2006/relationships/tags" Target="../tags/tag444.xml"/><Relationship Id="rId43" Type="http://schemas.openxmlformats.org/officeDocument/2006/relationships/tags" Target="../tags/tag43.xml"/><Relationship Id="rId139" Type="http://schemas.openxmlformats.org/officeDocument/2006/relationships/tags" Target="../tags/tag139.xml"/><Relationship Id="rId290" Type="http://schemas.openxmlformats.org/officeDocument/2006/relationships/tags" Target="../tags/tag290.xml"/><Relationship Id="rId304" Type="http://schemas.openxmlformats.org/officeDocument/2006/relationships/tags" Target="../tags/tag304.xml"/><Relationship Id="rId346" Type="http://schemas.openxmlformats.org/officeDocument/2006/relationships/tags" Target="../tags/tag346.xml"/><Relationship Id="rId388" Type="http://schemas.openxmlformats.org/officeDocument/2006/relationships/tags" Target="../tags/tag388.xml"/><Relationship Id="rId85" Type="http://schemas.openxmlformats.org/officeDocument/2006/relationships/tags" Target="../tags/tag85.xml"/><Relationship Id="rId150" Type="http://schemas.openxmlformats.org/officeDocument/2006/relationships/tags" Target="../tags/tag150.xml"/><Relationship Id="rId192" Type="http://schemas.openxmlformats.org/officeDocument/2006/relationships/tags" Target="../tags/tag192.xml"/><Relationship Id="rId206" Type="http://schemas.openxmlformats.org/officeDocument/2006/relationships/tags" Target="../tags/tag206.xml"/><Relationship Id="rId413" Type="http://schemas.openxmlformats.org/officeDocument/2006/relationships/tags" Target="../tags/tag413.xml"/><Relationship Id="rId248" Type="http://schemas.openxmlformats.org/officeDocument/2006/relationships/tags" Target="../tags/tag248.xml"/><Relationship Id="rId12" Type="http://schemas.openxmlformats.org/officeDocument/2006/relationships/tags" Target="../tags/tag12.xml"/><Relationship Id="rId108" Type="http://schemas.openxmlformats.org/officeDocument/2006/relationships/tags" Target="../tags/tag108.xml"/><Relationship Id="rId315" Type="http://schemas.openxmlformats.org/officeDocument/2006/relationships/tags" Target="../tags/tag315.xml"/><Relationship Id="rId357" Type="http://schemas.openxmlformats.org/officeDocument/2006/relationships/tags" Target="../tags/tag357.xml"/><Relationship Id="rId54" Type="http://schemas.openxmlformats.org/officeDocument/2006/relationships/tags" Target="../tags/tag54.xml"/><Relationship Id="rId75" Type="http://schemas.openxmlformats.org/officeDocument/2006/relationships/tags" Target="../tags/tag75.xml"/><Relationship Id="rId96" Type="http://schemas.openxmlformats.org/officeDocument/2006/relationships/tags" Target="../tags/tag96.xml"/><Relationship Id="rId140" Type="http://schemas.openxmlformats.org/officeDocument/2006/relationships/tags" Target="../tags/tag140.xml"/><Relationship Id="rId161" Type="http://schemas.openxmlformats.org/officeDocument/2006/relationships/tags" Target="../tags/tag161.xml"/><Relationship Id="rId182" Type="http://schemas.openxmlformats.org/officeDocument/2006/relationships/tags" Target="../tags/tag182.xml"/><Relationship Id="rId217" Type="http://schemas.openxmlformats.org/officeDocument/2006/relationships/tags" Target="../tags/tag217.xml"/><Relationship Id="rId378" Type="http://schemas.openxmlformats.org/officeDocument/2006/relationships/tags" Target="../tags/tag378.xml"/><Relationship Id="rId399" Type="http://schemas.openxmlformats.org/officeDocument/2006/relationships/tags" Target="../tags/tag399.xml"/><Relationship Id="rId403" Type="http://schemas.openxmlformats.org/officeDocument/2006/relationships/tags" Target="../tags/tag403.xml"/><Relationship Id="rId6" Type="http://schemas.openxmlformats.org/officeDocument/2006/relationships/tags" Target="../tags/tag6.xml"/><Relationship Id="rId238" Type="http://schemas.openxmlformats.org/officeDocument/2006/relationships/tags" Target="../tags/tag238.xml"/><Relationship Id="rId259" Type="http://schemas.openxmlformats.org/officeDocument/2006/relationships/tags" Target="../tags/tag259.xml"/><Relationship Id="rId424" Type="http://schemas.openxmlformats.org/officeDocument/2006/relationships/tags" Target="../tags/tag424.xml"/><Relationship Id="rId445" Type="http://schemas.openxmlformats.org/officeDocument/2006/relationships/tags" Target="../tags/tag445.xml"/><Relationship Id="rId23" Type="http://schemas.openxmlformats.org/officeDocument/2006/relationships/tags" Target="../tags/tag23.xml"/><Relationship Id="rId119" Type="http://schemas.openxmlformats.org/officeDocument/2006/relationships/tags" Target="../tags/tag119.xml"/><Relationship Id="rId270" Type="http://schemas.openxmlformats.org/officeDocument/2006/relationships/tags" Target="../tags/tag270.xml"/><Relationship Id="rId291" Type="http://schemas.openxmlformats.org/officeDocument/2006/relationships/tags" Target="../tags/tag291.xml"/><Relationship Id="rId305" Type="http://schemas.openxmlformats.org/officeDocument/2006/relationships/tags" Target="../tags/tag305.xml"/><Relationship Id="rId326" Type="http://schemas.openxmlformats.org/officeDocument/2006/relationships/tags" Target="../tags/tag326.xml"/><Relationship Id="rId347" Type="http://schemas.openxmlformats.org/officeDocument/2006/relationships/tags" Target="../tags/tag347.xml"/><Relationship Id="rId44" Type="http://schemas.openxmlformats.org/officeDocument/2006/relationships/tags" Target="../tags/tag44.xml"/><Relationship Id="rId65" Type="http://schemas.openxmlformats.org/officeDocument/2006/relationships/tags" Target="../tags/tag65.xml"/><Relationship Id="rId86" Type="http://schemas.openxmlformats.org/officeDocument/2006/relationships/tags" Target="../tags/tag86.xml"/><Relationship Id="rId130" Type="http://schemas.openxmlformats.org/officeDocument/2006/relationships/tags" Target="../tags/tag130.xml"/><Relationship Id="rId151" Type="http://schemas.openxmlformats.org/officeDocument/2006/relationships/tags" Target="../tags/tag151.xml"/><Relationship Id="rId368" Type="http://schemas.openxmlformats.org/officeDocument/2006/relationships/tags" Target="../tags/tag368.xml"/><Relationship Id="rId389" Type="http://schemas.openxmlformats.org/officeDocument/2006/relationships/tags" Target="../tags/tag389.xml"/><Relationship Id="rId172" Type="http://schemas.openxmlformats.org/officeDocument/2006/relationships/tags" Target="../tags/tag172.xml"/><Relationship Id="rId193" Type="http://schemas.openxmlformats.org/officeDocument/2006/relationships/tags" Target="../tags/tag193.xml"/><Relationship Id="rId207" Type="http://schemas.openxmlformats.org/officeDocument/2006/relationships/tags" Target="../tags/tag207.xml"/><Relationship Id="rId228" Type="http://schemas.openxmlformats.org/officeDocument/2006/relationships/tags" Target="../tags/tag228.xml"/><Relationship Id="rId249" Type="http://schemas.openxmlformats.org/officeDocument/2006/relationships/tags" Target="../tags/tag249.xml"/><Relationship Id="rId414" Type="http://schemas.openxmlformats.org/officeDocument/2006/relationships/tags" Target="../tags/tag414.xml"/><Relationship Id="rId435" Type="http://schemas.openxmlformats.org/officeDocument/2006/relationships/tags" Target="../tags/tag435.xml"/><Relationship Id="rId13" Type="http://schemas.openxmlformats.org/officeDocument/2006/relationships/tags" Target="../tags/tag13.xml"/><Relationship Id="rId109" Type="http://schemas.openxmlformats.org/officeDocument/2006/relationships/tags" Target="../tags/tag109.xml"/><Relationship Id="rId260" Type="http://schemas.openxmlformats.org/officeDocument/2006/relationships/tags" Target="../tags/tag260.xml"/><Relationship Id="rId281" Type="http://schemas.openxmlformats.org/officeDocument/2006/relationships/tags" Target="../tags/tag281.xml"/><Relationship Id="rId316" Type="http://schemas.openxmlformats.org/officeDocument/2006/relationships/tags" Target="../tags/tag316.xml"/><Relationship Id="rId337" Type="http://schemas.openxmlformats.org/officeDocument/2006/relationships/tags" Target="../tags/tag337.xml"/><Relationship Id="rId34" Type="http://schemas.openxmlformats.org/officeDocument/2006/relationships/tags" Target="../tags/tag34.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20" Type="http://schemas.openxmlformats.org/officeDocument/2006/relationships/tags" Target="../tags/tag120.xml"/><Relationship Id="rId141" Type="http://schemas.openxmlformats.org/officeDocument/2006/relationships/tags" Target="../tags/tag141.xml"/><Relationship Id="rId358" Type="http://schemas.openxmlformats.org/officeDocument/2006/relationships/tags" Target="../tags/tag358.xml"/><Relationship Id="rId379" Type="http://schemas.openxmlformats.org/officeDocument/2006/relationships/tags" Target="../tags/tag379.xml"/><Relationship Id="rId7" Type="http://schemas.openxmlformats.org/officeDocument/2006/relationships/tags" Target="../tags/tag7.xml"/><Relationship Id="rId162" Type="http://schemas.openxmlformats.org/officeDocument/2006/relationships/tags" Target="../tags/tag162.xml"/><Relationship Id="rId183" Type="http://schemas.openxmlformats.org/officeDocument/2006/relationships/tags" Target="../tags/tag183.xml"/><Relationship Id="rId218" Type="http://schemas.openxmlformats.org/officeDocument/2006/relationships/tags" Target="../tags/tag218.xml"/><Relationship Id="rId239" Type="http://schemas.openxmlformats.org/officeDocument/2006/relationships/tags" Target="../tags/tag239.xml"/><Relationship Id="rId390" Type="http://schemas.openxmlformats.org/officeDocument/2006/relationships/tags" Target="../tags/tag390.xml"/><Relationship Id="rId404" Type="http://schemas.openxmlformats.org/officeDocument/2006/relationships/tags" Target="../tags/tag404.xml"/><Relationship Id="rId425" Type="http://schemas.openxmlformats.org/officeDocument/2006/relationships/tags" Target="../tags/tag425.xml"/><Relationship Id="rId446" Type="http://schemas.openxmlformats.org/officeDocument/2006/relationships/tags" Target="../tags/tag446.xml"/><Relationship Id="rId250" Type="http://schemas.openxmlformats.org/officeDocument/2006/relationships/tags" Target="../tags/tag250.xml"/><Relationship Id="rId271" Type="http://schemas.openxmlformats.org/officeDocument/2006/relationships/tags" Target="../tags/tag271.xml"/><Relationship Id="rId292" Type="http://schemas.openxmlformats.org/officeDocument/2006/relationships/tags" Target="../tags/tag292.xml"/><Relationship Id="rId306" Type="http://schemas.openxmlformats.org/officeDocument/2006/relationships/tags" Target="../tags/tag306.xml"/><Relationship Id="rId24" Type="http://schemas.openxmlformats.org/officeDocument/2006/relationships/tags" Target="../tags/tag24.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tags" Target="../tags/tag110.xml"/><Relationship Id="rId131" Type="http://schemas.openxmlformats.org/officeDocument/2006/relationships/tags" Target="../tags/tag131.xml"/><Relationship Id="rId327" Type="http://schemas.openxmlformats.org/officeDocument/2006/relationships/tags" Target="../tags/tag327.xml"/><Relationship Id="rId348" Type="http://schemas.openxmlformats.org/officeDocument/2006/relationships/tags" Target="../tags/tag348.xml"/><Relationship Id="rId369" Type="http://schemas.openxmlformats.org/officeDocument/2006/relationships/tags" Target="../tags/tag369.xml"/><Relationship Id="rId152" Type="http://schemas.openxmlformats.org/officeDocument/2006/relationships/tags" Target="../tags/tag152.xml"/><Relationship Id="rId173" Type="http://schemas.openxmlformats.org/officeDocument/2006/relationships/tags" Target="../tags/tag173.xml"/><Relationship Id="rId194" Type="http://schemas.openxmlformats.org/officeDocument/2006/relationships/tags" Target="../tags/tag194.xml"/><Relationship Id="rId208" Type="http://schemas.openxmlformats.org/officeDocument/2006/relationships/tags" Target="../tags/tag208.xml"/><Relationship Id="rId229" Type="http://schemas.openxmlformats.org/officeDocument/2006/relationships/tags" Target="../tags/tag229.xml"/><Relationship Id="rId380" Type="http://schemas.openxmlformats.org/officeDocument/2006/relationships/tags" Target="../tags/tag380.xml"/><Relationship Id="rId415" Type="http://schemas.openxmlformats.org/officeDocument/2006/relationships/tags" Target="../tags/tag415.xml"/><Relationship Id="rId436" Type="http://schemas.openxmlformats.org/officeDocument/2006/relationships/tags" Target="../tags/tag436.xml"/><Relationship Id="rId240" Type="http://schemas.openxmlformats.org/officeDocument/2006/relationships/tags" Target="../tags/tag240.xml"/><Relationship Id="rId261" Type="http://schemas.openxmlformats.org/officeDocument/2006/relationships/tags" Target="../tags/tag261.xml"/><Relationship Id="rId14" Type="http://schemas.openxmlformats.org/officeDocument/2006/relationships/tags" Target="../tags/tag14.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282" Type="http://schemas.openxmlformats.org/officeDocument/2006/relationships/tags" Target="../tags/tag282.xml"/><Relationship Id="rId317" Type="http://schemas.openxmlformats.org/officeDocument/2006/relationships/tags" Target="../tags/tag317.xml"/><Relationship Id="rId338" Type="http://schemas.openxmlformats.org/officeDocument/2006/relationships/tags" Target="../tags/tag338.xml"/><Relationship Id="rId359" Type="http://schemas.openxmlformats.org/officeDocument/2006/relationships/tags" Target="../tags/tag359.xml"/><Relationship Id="rId8" Type="http://schemas.openxmlformats.org/officeDocument/2006/relationships/tags" Target="../tags/tag8.xml"/><Relationship Id="rId98" Type="http://schemas.openxmlformats.org/officeDocument/2006/relationships/tags" Target="../tags/tag98.xml"/><Relationship Id="rId121" Type="http://schemas.openxmlformats.org/officeDocument/2006/relationships/tags" Target="../tags/tag121.xml"/><Relationship Id="rId142" Type="http://schemas.openxmlformats.org/officeDocument/2006/relationships/tags" Target="../tags/tag142.xml"/><Relationship Id="rId163" Type="http://schemas.openxmlformats.org/officeDocument/2006/relationships/tags" Target="../tags/tag163.xml"/><Relationship Id="rId184" Type="http://schemas.openxmlformats.org/officeDocument/2006/relationships/tags" Target="../tags/tag184.xml"/><Relationship Id="rId219" Type="http://schemas.openxmlformats.org/officeDocument/2006/relationships/tags" Target="../tags/tag219.xml"/><Relationship Id="rId370" Type="http://schemas.openxmlformats.org/officeDocument/2006/relationships/tags" Target="../tags/tag370.xml"/><Relationship Id="rId391" Type="http://schemas.openxmlformats.org/officeDocument/2006/relationships/tags" Target="../tags/tag391.xml"/><Relationship Id="rId405" Type="http://schemas.openxmlformats.org/officeDocument/2006/relationships/tags" Target="../tags/tag405.xml"/><Relationship Id="rId426" Type="http://schemas.openxmlformats.org/officeDocument/2006/relationships/tags" Target="../tags/tag426.xml"/><Relationship Id="rId447" Type="http://schemas.openxmlformats.org/officeDocument/2006/relationships/tags" Target="../tags/tag447.xml"/><Relationship Id="rId230" Type="http://schemas.openxmlformats.org/officeDocument/2006/relationships/tags" Target="../tags/tag230.xml"/><Relationship Id="rId251" Type="http://schemas.openxmlformats.org/officeDocument/2006/relationships/tags" Target="../tags/tag251.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272" Type="http://schemas.openxmlformats.org/officeDocument/2006/relationships/tags" Target="../tags/tag272.xml"/><Relationship Id="rId293" Type="http://schemas.openxmlformats.org/officeDocument/2006/relationships/tags" Target="../tags/tag293.xml"/><Relationship Id="rId307" Type="http://schemas.openxmlformats.org/officeDocument/2006/relationships/tags" Target="../tags/tag307.xml"/><Relationship Id="rId328" Type="http://schemas.openxmlformats.org/officeDocument/2006/relationships/tags" Target="../tags/tag328.xml"/><Relationship Id="rId349" Type="http://schemas.openxmlformats.org/officeDocument/2006/relationships/tags" Target="../tags/tag349.xml"/><Relationship Id="rId88" Type="http://schemas.openxmlformats.org/officeDocument/2006/relationships/tags" Target="../tags/tag88.xml"/><Relationship Id="rId111" Type="http://schemas.openxmlformats.org/officeDocument/2006/relationships/tags" Target="../tags/tag111.xml"/><Relationship Id="rId132" Type="http://schemas.openxmlformats.org/officeDocument/2006/relationships/tags" Target="../tags/tag132.xml"/><Relationship Id="rId153" Type="http://schemas.openxmlformats.org/officeDocument/2006/relationships/tags" Target="../tags/tag153.xml"/><Relationship Id="rId174" Type="http://schemas.openxmlformats.org/officeDocument/2006/relationships/tags" Target="../tags/tag174.xml"/><Relationship Id="rId195" Type="http://schemas.openxmlformats.org/officeDocument/2006/relationships/tags" Target="../tags/tag195.xml"/><Relationship Id="rId209" Type="http://schemas.openxmlformats.org/officeDocument/2006/relationships/tags" Target="../tags/tag209.xml"/><Relationship Id="rId360" Type="http://schemas.openxmlformats.org/officeDocument/2006/relationships/tags" Target="../tags/tag360.xml"/><Relationship Id="rId381" Type="http://schemas.openxmlformats.org/officeDocument/2006/relationships/tags" Target="../tags/tag381.xml"/><Relationship Id="rId416" Type="http://schemas.openxmlformats.org/officeDocument/2006/relationships/tags" Target="../tags/tag416.xml"/><Relationship Id="rId220" Type="http://schemas.openxmlformats.org/officeDocument/2006/relationships/tags" Target="../tags/tag220.xml"/><Relationship Id="rId241" Type="http://schemas.openxmlformats.org/officeDocument/2006/relationships/tags" Target="../tags/tag241.xml"/><Relationship Id="rId437" Type="http://schemas.openxmlformats.org/officeDocument/2006/relationships/tags" Target="../tags/tag437.xml"/><Relationship Id="rId15" Type="http://schemas.openxmlformats.org/officeDocument/2006/relationships/tags" Target="../tags/tag15.xml"/><Relationship Id="rId36" Type="http://schemas.openxmlformats.org/officeDocument/2006/relationships/tags" Target="../tags/tag36.xml"/><Relationship Id="rId57" Type="http://schemas.openxmlformats.org/officeDocument/2006/relationships/tags" Target="../tags/tag57.xml"/><Relationship Id="rId262" Type="http://schemas.openxmlformats.org/officeDocument/2006/relationships/tags" Target="../tags/tag262.xml"/><Relationship Id="rId283" Type="http://schemas.openxmlformats.org/officeDocument/2006/relationships/tags" Target="../tags/tag283.xml"/><Relationship Id="rId318" Type="http://schemas.openxmlformats.org/officeDocument/2006/relationships/tags" Target="../tags/tag318.xml"/><Relationship Id="rId339" Type="http://schemas.openxmlformats.org/officeDocument/2006/relationships/tags" Target="../tags/tag339.xml"/><Relationship Id="rId78" Type="http://schemas.openxmlformats.org/officeDocument/2006/relationships/tags" Target="../tags/tag78.xml"/><Relationship Id="rId99" Type="http://schemas.openxmlformats.org/officeDocument/2006/relationships/tags" Target="../tags/tag99.xml"/><Relationship Id="rId101" Type="http://schemas.openxmlformats.org/officeDocument/2006/relationships/tags" Target="../tags/tag101.xml"/><Relationship Id="rId122" Type="http://schemas.openxmlformats.org/officeDocument/2006/relationships/tags" Target="../tags/tag122.xml"/><Relationship Id="rId143" Type="http://schemas.openxmlformats.org/officeDocument/2006/relationships/tags" Target="../tags/tag143.xml"/><Relationship Id="rId164" Type="http://schemas.openxmlformats.org/officeDocument/2006/relationships/tags" Target="../tags/tag164.xml"/><Relationship Id="rId185" Type="http://schemas.openxmlformats.org/officeDocument/2006/relationships/tags" Target="../tags/tag185.xml"/><Relationship Id="rId350" Type="http://schemas.openxmlformats.org/officeDocument/2006/relationships/tags" Target="../tags/tag350.xml"/><Relationship Id="rId371" Type="http://schemas.openxmlformats.org/officeDocument/2006/relationships/tags" Target="../tags/tag371.xml"/><Relationship Id="rId406" Type="http://schemas.openxmlformats.org/officeDocument/2006/relationships/tags" Target="../tags/tag406.xml"/><Relationship Id="rId9" Type="http://schemas.openxmlformats.org/officeDocument/2006/relationships/tags" Target="../tags/tag9.xml"/><Relationship Id="rId210" Type="http://schemas.openxmlformats.org/officeDocument/2006/relationships/tags" Target="../tags/tag210.xml"/><Relationship Id="rId392" Type="http://schemas.openxmlformats.org/officeDocument/2006/relationships/tags" Target="../tags/tag392.xml"/><Relationship Id="rId427" Type="http://schemas.openxmlformats.org/officeDocument/2006/relationships/tags" Target="../tags/tag427.xml"/><Relationship Id="rId448" Type="http://schemas.openxmlformats.org/officeDocument/2006/relationships/tags" Target="../tags/tag448.xml"/><Relationship Id="rId26" Type="http://schemas.openxmlformats.org/officeDocument/2006/relationships/tags" Target="../tags/tag26.xml"/><Relationship Id="rId231" Type="http://schemas.openxmlformats.org/officeDocument/2006/relationships/tags" Target="../tags/tag231.xml"/><Relationship Id="rId252" Type="http://schemas.openxmlformats.org/officeDocument/2006/relationships/tags" Target="../tags/tag252.xml"/><Relationship Id="rId273" Type="http://schemas.openxmlformats.org/officeDocument/2006/relationships/tags" Target="../tags/tag273.xml"/><Relationship Id="rId294" Type="http://schemas.openxmlformats.org/officeDocument/2006/relationships/tags" Target="../tags/tag294.xml"/><Relationship Id="rId308" Type="http://schemas.openxmlformats.org/officeDocument/2006/relationships/tags" Target="../tags/tag308.xml"/><Relationship Id="rId329" Type="http://schemas.openxmlformats.org/officeDocument/2006/relationships/tags" Target="../tags/tag329.xml"/><Relationship Id="rId47" Type="http://schemas.openxmlformats.org/officeDocument/2006/relationships/tags" Target="../tags/tag47.xml"/><Relationship Id="rId68" Type="http://schemas.openxmlformats.org/officeDocument/2006/relationships/tags" Target="../tags/tag68.xml"/><Relationship Id="rId89" Type="http://schemas.openxmlformats.org/officeDocument/2006/relationships/tags" Target="../tags/tag89.xml"/><Relationship Id="rId112" Type="http://schemas.openxmlformats.org/officeDocument/2006/relationships/tags" Target="../tags/tag112.xml"/><Relationship Id="rId133" Type="http://schemas.openxmlformats.org/officeDocument/2006/relationships/tags" Target="../tags/tag133.xml"/><Relationship Id="rId154" Type="http://schemas.openxmlformats.org/officeDocument/2006/relationships/tags" Target="../tags/tag154.xml"/><Relationship Id="rId175" Type="http://schemas.openxmlformats.org/officeDocument/2006/relationships/tags" Target="../tags/tag175.xml"/><Relationship Id="rId340" Type="http://schemas.openxmlformats.org/officeDocument/2006/relationships/tags" Target="../tags/tag340.xml"/><Relationship Id="rId361" Type="http://schemas.openxmlformats.org/officeDocument/2006/relationships/tags" Target="../tags/tag361.xml"/><Relationship Id="rId196" Type="http://schemas.openxmlformats.org/officeDocument/2006/relationships/tags" Target="../tags/tag196.xml"/><Relationship Id="rId200" Type="http://schemas.openxmlformats.org/officeDocument/2006/relationships/tags" Target="../tags/tag200.xml"/><Relationship Id="rId382" Type="http://schemas.openxmlformats.org/officeDocument/2006/relationships/tags" Target="../tags/tag382.xml"/><Relationship Id="rId417" Type="http://schemas.openxmlformats.org/officeDocument/2006/relationships/tags" Target="../tags/tag417.xml"/><Relationship Id="rId438" Type="http://schemas.openxmlformats.org/officeDocument/2006/relationships/tags" Target="../tags/tag438.xml"/><Relationship Id="rId16" Type="http://schemas.openxmlformats.org/officeDocument/2006/relationships/tags" Target="../tags/tag16.xml"/><Relationship Id="rId221" Type="http://schemas.openxmlformats.org/officeDocument/2006/relationships/tags" Target="../tags/tag221.xml"/><Relationship Id="rId242" Type="http://schemas.openxmlformats.org/officeDocument/2006/relationships/tags" Target="../tags/tag242.xml"/><Relationship Id="rId263" Type="http://schemas.openxmlformats.org/officeDocument/2006/relationships/tags" Target="../tags/tag263.xml"/><Relationship Id="rId284" Type="http://schemas.openxmlformats.org/officeDocument/2006/relationships/tags" Target="../tags/tag284.xml"/><Relationship Id="rId319" Type="http://schemas.openxmlformats.org/officeDocument/2006/relationships/tags" Target="../tags/tag319.xml"/><Relationship Id="rId37" Type="http://schemas.openxmlformats.org/officeDocument/2006/relationships/tags" Target="../tags/tag37.xml"/><Relationship Id="rId58" Type="http://schemas.openxmlformats.org/officeDocument/2006/relationships/tags" Target="../tags/tag58.xml"/><Relationship Id="rId79" Type="http://schemas.openxmlformats.org/officeDocument/2006/relationships/tags" Target="../tags/tag79.xml"/><Relationship Id="rId102" Type="http://schemas.openxmlformats.org/officeDocument/2006/relationships/tags" Target="../tags/tag102.xml"/><Relationship Id="rId123" Type="http://schemas.openxmlformats.org/officeDocument/2006/relationships/tags" Target="../tags/tag123.xml"/><Relationship Id="rId144" Type="http://schemas.openxmlformats.org/officeDocument/2006/relationships/tags" Target="../tags/tag144.xml"/><Relationship Id="rId330" Type="http://schemas.openxmlformats.org/officeDocument/2006/relationships/tags" Target="../tags/tag330.xml"/><Relationship Id="rId90" Type="http://schemas.openxmlformats.org/officeDocument/2006/relationships/tags" Target="../tags/tag90.xml"/><Relationship Id="rId165" Type="http://schemas.openxmlformats.org/officeDocument/2006/relationships/tags" Target="../tags/tag165.xml"/><Relationship Id="rId186" Type="http://schemas.openxmlformats.org/officeDocument/2006/relationships/tags" Target="../tags/tag186.xml"/><Relationship Id="rId351" Type="http://schemas.openxmlformats.org/officeDocument/2006/relationships/tags" Target="../tags/tag351.xml"/><Relationship Id="rId372" Type="http://schemas.openxmlformats.org/officeDocument/2006/relationships/tags" Target="../tags/tag372.xml"/><Relationship Id="rId393" Type="http://schemas.openxmlformats.org/officeDocument/2006/relationships/tags" Target="../tags/tag393.xml"/><Relationship Id="rId407" Type="http://schemas.openxmlformats.org/officeDocument/2006/relationships/tags" Target="../tags/tag407.xml"/><Relationship Id="rId428" Type="http://schemas.openxmlformats.org/officeDocument/2006/relationships/tags" Target="../tags/tag428.xml"/><Relationship Id="rId449" Type="http://schemas.openxmlformats.org/officeDocument/2006/relationships/slideLayout" Target="../slideLayouts/slideLayout12.xml"/><Relationship Id="rId211" Type="http://schemas.openxmlformats.org/officeDocument/2006/relationships/tags" Target="../tags/tag211.xml"/><Relationship Id="rId232" Type="http://schemas.openxmlformats.org/officeDocument/2006/relationships/tags" Target="../tags/tag232.xml"/><Relationship Id="rId253" Type="http://schemas.openxmlformats.org/officeDocument/2006/relationships/tags" Target="../tags/tag253.xml"/><Relationship Id="rId274" Type="http://schemas.openxmlformats.org/officeDocument/2006/relationships/tags" Target="../tags/tag274.xml"/><Relationship Id="rId295" Type="http://schemas.openxmlformats.org/officeDocument/2006/relationships/tags" Target="../tags/tag295.xml"/><Relationship Id="rId309" Type="http://schemas.openxmlformats.org/officeDocument/2006/relationships/tags" Target="../tags/tag309.xml"/><Relationship Id="rId27" Type="http://schemas.openxmlformats.org/officeDocument/2006/relationships/tags" Target="../tags/tag27.xml"/><Relationship Id="rId48" Type="http://schemas.openxmlformats.org/officeDocument/2006/relationships/tags" Target="../tags/tag48.xml"/><Relationship Id="rId69" Type="http://schemas.openxmlformats.org/officeDocument/2006/relationships/tags" Target="../tags/tag69.xml"/><Relationship Id="rId113" Type="http://schemas.openxmlformats.org/officeDocument/2006/relationships/tags" Target="../tags/tag113.xml"/><Relationship Id="rId134" Type="http://schemas.openxmlformats.org/officeDocument/2006/relationships/tags" Target="../tags/tag134.xml"/><Relationship Id="rId320" Type="http://schemas.openxmlformats.org/officeDocument/2006/relationships/tags" Target="../tags/tag320.xml"/><Relationship Id="rId80" Type="http://schemas.openxmlformats.org/officeDocument/2006/relationships/tags" Target="../tags/tag80.xml"/><Relationship Id="rId155" Type="http://schemas.openxmlformats.org/officeDocument/2006/relationships/tags" Target="../tags/tag155.xml"/><Relationship Id="rId176" Type="http://schemas.openxmlformats.org/officeDocument/2006/relationships/tags" Target="../tags/tag176.xml"/><Relationship Id="rId197" Type="http://schemas.openxmlformats.org/officeDocument/2006/relationships/tags" Target="../tags/tag197.xml"/><Relationship Id="rId341" Type="http://schemas.openxmlformats.org/officeDocument/2006/relationships/tags" Target="../tags/tag341.xml"/><Relationship Id="rId362" Type="http://schemas.openxmlformats.org/officeDocument/2006/relationships/tags" Target="../tags/tag362.xml"/><Relationship Id="rId383" Type="http://schemas.openxmlformats.org/officeDocument/2006/relationships/tags" Target="../tags/tag383.xml"/><Relationship Id="rId418" Type="http://schemas.openxmlformats.org/officeDocument/2006/relationships/tags" Target="../tags/tag418.xml"/><Relationship Id="rId439" Type="http://schemas.openxmlformats.org/officeDocument/2006/relationships/tags" Target="../tags/tag439.xml"/><Relationship Id="rId201" Type="http://schemas.openxmlformats.org/officeDocument/2006/relationships/tags" Target="../tags/tag201.xml"/><Relationship Id="rId222" Type="http://schemas.openxmlformats.org/officeDocument/2006/relationships/tags" Target="../tags/tag222.xml"/><Relationship Id="rId243" Type="http://schemas.openxmlformats.org/officeDocument/2006/relationships/tags" Target="../tags/tag243.xml"/><Relationship Id="rId264" Type="http://schemas.openxmlformats.org/officeDocument/2006/relationships/tags" Target="../tags/tag264.xml"/><Relationship Id="rId285" Type="http://schemas.openxmlformats.org/officeDocument/2006/relationships/tags" Target="../tags/tag285.xml"/><Relationship Id="rId17" Type="http://schemas.openxmlformats.org/officeDocument/2006/relationships/tags" Target="../tags/tag17.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24" Type="http://schemas.openxmlformats.org/officeDocument/2006/relationships/tags" Target="../tags/tag124.xml"/><Relationship Id="rId310" Type="http://schemas.openxmlformats.org/officeDocument/2006/relationships/tags" Target="../tags/tag310.xml"/><Relationship Id="rId70" Type="http://schemas.openxmlformats.org/officeDocument/2006/relationships/tags" Target="../tags/tag70.xml"/><Relationship Id="rId91" Type="http://schemas.openxmlformats.org/officeDocument/2006/relationships/tags" Target="../tags/tag91.xml"/><Relationship Id="rId145" Type="http://schemas.openxmlformats.org/officeDocument/2006/relationships/tags" Target="../tags/tag145.xml"/><Relationship Id="rId166" Type="http://schemas.openxmlformats.org/officeDocument/2006/relationships/tags" Target="../tags/tag166.xml"/><Relationship Id="rId187" Type="http://schemas.openxmlformats.org/officeDocument/2006/relationships/tags" Target="../tags/tag187.xml"/><Relationship Id="rId331" Type="http://schemas.openxmlformats.org/officeDocument/2006/relationships/tags" Target="../tags/tag331.xml"/><Relationship Id="rId352" Type="http://schemas.openxmlformats.org/officeDocument/2006/relationships/tags" Target="../tags/tag352.xml"/><Relationship Id="rId373" Type="http://schemas.openxmlformats.org/officeDocument/2006/relationships/tags" Target="../tags/tag373.xml"/><Relationship Id="rId394" Type="http://schemas.openxmlformats.org/officeDocument/2006/relationships/tags" Target="../tags/tag394.xml"/><Relationship Id="rId408" Type="http://schemas.openxmlformats.org/officeDocument/2006/relationships/tags" Target="../tags/tag408.xml"/><Relationship Id="rId429" Type="http://schemas.openxmlformats.org/officeDocument/2006/relationships/tags" Target="../tags/tag429.xml"/><Relationship Id="rId1" Type="http://schemas.openxmlformats.org/officeDocument/2006/relationships/tags" Target="../tags/tag1.xml"/><Relationship Id="rId212" Type="http://schemas.openxmlformats.org/officeDocument/2006/relationships/tags" Target="../tags/tag212.xml"/><Relationship Id="rId233" Type="http://schemas.openxmlformats.org/officeDocument/2006/relationships/tags" Target="../tags/tag233.xml"/><Relationship Id="rId254" Type="http://schemas.openxmlformats.org/officeDocument/2006/relationships/tags" Target="../tags/tag254.xml"/><Relationship Id="rId440" Type="http://schemas.openxmlformats.org/officeDocument/2006/relationships/tags" Target="../tags/tag440.xml"/><Relationship Id="rId28" Type="http://schemas.openxmlformats.org/officeDocument/2006/relationships/tags" Target="../tags/tag28.xml"/><Relationship Id="rId49" Type="http://schemas.openxmlformats.org/officeDocument/2006/relationships/tags" Target="../tags/tag49.xml"/><Relationship Id="rId114" Type="http://schemas.openxmlformats.org/officeDocument/2006/relationships/tags" Target="../tags/tag114.xml"/><Relationship Id="rId275" Type="http://schemas.openxmlformats.org/officeDocument/2006/relationships/tags" Target="../tags/tag275.xml"/><Relationship Id="rId296" Type="http://schemas.openxmlformats.org/officeDocument/2006/relationships/tags" Target="../tags/tag296.xml"/><Relationship Id="rId300" Type="http://schemas.openxmlformats.org/officeDocument/2006/relationships/tags" Target="../tags/tag300.xml"/><Relationship Id="rId60" Type="http://schemas.openxmlformats.org/officeDocument/2006/relationships/tags" Target="../tags/tag60.xml"/><Relationship Id="rId81" Type="http://schemas.openxmlformats.org/officeDocument/2006/relationships/tags" Target="../tags/tag81.xml"/><Relationship Id="rId135" Type="http://schemas.openxmlformats.org/officeDocument/2006/relationships/tags" Target="../tags/tag135.xml"/><Relationship Id="rId156" Type="http://schemas.openxmlformats.org/officeDocument/2006/relationships/tags" Target="../tags/tag156.xml"/><Relationship Id="rId177" Type="http://schemas.openxmlformats.org/officeDocument/2006/relationships/tags" Target="../tags/tag177.xml"/><Relationship Id="rId198" Type="http://schemas.openxmlformats.org/officeDocument/2006/relationships/tags" Target="../tags/tag198.xml"/><Relationship Id="rId321" Type="http://schemas.openxmlformats.org/officeDocument/2006/relationships/tags" Target="../tags/tag321.xml"/><Relationship Id="rId342" Type="http://schemas.openxmlformats.org/officeDocument/2006/relationships/tags" Target="../tags/tag342.xml"/><Relationship Id="rId363" Type="http://schemas.openxmlformats.org/officeDocument/2006/relationships/tags" Target="../tags/tag363.xml"/><Relationship Id="rId384" Type="http://schemas.openxmlformats.org/officeDocument/2006/relationships/tags" Target="../tags/tag384.xml"/><Relationship Id="rId419" Type="http://schemas.openxmlformats.org/officeDocument/2006/relationships/tags" Target="../tags/tag419.xml"/><Relationship Id="rId202" Type="http://schemas.openxmlformats.org/officeDocument/2006/relationships/tags" Target="../tags/tag202.xml"/><Relationship Id="rId223" Type="http://schemas.openxmlformats.org/officeDocument/2006/relationships/tags" Target="../tags/tag223.xml"/><Relationship Id="rId244" Type="http://schemas.openxmlformats.org/officeDocument/2006/relationships/tags" Target="../tags/tag244.xml"/><Relationship Id="rId430" Type="http://schemas.openxmlformats.org/officeDocument/2006/relationships/tags" Target="../tags/tag430.xml"/><Relationship Id="rId18" Type="http://schemas.openxmlformats.org/officeDocument/2006/relationships/tags" Target="../tags/tag18.xml"/><Relationship Id="rId39" Type="http://schemas.openxmlformats.org/officeDocument/2006/relationships/tags" Target="../tags/tag39.xml"/><Relationship Id="rId265" Type="http://schemas.openxmlformats.org/officeDocument/2006/relationships/tags" Target="../tags/tag265.xml"/><Relationship Id="rId286" Type="http://schemas.openxmlformats.org/officeDocument/2006/relationships/tags" Target="../tags/tag286.xml"/><Relationship Id="rId50" Type="http://schemas.openxmlformats.org/officeDocument/2006/relationships/tags" Target="../tags/tag50.xml"/><Relationship Id="rId104" Type="http://schemas.openxmlformats.org/officeDocument/2006/relationships/tags" Target="../tags/tag104.xml"/><Relationship Id="rId125" Type="http://schemas.openxmlformats.org/officeDocument/2006/relationships/tags" Target="../tags/tag125.xml"/><Relationship Id="rId146" Type="http://schemas.openxmlformats.org/officeDocument/2006/relationships/tags" Target="../tags/tag146.xml"/><Relationship Id="rId167" Type="http://schemas.openxmlformats.org/officeDocument/2006/relationships/tags" Target="../tags/tag167.xml"/><Relationship Id="rId188" Type="http://schemas.openxmlformats.org/officeDocument/2006/relationships/tags" Target="../tags/tag188.xml"/><Relationship Id="rId311" Type="http://schemas.openxmlformats.org/officeDocument/2006/relationships/tags" Target="../tags/tag311.xml"/><Relationship Id="rId332" Type="http://schemas.openxmlformats.org/officeDocument/2006/relationships/tags" Target="../tags/tag332.xml"/><Relationship Id="rId353" Type="http://schemas.openxmlformats.org/officeDocument/2006/relationships/tags" Target="../tags/tag353.xml"/><Relationship Id="rId374" Type="http://schemas.openxmlformats.org/officeDocument/2006/relationships/tags" Target="../tags/tag374.xml"/><Relationship Id="rId395" Type="http://schemas.openxmlformats.org/officeDocument/2006/relationships/tags" Target="../tags/tag395.xml"/><Relationship Id="rId409" Type="http://schemas.openxmlformats.org/officeDocument/2006/relationships/tags" Target="../tags/tag409.xml"/><Relationship Id="rId71" Type="http://schemas.openxmlformats.org/officeDocument/2006/relationships/tags" Target="../tags/tag71.xml"/><Relationship Id="rId92" Type="http://schemas.openxmlformats.org/officeDocument/2006/relationships/tags" Target="../tags/tag92.xml"/><Relationship Id="rId213" Type="http://schemas.openxmlformats.org/officeDocument/2006/relationships/tags" Target="../tags/tag213.xml"/><Relationship Id="rId234" Type="http://schemas.openxmlformats.org/officeDocument/2006/relationships/tags" Target="../tags/tag234.xml"/><Relationship Id="rId420" Type="http://schemas.openxmlformats.org/officeDocument/2006/relationships/tags" Target="../tags/tag420.xml"/><Relationship Id="rId2" Type="http://schemas.openxmlformats.org/officeDocument/2006/relationships/tags" Target="../tags/tag2.xml"/><Relationship Id="rId29" Type="http://schemas.openxmlformats.org/officeDocument/2006/relationships/tags" Target="../tags/tag29.xml"/><Relationship Id="rId255" Type="http://schemas.openxmlformats.org/officeDocument/2006/relationships/tags" Target="../tags/tag255.xml"/><Relationship Id="rId276" Type="http://schemas.openxmlformats.org/officeDocument/2006/relationships/tags" Target="../tags/tag276.xml"/><Relationship Id="rId297" Type="http://schemas.openxmlformats.org/officeDocument/2006/relationships/tags" Target="../tags/tag297.xml"/><Relationship Id="rId441" Type="http://schemas.openxmlformats.org/officeDocument/2006/relationships/tags" Target="../tags/tag441.xml"/><Relationship Id="rId40" Type="http://schemas.openxmlformats.org/officeDocument/2006/relationships/tags" Target="../tags/tag40.xml"/><Relationship Id="rId115" Type="http://schemas.openxmlformats.org/officeDocument/2006/relationships/tags" Target="../tags/tag115.xml"/><Relationship Id="rId136" Type="http://schemas.openxmlformats.org/officeDocument/2006/relationships/tags" Target="../tags/tag136.xml"/><Relationship Id="rId157" Type="http://schemas.openxmlformats.org/officeDocument/2006/relationships/tags" Target="../tags/tag157.xml"/><Relationship Id="rId178" Type="http://schemas.openxmlformats.org/officeDocument/2006/relationships/tags" Target="../tags/tag178.xml"/><Relationship Id="rId301" Type="http://schemas.openxmlformats.org/officeDocument/2006/relationships/tags" Target="../tags/tag301.xml"/><Relationship Id="rId322" Type="http://schemas.openxmlformats.org/officeDocument/2006/relationships/tags" Target="../tags/tag322.xml"/><Relationship Id="rId343" Type="http://schemas.openxmlformats.org/officeDocument/2006/relationships/tags" Target="../tags/tag343.xml"/><Relationship Id="rId364" Type="http://schemas.openxmlformats.org/officeDocument/2006/relationships/tags" Target="../tags/tag364.xml"/><Relationship Id="rId61" Type="http://schemas.openxmlformats.org/officeDocument/2006/relationships/tags" Target="../tags/tag61.xml"/><Relationship Id="rId82" Type="http://schemas.openxmlformats.org/officeDocument/2006/relationships/tags" Target="../tags/tag82.xml"/><Relationship Id="rId199" Type="http://schemas.openxmlformats.org/officeDocument/2006/relationships/tags" Target="../tags/tag199.xml"/><Relationship Id="rId203" Type="http://schemas.openxmlformats.org/officeDocument/2006/relationships/tags" Target="../tags/tag203.xml"/><Relationship Id="rId385" Type="http://schemas.openxmlformats.org/officeDocument/2006/relationships/tags" Target="../tags/tag385.xml"/><Relationship Id="rId19" Type="http://schemas.openxmlformats.org/officeDocument/2006/relationships/tags" Target="../tags/tag19.xml"/><Relationship Id="rId224" Type="http://schemas.openxmlformats.org/officeDocument/2006/relationships/tags" Target="../tags/tag224.xml"/><Relationship Id="rId245" Type="http://schemas.openxmlformats.org/officeDocument/2006/relationships/tags" Target="../tags/tag245.xml"/><Relationship Id="rId266" Type="http://schemas.openxmlformats.org/officeDocument/2006/relationships/tags" Target="../tags/tag266.xml"/><Relationship Id="rId287" Type="http://schemas.openxmlformats.org/officeDocument/2006/relationships/tags" Target="../tags/tag287.xml"/><Relationship Id="rId410" Type="http://schemas.openxmlformats.org/officeDocument/2006/relationships/tags" Target="../tags/tag410.xml"/><Relationship Id="rId431" Type="http://schemas.openxmlformats.org/officeDocument/2006/relationships/tags" Target="../tags/tag431.xml"/><Relationship Id="rId30" Type="http://schemas.openxmlformats.org/officeDocument/2006/relationships/tags" Target="../tags/tag30.xml"/><Relationship Id="rId105" Type="http://schemas.openxmlformats.org/officeDocument/2006/relationships/tags" Target="../tags/tag105.xml"/><Relationship Id="rId126" Type="http://schemas.openxmlformats.org/officeDocument/2006/relationships/tags" Target="../tags/tag126.xml"/><Relationship Id="rId147" Type="http://schemas.openxmlformats.org/officeDocument/2006/relationships/tags" Target="../tags/tag147.xml"/><Relationship Id="rId168" Type="http://schemas.openxmlformats.org/officeDocument/2006/relationships/tags" Target="../tags/tag168.xml"/><Relationship Id="rId312" Type="http://schemas.openxmlformats.org/officeDocument/2006/relationships/tags" Target="../tags/tag312.xml"/><Relationship Id="rId333" Type="http://schemas.openxmlformats.org/officeDocument/2006/relationships/tags" Target="../tags/tag333.xml"/><Relationship Id="rId354" Type="http://schemas.openxmlformats.org/officeDocument/2006/relationships/tags" Target="../tags/tag354.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189" Type="http://schemas.openxmlformats.org/officeDocument/2006/relationships/tags" Target="../tags/tag189.xml"/><Relationship Id="rId375" Type="http://schemas.openxmlformats.org/officeDocument/2006/relationships/tags" Target="../tags/tag375.xml"/><Relationship Id="rId396" Type="http://schemas.openxmlformats.org/officeDocument/2006/relationships/tags" Target="../tags/tag396.xml"/><Relationship Id="rId3" Type="http://schemas.openxmlformats.org/officeDocument/2006/relationships/tags" Target="../tags/tag3.xml"/><Relationship Id="rId214" Type="http://schemas.openxmlformats.org/officeDocument/2006/relationships/tags" Target="../tags/tag214.xml"/><Relationship Id="rId235" Type="http://schemas.openxmlformats.org/officeDocument/2006/relationships/tags" Target="../tags/tag235.xml"/><Relationship Id="rId256" Type="http://schemas.openxmlformats.org/officeDocument/2006/relationships/tags" Target="../tags/tag256.xml"/><Relationship Id="rId277" Type="http://schemas.openxmlformats.org/officeDocument/2006/relationships/tags" Target="../tags/tag277.xml"/><Relationship Id="rId298" Type="http://schemas.openxmlformats.org/officeDocument/2006/relationships/tags" Target="../tags/tag298.xml"/><Relationship Id="rId400" Type="http://schemas.openxmlformats.org/officeDocument/2006/relationships/tags" Target="../tags/tag400.xml"/><Relationship Id="rId421" Type="http://schemas.openxmlformats.org/officeDocument/2006/relationships/tags" Target="../tags/tag421.xml"/><Relationship Id="rId442" Type="http://schemas.openxmlformats.org/officeDocument/2006/relationships/tags" Target="../tags/tag442.xml"/><Relationship Id="rId116" Type="http://schemas.openxmlformats.org/officeDocument/2006/relationships/tags" Target="../tags/tag116.xml"/><Relationship Id="rId137" Type="http://schemas.openxmlformats.org/officeDocument/2006/relationships/tags" Target="../tags/tag137.xml"/><Relationship Id="rId158" Type="http://schemas.openxmlformats.org/officeDocument/2006/relationships/tags" Target="../tags/tag158.xml"/><Relationship Id="rId302" Type="http://schemas.openxmlformats.org/officeDocument/2006/relationships/tags" Target="../tags/tag302.xml"/><Relationship Id="rId323" Type="http://schemas.openxmlformats.org/officeDocument/2006/relationships/tags" Target="../tags/tag323.xml"/><Relationship Id="rId344" Type="http://schemas.openxmlformats.org/officeDocument/2006/relationships/tags" Target="../tags/tag344.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179" Type="http://schemas.openxmlformats.org/officeDocument/2006/relationships/tags" Target="../tags/tag179.xml"/><Relationship Id="rId365" Type="http://schemas.openxmlformats.org/officeDocument/2006/relationships/tags" Target="../tags/tag365.xml"/><Relationship Id="rId386" Type="http://schemas.openxmlformats.org/officeDocument/2006/relationships/tags" Target="../tags/tag386.xml"/><Relationship Id="rId190" Type="http://schemas.openxmlformats.org/officeDocument/2006/relationships/tags" Target="../tags/tag190.xml"/><Relationship Id="rId204" Type="http://schemas.openxmlformats.org/officeDocument/2006/relationships/tags" Target="../tags/tag204.xml"/><Relationship Id="rId225" Type="http://schemas.openxmlformats.org/officeDocument/2006/relationships/tags" Target="../tags/tag225.xml"/><Relationship Id="rId246" Type="http://schemas.openxmlformats.org/officeDocument/2006/relationships/tags" Target="../tags/tag246.xml"/><Relationship Id="rId267" Type="http://schemas.openxmlformats.org/officeDocument/2006/relationships/tags" Target="../tags/tag267.xml"/><Relationship Id="rId288" Type="http://schemas.openxmlformats.org/officeDocument/2006/relationships/tags" Target="../tags/tag288.xml"/><Relationship Id="rId411" Type="http://schemas.openxmlformats.org/officeDocument/2006/relationships/tags" Target="../tags/tag411.xml"/><Relationship Id="rId432" Type="http://schemas.openxmlformats.org/officeDocument/2006/relationships/tags" Target="../tags/tag432.xml"/><Relationship Id="rId106" Type="http://schemas.openxmlformats.org/officeDocument/2006/relationships/tags" Target="../tags/tag106.xml"/><Relationship Id="rId127" Type="http://schemas.openxmlformats.org/officeDocument/2006/relationships/tags" Target="../tags/tag127.xml"/><Relationship Id="rId313" Type="http://schemas.openxmlformats.org/officeDocument/2006/relationships/tags" Target="../tags/tag313.xml"/><Relationship Id="rId10" Type="http://schemas.openxmlformats.org/officeDocument/2006/relationships/tags" Target="../tags/tag10.xml"/><Relationship Id="rId31" Type="http://schemas.openxmlformats.org/officeDocument/2006/relationships/tags" Target="../tags/tag31.xml"/><Relationship Id="rId52" Type="http://schemas.openxmlformats.org/officeDocument/2006/relationships/tags" Target="../tags/tag52.xml"/><Relationship Id="rId73" Type="http://schemas.openxmlformats.org/officeDocument/2006/relationships/tags" Target="../tags/tag73.xml"/><Relationship Id="rId94" Type="http://schemas.openxmlformats.org/officeDocument/2006/relationships/tags" Target="../tags/tag94.xml"/><Relationship Id="rId148" Type="http://schemas.openxmlformats.org/officeDocument/2006/relationships/tags" Target="../tags/tag148.xml"/><Relationship Id="rId169" Type="http://schemas.openxmlformats.org/officeDocument/2006/relationships/tags" Target="../tags/tag169.xml"/><Relationship Id="rId334" Type="http://schemas.openxmlformats.org/officeDocument/2006/relationships/tags" Target="../tags/tag334.xml"/><Relationship Id="rId355" Type="http://schemas.openxmlformats.org/officeDocument/2006/relationships/tags" Target="../tags/tag355.xml"/><Relationship Id="rId376" Type="http://schemas.openxmlformats.org/officeDocument/2006/relationships/tags" Target="../tags/tag376.xml"/><Relationship Id="rId397" Type="http://schemas.openxmlformats.org/officeDocument/2006/relationships/tags" Target="../tags/tag397.xml"/><Relationship Id="rId4" Type="http://schemas.openxmlformats.org/officeDocument/2006/relationships/tags" Target="../tags/tag4.xml"/><Relationship Id="rId180" Type="http://schemas.openxmlformats.org/officeDocument/2006/relationships/tags" Target="../tags/tag180.xml"/><Relationship Id="rId215" Type="http://schemas.openxmlformats.org/officeDocument/2006/relationships/tags" Target="../tags/tag215.xml"/><Relationship Id="rId236" Type="http://schemas.openxmlformats.org/officeDocument/2006/relationships/tags" Target="../tags/tag236.xml"/><Relationship Id="rId257" Type="http://schemas.openxmlformats.org/officeDocument/2006/relationships/tags" Target="../tags/tag257.xml"/><Relationship Id="rId278" Type="http://schemas.openxmlformats.org/officeDocument/2006/relationships/tags" Target="../tags/tag278.xml"/><Relationship Id="rId401" Type="http://schemas.openxmlformats.org/officeDocument/2006/relationships/tags" Target="../tags/tag401.xml"/><Relationship Id="rId422" Type="http://schemas.openxmlformats.org/officeDocument/2006/relationships/tags" Target="../tags/tag422.xml"/><Relationship Id="rId443" Type="http://schemas.openxmlformats.org/officeDocument/2006/relationships/tags" Target="../tags/tag443.xml"/><Relationship Id="rId303" Type="http://schemas.openxmlformats.org/officeDocument/2006/relationships/tags" Target="../tags/tag303.xml"/><Relationship Id="rId42" Type="http://schemas.openxmlformats.org/officeDocument/2006/relationships/tags" Target="../tags/tag42.xml"/><Relationship Id="rId84" Type="http://schemas.openxmlformats.org/officeDocument/2006/relationships/tags" Target="../tags/tag84.xml"/><Relationship Id="rId138" Type="http://schemas.openxmlformats.org/officeDocument/2006/relationships/tags" Target="../tags/tag138.xml"/><Relationship Id="rId345" Type="http://schemas.openxmlformats.org/officeDocument/2006/relationships/tags" Target="../tags/tag345.xml"/><Relationship Id="rId387" Type="http://schemas.openxmlformats.org/officeDocument/2006/relationships/tags" Target="../tags/tag387.xml"/><Relationship Id="rId191" Type="http://schemas.openxmlformats.org/officeDocument/2006/relationships/tags" Target="../tags/tag191.xml"/><Relationship Id="rId205" Type="http://schemas.openxmlformats.org/officeDocument/2006/relationships/tags" Target="../tags/tag205.xml"/><Relationship Id="rId247" Type="http://schemas.openxmlformats.org/officeDocument/2006/relationships/tags" Target="../tags/tag247.xml"/><Relationship Id="rId412" Type="http://schemas.openxmlformats.org/officeDocument/2006/relationships/tags" Target="../tags/tag412.xml"/><Relationship Id="rId107" Type="http://schemas.openxmlformats.org/officeDocument/2006/relationships/tags" Target="../tags/tag107.xml"/><Relationship Id="rId289" Type="http://schemas.openxmlformats.org/officeDocument/2006/relationships/tags" Target="../tags/tag289.xml"/><Relationship Id="rId11" Type="http://schemas.openxmlformats.org/officeDocument/2006/relationships/tags" Target="../tags/tag11.xml"/><Relationship Id="rId53" Type="http://schemas.openxmlformats.org/officeDocument/2006/relationships/tags" Target="../tags/tag53.xml"/><Relationship Id="rId149" Type="http://schemas.openxmlformats.org/officeDocument/2006/relationships/tags" Target="../tags/tag149.xml"/><Relationship Id="rId314" Type="http://schemas.openxmlformats.org/officeDocument/2006/relationships/tags" Target="../tags/tag314.xml"/><Relationship Id="rId356" Type="http://schemas.openxmlformats.org/officeDocument/2006/relationships/tags" Target="../tags/tag356.xml"/><Relationship Id="rId398" Type="http://schemas.openxmlformats.org/officeDocument/2006/relationships/tags" Target="../tags/tag398.xml"/><Relationship Id="rId95" Type="http://schemas.openxmlformats.org/officeDocument/2006/relationships/tags" Target="../tags/tag95.xml"/><Relationship Id="rId160" Type="http://schemas.openxmlformats.org/officeDocument/2006/relationships/tags" Target="../tags/tag160.xml"/><Relationship Id="rId216" Type="http://schemas.openxmlformats.org/officeDocument/2006/relationships/tags" Target="../tags/tag216.xml"/><Relationship Id="rId423" Type="http://schemas.openxmlformats.org/officeDocument/2006/relationships/tags" Target="../tags/tag423.xml"/><Relationship Id="rId258" Type="http://schemas.openxmlformats.org/officeDocument/2006/relationships/tags" Target="../tags/tag258.xml"/><Relationship Id="rId22" Type="http://schemas.openxmlformats.org/officeDocument/2006/relationships/tags" Target="../tags/tag22.xml"/><Relationship Id="rId64" Type="http://schemas.openxmlformats.org/officeDocument/2006/relationships/tags" Target="../tags/tag64.xml"/><Relationship Id="rId118" Type="http://schemas.openxmlformats.org/officeDocument/2006/relationships/tags" Target="../tags/tag118.xml"/><Relationship Id="rId325" Type="http://schemas.openxmlformats.org/officeDocument/2006/relationships/tags" Target="../tags/tag325.xml"/><Relationship Id="rId367" Type="http://schemas.openxmlformats.org/officeDocument/2006/relationships/tags" Target="../tags/tag367.xml"/><Relationship Id="rId171" Type="http://schemas.openxmlformats.org/officeDocument/2006/relationships/tags" Target="../tags/tag171.xml"/><Relationship Id="rId227" Type="http://schemas.openxmlformats.org/officeDocument/2006/relationships/tags" Target="../tags/tag227.xml"/><Relationship Id="rId269" Type="http://schemas.openxmlformats.org/officeDocument/2006/relationships/tags" Target="../tags/tag269.xml"/><Relationship Id="rId434" Type="http://schemas.openxmlformats.org/officeDocument/2006/relationships/tags" Target="../tags/tag434.xml"/><Relationship Id="rId33" Type="http://schemas.openxmlformats.org/officeDocument/2006/relationships/tags" Target="../tags/tag33.xml"/><Relationship Id="rId129" Type="http://schemas.openxmlformats.org/officeDocument/2006/relationships/tags" Target="../tags/tag129.xml"/><Relationship Id="rId280" Type="http://schemas.openxmlformats.org/officeDocument/2006/relationships/tags" Target="../tags/tag280.xml"/><Relationship Id="rId336" Type="http://schemas.openxmlformats.org/officeDocument/2006/relationships/tags" Target="../tags/tag336.xml"/></Relationships>
</file>

<file path=ppt/slides/_rels/slide60.xml.rels><?xml version="1.0" encoding="UTF-8" standalone="yes"?>
<Relationships xmlns="http://schemas.openxmlformats.org/package/2006/relationships"><Relationship Id="rId2" Type="http://schemas.openxmlformats.org/officeDocument/2006/relationships/hyperlink" Target="https://www.a11y-collective.com/blog/what-is-rem-in-css/"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www.a11y-collective.com/blog/what-is-rem-in-cs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murphyqm.github.io/foss4g-uk-2025/"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datawrapper.de/maps/choropleth-map" TargetMode="External"/><Relationship Id="rId2" Type="http://schemas.openxmlformats.org/officeDocument/2006/relationships/hyperlink" Target="https://leafletjs.com/examples/choropleth/example.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17" Type="http://schemas.openxmlformats.org/officeDocument/2006/relationships/tags" Target="../tags/tag2077.xml"/><Relationship Id="rId299" Type="http://schemas.openxmlformats.org/officeDocument/2006/relationships/tags" Target="../tags/tag2259.xml"/><Relationship Id="rId21" Type="http://schemas.openxmlformats.org/officeDocument/2006/relationships/tags" Target="../tags/tag1981.xml"/><Relationship Id="rId63" Type="http://schemas.openxmlformats.org/officeDocument/2006/relationships/tags" Target="../tags/tag2023.xml"/><Relationship Id="rId159" Type="http://schemas.openxmlformats.org/officeDocument/2006/relationships/tags" Target="../tags/tag2119.xml"/><Relationship Id="rId324" Type="http://schemas.openxmlformats.org/officeDocument/2006/relationships/tags" Target="../tags/tag2284.xml"/><Relationship Id="rId366" Type="http://schemas.openxmlformats.org/officeDocument/2006/relationships/tags" Target="../tags/tag2326.xml"/><Relationship Id="rId170" Type="http://schemas.openxmlformats.org/officeDocument/2006/relationships/tags" Target="../tags/tag2130.xml"/><Relationship Id="rId226" Type="http://schemas.openxmlformats.org/officeDocument/2006/relationships/tags" Target="../tags/tag2186.xml"/><Relationship Id="rId433" Type="http://schemas.openxmlformats.org/officeDocument/2006/relationships/tags" Target="../tags/tag2393.xml"/><Relationship Id="rId268" Type="http://schemas.openxmlformats.org/officeDocument/2006/relationships/tags" Target="../tags/tag2228.xml"/><Relationship Id="rId32" Type="http://schemas.openxmlformats.org/officeDocument/2006/relationships/tags" Target="../tags/tag1992.xml"/><Relationship Id="rId74" Type="http://schemas.openxmlformats.org/officeDocument/2006/relationships/tags" Target="../tags/tag2034.xml"/><Relationship Id="rId128" Type="http://schemas.openxmlformats.org/officeDocument/2006/relationships/tags" Target="../tags/tag2088.xml"/><Relationship Id="rId335" Type="http://schemas.openxmlformats.org/officeDocument/2006/relationships/tags" Target="../tags/tag2295.xml"/><Relationship Id="rId377" Type="http://schemas.openxmlformats.org/officeDocument/2006/relationships/tags" Target="../tags/tag2337.xml"/><Relationship Id="rId5" Type="http://schemas.openxmlformats.org/officeDocument/2006/relationships/tags" Target="../tags/tag1965.xml"/><Relationship Id="rId181" Type="http://schemas.openxmlformats.org/officeDocument/2006/relationships/tags" Target="../tags/tag2141.xml"/><Relationship Id="rId237" Type="http://schemas.openxmlformats.org/officeDocument/2006/relationships/tags" Target="../tags/tag2197.xml"/><Relationship Id="rId402" Type="http://schemas.openxmlformats.org/officeDocument/2006/relationships/tags" Target="../tags/tag2362.xml"/><Relationship Id="rId279" Type="http://schemas.openxmlformats.org/officeDocument/2006/relationships/tags" Target="../tags/tag2239.xml"/><Relationship Id="rId444" Type="http://schemas.openxmlformats.org/officeDocument/2006/relationships/tags" Target="../tags/tag2404.xml"/><Relationship Id="rId43" Type="http://schemas.openxmlformats.org/officeDocument/2006/relationships/tags" Target="../tags/tag2003.xml"/><Relationship Id="rId139" Type="http://schemas.openxmlformats.org/officeDocument/2006/relationships/tags" Target="../tags/tag2099.xml"/><Relationship Id="rId290" Type="http://schemas.openxmlformats.org/officeDocument/2006/relationships/tags" Target="../tags/tag2250.xml"/><Relationship Id="rId304" Type="http://schemas.openxmlformats.org/officeDocument/2006/relationships/tags" Target="../tags/tag2264.xml"/><Relationship Id="rId346" Type="http://schemas.openxmlformats.org/officeDocument/2006/relationships/tags" Target="../tags/tag2306.xml"/><Relationship Id="rId388" Type="http://schemas.openxmlformats.org/officeDocument/2006/relationships/tags" Target="../tags/tag2348.xml"/><Relationship Id="rId85" Type="http://schemas.openxmlformats.org/officeDocument/2006/relationships/tags" Target="../tags/tag2045.xml"/><Relationship Id="rId150" Type="http://schemas.openxmlformats.org/officeDocument/2006/relationships/tags" Target="../tags/tag2110.xml"/><Relationship Id="rId192" Type="http://schemas.openxmlformats.org/officeDocument/2006/relationships/tags" Target="../tags/tag2152.xml"/><Relationship Id="rId206" Type="http://schemas.openxmlformats.org/officeDocument/2006/relationships/tags" Target="../tags/tag2166.xml"/><Relationship Id="rId413" Type="http://schemas.openxmlformats.org/officeDocument/2006/relationships/tags" Target="../tags/tag2373.xml"/><Relationship Id="rId248" Type="http://schemas.openxmlformats.org/officeDocument/2006/relationships/tags" Target="../tags/tag2208.xml"/><Relationship Id="rId12" Type="http://schemas.openxmlformats.org/officeDocument/2006/relationships/tags" Target="../tags/tag1972.xml"/><Relationship Id="rId108" Type="http://schemas.openxmlformats.org/officeDocument/2006/relationships/tags" Target="../tags/tag2068.xml"/><Relationship Id="rId315" Type="http://schemas.openxmlformats.org/officeDocument/2006/relationships/tags" Target="../tags/tag2275.xml"/><Relationship Id="rId357" Type="http://schemas.openxmlformats.org/officeDocument/2006/relationships/tags" Target="../tags/tag2317.xml"/><Relationship Id="rId54" Type="http://schemas.openxmlformats.org/officeDocument/2006/relationships/tags" Target="../tags/tag2014.xml"/><Relationship Id="rId75" Type="http://schemas.openxmlformats.org/officeDocument/2006/relationships/tags" Target="../tags/tag2035.xml"/><Relationship Id="rId96" Type="http://schemas.openxmlformats.org/officeDocument/2006/relationships/tags" Target="../tags/tag2056.xml"/><Relationship Id="rId140" Type="http://schemas.openxmlformats.org/officeDocument/2006/relationships/tags" Target="../tags/tag2100.xml"/><Relationship Id="rId161" Type="http://schemas.openxmlformats.org/officeDocument/2006/relationships/tags" Target="../tags/tag2121.xml"/><Relationship Id="rId182" Type="http://schemas.openxmlformats.org/officeDocument/2006/relationships/tags" Target="../tags/tag2142.xml"/><Relationship Id="rId217" Type="http://schemas.openxmlformats.org/officeDocument/2006/relationships/tags" Target="../tags/tag2177.xml"/><Relationship Id="rId378" Type="http://schemas.openxmlformats.org/officeDocument/2006/relationships/tags" Target="../tags/tag2338.xml"/><Relationship Id="rId399" Type="http://schemas.openxmlformats.org/officeDocument/2006/relationships/tags" Target="../tags/tag2359.xml"/><Relationship Id="rId403" Type="http://schemas.openxmlformats.org/officeDocument/2006/relationships/tags" Target="../tags/tag2363.xml"/><Relationship Id="rId6" Type="http://schemas.openxmlformats.org/officeDocument/2006/relationships/tags" Target="../tags/tag1966.xml"/><Relationship Id="rId238" Type="http://schemas.openxmlformats.org/officeDocument/2006/relationships/tags" Target="../tags/tag2198.xml"/><Relationship Id="rId259" Type="http://schemas.openxmlformats.org/officeDocument/2006/relationships/tags" Target="../tags/tag2219.xml"/><Relationship Id="rId424" Type="http://schemas.openxmlformats.org/officeDocument/2006/relationships/tags" Target="../tags/tag2384.xml"/><Relationship Id="rId445" Type="http://schemas.openxmlformats.org/officeDocument/2006/relationships/tags" Target="../tags/tag2405.xml"/><Relationship Id="rId23" Type="http://schemas.openxmlformats.org/officeDocument/2006/relationships/tags" Target="../tags/tag1983.xml"/><Relationship Id="rId119" Type="http://schemas.openxmlformats.org/officeDocument/2006/relationships/tags" Target="../tags/tag2079.xml"/><Relationship Id="rId270" Type="http://schemas.openxmlformats.org/officeDocument/2006/relationships/tags" Target="../tags/tag2230.xml"/><Relationship Id="rId291" Type="http://schemas.openxmlformats.org/officeDocument/2006/relationships/tags" Target="../tags/tag2251.xml"/><Relationship Id="rId305" Type="http://schemas.openxmlformats.org/officeDocument/2006/relationships/tags" Target="../tags/tag2265.xml"/><Relationship Id="rId326" Type="http://schemas.openxmlformats.org/officeDocument/2006/relationships/tags" Target="../tags/tag2286.xml"/><Relationship Id="rId347" Type="http://schemas.openxmlformats.org/officeDocument/2006/relationships/tags" Target="../tags/tag2307.xml"/><Relationship Id="rId44" Type="http://schemas.openxmlformats.org/officeDocument/2006/relationships/tags" Target="../tags/tag2004.xml"/><Relationship Id="rId65" Type="http://schemas.openxmlformats.org/officeDocument/2006/relationships/tags" Target="../tags/tag2025.xml"/><Relationship Id="rId86" Type="http://schemas.openxmlformats.org/officeDocument/2006/relationships/tags" Target="../tags/tag2046.xml"/><Relationship Id="rId130" Type="http://schemas.openxmlformats.org/officeDocument/2006/relationships/tags" Target="../tags/tag2090.xml"/><Relationship Id="rId151" Type="http://schemas.openxmlformats.org/officeDocument/2006/relationships/tags" Target="../tags/tag2111.xml"/><Relationship Id="rId368" Type="http://schemas.openxmlformats.org/officeDocument/2006/relationships/tags" Target="../tags/tag2328.xml"/><Relationship Id="rId389" Type="http://schemas.openxmlformats.org/officeDocument/2006/relationships/tags" Target="../tags/tag2349.xml"/><Relationship Id="rId172" Type="http://schemas.openxmlformats.org/officeDocument/2006/relationships/tags" Target="../tags/tag2132.xml"/><Relationship Id="rId193" Type="http://schemas.openxmlformats.org/officeDocument/2006/relationships/tags" Target="../tags/tag2153.xml"/><Relationship Id="rId207" Type="http://schemas.openxmlformats.org/officeDocument/2006/relationships/tags" Target="../tags/tag2167.xml"/><Relationship Id="rId228" Type="http://schemas.openxmlformats.org/officeDocument/2006/relationships/tags" Target="../tags/tag2188.xml"/><Relationship Id="rId249" Type="http://schemas.openxmlformats.org/officeDocument/2006/relationships/tags" Target="../tags/tag2209.xml"/><Relationship Id="rId414" Type="http://schemas.openxmlformats.org/officeDocument/2006/relationships/tags" Target="../tags/tag2374.xml"/><Relationship Id="rId435" Type="http://schemas.openxmlformats.org/officeDocument/2006/relationships/tags" Target="../tags/tag2395.xml"/><Relationship Id="rId13" Type="http://schemas.openxmlformats.org/officeDocument/2006/relationships/tags" Target="../tags/tag1973.xml"/><Relationship Id="rId109" Type="http://schemas.openxmlformats.org/officeDocument/2006/relationships/tags" Target="../tags/tag2069.xml"/><Relationship Id="rId260" Type="http://schemas.openxmlformats.org/officeDocument/2006/relationships/tags" Target="../tags/tag2220.xml"/><Relationship Id="rId281" Type="http://schemas.openxmlformats.org/officeDocument/2006/relationships/tags" Target="../tags/tag2241.xml"/><Relationship Id="rId316" Type="http://schemas.openxmlformats.org/officeDocument/2006/relationships/tags" Target="../tags/tag2276.xml"/><Relationship Id="rId337" Type="http://schemas.openxmlformats.org/officeDocument/2006/relationships/tags" Target="../tags/tag2297.xml"/><Relationship Id="rId34" Type="http://schemas.openxmlformats.org/officeDocument/2006/relationships/tags" Target="../tags/tag1994.xml"/><Relationship Id="rId55" Type="http://schemas.openxmlformats.org/officeDocument/2006/relationships/tags" Target="../tags/tag2015.xml"/><Relationship Id="rId76" Type="http://schemas.openxmlformats.org/officeDocument/2006/relationships/tags" Target="../tags/tag2036.xml"/><Relationship Id="rId97" Type="http://schemas.openxmlformats.org/officeDocument/2006/relationships/tags" Target="../tags/tag2057.xml"/><Relationship Id="rId120" Type="http://schemas.openxmlformats.org/officeDocument/2006/relationships/tags" Target="../tags/tag2080.xml"/><Relationship Id="rId141" Type="http://schemas.openxmlformats.org/officeDocument/2006/relationships/tags" Target="../tags/tag2101.xml"/><Relationship Id="rId358" Type="http://schemas.openxmlformats.org/officeDocument/2006/relationships/tags" Target="../tags/tag2318.xml"/><Relationship Id="rId379" Type="http://schemas.openxmlformats.org/officeDocument/2006/relationships/tags" Target="../tags/tag2339.xml"/><Relationship Id="rId7" Type="http://schemas.openxmlformats.org/officeDocument/2006/relationships/tags" Target="../tags/tag1967.xml"/><Relationship Id="rId162" Type="http://schemas.openxmlformats.org/officeDocument/2006/relationships/tags" Target="../tags/tag2122.xml"/><Relationship Id="rId183" Type="http://schemas.openxmlformats.org/officeDocument/2006/relationships/tags" Target="../tags/tag2143.xml"/><Relationship Id="rId218" Type="http://schemas.openxmlformats.org/officeDocument/2006/relationships/tags" Target="../tags/tag2178.xml"/><Relationship Id="rId239" Type="http://schemas.openxmlformats.org/officeDocument/2006/relationships/tags" Target="../tags/tag2199.xml"/><Relationship Id="rId390" Type="http://schemas.openxmlformats.org/officeDocument/2006/relationships/tags" Target="../tags/tag2350.xml"/><Relationship Id="rId404" Type="http://schemas.openxmlformats.org/officeDocument/2006/relationships/tags" Target="../tags/tag2364.xml"/><Relationship Id="rId425" Type="http://schemas.openxmlformats.org/officeDocument/2006/relationships/tags" Target="../tags/tag2385.xml"/><Relationship Id="rId446" Type="http://schemas.openxmlformats.org/officeDocument/2006/relationships/tags" Target="../tags/tag2406.xml"/><Relationship Id="rId250" Type="http://schemas.openxmlformats.org/officeDocument/2006/relationships/tags" Target="../tags/tag2210.xml"/><Relationship Id="rId271" Type="http://schemas.openxmlformats.org/officeDocument/2006/relationships/tags" Target="../tags/tag2231.xml"/><Relationship Id="rId292" Type="http://schemas.openxmlformats.org/officeDocument/2006/relationships/tags" Target="../tags/tag2252.xml"/><Relationship Id="rId306" Type="http://schemas.openxmlformats.org/officeDocument/2006/relationships/tags" Target="../tags/tag2266.xml"/><Relationship Id="rId24" Type="http://schemas.openxmlformats.org/officeDocument/2006/relationships/tags" Target="../tags/tag1984.xml"/><Relationship Id="rId45" Type="http://schemas.openxmlformats.org/officeDocument/2006/relationships/tags" Target="../tags/tag2005.xml"/><Relationship Id="rId66" Type="http://schemas.openxmlformats.org/officeDocument/2006/relationships/tags" Target="../tags/tag2026.xml"/><Relationship Id="rId87" Type="http://schemas.openxmlformats.org/officeDocument/2006/relationships/tags" Target="../tags/tag2047.xml"/><Relationship Id="rId110" Type="http://schemas.openxmlformats.org/officeDocument/2006/relationships/tags" Target="../tags/tag2070.xml"/><Relationship Id="rId131" Type="http://schemas.openxmlformats.org/officeDocument/2006/relationships/tags" Target="../tags/tag2091.xml"/><Relationship Id="rId327" Type="http://schemas.openxmlformats.org/officeDocument/2006/relationships/tags" Target="../tags/tag2287.xml"/><Relationship Id="rId348" Type="http://schemas.openxmlformats.org/officeDocument/2006/relationships/tags" Target="../tags/tag2308.xml"/><Relationship Id="rId369" Type="http://schemas.openxmlformats.org/officeDocument/2006/relationships/tags" Target="../tags/tag2329.xml"/><Relationship Id="rId152" Type="http://schemas.openxmlformats.org/officeDocument/2006/relationships/tags" Target="../tags/tag2112.xml"/><Relationship Id="rId173" Type="http://schemas.openxmlformats.org/officeDocument/2006/relationships/tags" Target="../tags/tag2133.xml"/><Relationship Id="rId194" Type="http://schemas.openxmlformats.org/officeDocument/2006/relationships/tags" Target="../tags/tag2154.xml"/><Relationship Id="rId208" Type="http://schemas.openxmlformats.org/officeDocument/2006/relationships/tags" Target="../tags/tag2168.xml"/><Relationship Id="rId229" Type="http://schemas.openxmlformats.org/officeDocument/2006/relationships/tags" Target="../tags/tag2189.xml"/><Relationship Id="rId380" Type="http://schemas.openxmlformats.org/officeDocument/2006/relationships/tags" Target="../tags/tag2340.xml"/><Relationship Id="rId415" Type="http://schemas.openxmlformats.org/officeDocument/2006/relationships/tags" Target="../tags/tag2375.xml"/><Relationship Id="rId436" Type="http://schemas.openxmlformats.org/officeDocument/2006/relationships/tags" Target="../tags/tag2396.xml"/><Relationship Id="rId240" Type="http://schemas.openxmlformats.org/officeDocument/2006/relationships/tags" Target="../tags/tag2200.xml"/><Relationship Id="rId261" Type="http://schemas.openxmlformats.org/officeDocument/2006/relationships/tags" Target="../tags/tag2221.xml"/><Relationship Id="rId14" Type="http://schemas.openxmlformats.org/officeDocument/2006/relationships/tags" Target="../tags/tag1974.xml"/><Relationship Id="rId35" Type="http://schemas.openxmlformats.org/officeDocument/2006/relationships/tags" Target="../tags/tag1995.xml"/><Relationship Id="rId56" Type="http://schemas.openxmlformats.org/officeDocument/2006/relationships/tags" Target="../tags/tag2016.xml"/><Relationship Id="rId77" Type="http://schemas.openxmlformats.org/officeDocument/2006/relationships/tags" Target="../tags/tag2037.xml"/><Relationship Id="rId100" Type="http://schemas.openxmlformats.org/officeDocument/2006/relationships/tags" Target="../tags/tag2060.xml"/><Relationship Id="rId282" Type="http://schemas.openxmlformats.org/officeDocument/2006/relationships/tags" Target="../tags/tag2242.xml"/><Relationship Id="rId317" Type="http://schemas.openxmlformats.org/officeDocument/2006/relationships/tags" Target="../tags/tag2277.xml"/><Relationship Id="rId338" Type="http://schemas.openxmlformats.org/officeDocument/2006/relationships/tags" Target="../tags/tag2298.xml"/><Relationship Id="rId359" Type="http://schemas.openxmlformats.org/officeDocument/2006/relationships/tags" Target="../tags/tag2319.xml"/><Relationship Id="rId8" Type="http://schemas.openxmlformats.org/officeDocument/2006/relationships/tags" Target="../tags/tag1968.xml"/><Relationship Id="rId98" Type="http://schemas.openxmlformats.org/officeDocument/2006/relationships/tags" Target="../tags/tag2058.xml"/><Relationship Id="rId121" Type="http://schemas.openxmlformats.org/officeDocument/2006/relationships/tags" Target="../tags/tag2081.xml"/><Relationship Id="rId142" Type="http://schemas.openxmlformats.org/officeDocument/2006/relationships/tags" Target="../tags/tag2102.xml"/><Relationship Id="rId163" Type="http://schemas.openxmlformats.org/officeDocument/2006/relationships/tags" Target="../tags/tag2123.xml"/><Relationship Id="rId184" Type="http://schemas.openxmlformats.org/officeDocument/2006/relationships/tags" Target="../tags/tag2144.xml"/><Relationship Id="rId219" Type="http://schemas.openxmlformats.org/officeDocument/2006/relationships/tags" Target="../tags/tag2179.xml"/><Relationship Id="rId370" Type="http://schemas.openxmlformats.org/officeDocument/2006/relationships/tags" Target="../tags/tag2330.xml"/><Relationship Id="rId391" Type="http://schemas.openxmlformats.org/officeDocument/2006/relationships/tags" Target="../tags/tag2351.xml"/><Relationship Id="rId405" Type="http://schemas.openxmlformats.org/officeDocument/2006/relationships/tags" Target="../tags/tag2365.xml"/><Relationship Id="rId426" Type="http://schemas.openxmlformats.org/officeDocument/2006/relationships/tags" Target="../tags/tag2386.xml"/><Relationship Id="rId447" Type="http://schemas.openxmlformats.org/officeDocument/2006/relationships/tags" Target="../tags/tag2407.xml"/><Relationship Id="rId230" Type="http://schemas.openxmlformats.org/officeDocument/2006/relationships/tags" Target="../tags/tag2190.xml"/><Relationship Id="rId251" Type="http://schemas.openxmlformats.org/officeDocument/2006/relationships/tags" Target="../tags/tag2211.xml"/><Relationship Id="rId25" Type="http://schemas.openxmlformats.org/officeDocument/2006/relationships/tags" Target="../tags/tag1985.xml"/><Relationship Id="rId46" Type="http://schemas.openxmlformats.org/officeDocument/2006/relationships/tags" Target="../tags/tag2006.xml"/><Relationship Id="rId67" Type="http://schemas.openxmlformats.org/officeDocument/2006/relationships/tags" Target="../tags/tag2027.xml"/><Relationship Id="rId272" Type="http://schemas.openxmlformats.org/officeDocument/2006/relationships/tags" Target="../tags/tag2232.xml"/><Relationship Id="rId293" Type="http://schemas.openxmlformats.org/officeDocument/2006/relationships/tags" Target="../tags/tag2253.xml"/><Relationship Id="rId307" Type="http://schemas.openxmlformats.org/officeDocument/2006/relationships/tags" Target="../tags/tag2267.xml"/><Relationship Id="rId328" Type="http://schemas.openxmlformats.org/officeDocument/2006/relationships/tags" Target="../tags/tag2288.xml"/><Relationship Id="rId349" Type="http://schemas.openxmlformats.org/officeDocument/2006/relationships/tags" Target="../tags/tag2309.xml"/><Relationship Id="rId88" Type="http://schemas.openxmlformats.org/officeDocument/2006/relationships/tags" Target="../tags/tag2048.xml"/><Relationship Id="rId111" Type="http://schemas.openxmlformats.org/officeDocument/2006/relationships/tags" Target="../tags/tag2071.xml"/><Relationship Id="rId132" Type="http://schemas.openxmlformats.org/officeDocument/2006/relationships/tags" Target="../tags/tag2092.xml"/><Relationship Id="rId153" Type="http://schemas.openxmlformats.org/officeDocument/2006/relationships/tags" Target="../tags/tag2113.xml"/><Relationship Id="rId174" Type="http://schemas.openxmlformats.org/officeDocument/2006/relationships/tags" Target="../tags/tag2134.xml"/><Relationship Id="rId195" Type="http://schemas.openxmlformats.org/officeDocument/2006/relationships/tags" Target="../tags/tag2155.xml"/><Relationship Id="rId209" Type="http://schemas.openxmlformats.org/officeDocument/2006/relationships/tags" Target="../tags/tag2169.xml"/><Relationship Id="rId360" Type="http://schemas.openxmlformats.org/officeDocument/2006/relationships/tags" Target="../tags/tag2320.xml"/><Relationship Id="rId381" Type="http://schemas.openxmlformats.org/officeDocument/2006/relationships/tags" Target="../tags/tag2341.xml"/><Relationship Id="rId416" Type="http://schemas.openxmlformats.org/officeDocument/2006/relationships/tags" Target="../tags/tag2376.xml"/><Relationship Id="rId220" Type="http://schemas.openxmlformats.org/officeDocument/2006/relationships/tags" Target="../tags/tag2180.xml"/><Relationship Id="rId241" Type="http://schemas.openxmlformats.org/officeDocument/2006/relationships/tags" Target="../tags/tag2201.xml"/><Relationship Id="rId437" Type="http://schemas.openxmlformats.org/officeDocument/2006/relationships/tags" Target="../tags/tag2397.xml"/><Relationship Id="rId15" Type="http://schemas.openxmlformats.org/officeDocument/2006/relationships/tags" Target="../tags/tag1975.xml"/><Relationship Id="rId36" Type="http://schemas.openxmlformats.org/officeDocument/2006/relationships/tags" Target="../tags/tag1996.xml"/><Relationship Id="rId57" Type="http://schemas.openxmlformats.org/officeDocument/2006/relationships/tags" Target="../tags/tag2017.xml"/><Relationship Id="rId262" Type="http://schemas.openxmlformats.org/officeDocument/2006/relationships/tags" Target="../tags/tag2222.xml"/><Relationship Id="rId283" Type="http://schemas.openxmlformats.org/officeDocument/2006/relationships/tags" Target="../tags/tag2243.xml"/><Relationship Id="rId318" Type="http://schemas.openxmlformats.org/officeDocument/2006/relationships/tags" Target="../tags/tag2278.xml"/><Relationship Id="rId339" Type="http://schemas.openxmlformats.org/officeDocument/2006/relationships/tags" Target="../tags/tag2299.xml"/><Relationship Id="rId78" Type="http://schemas.openxmlformats.org/officeDocument/2006/relationships/tags" Target="../tags/tag2038.xml"/><Relationship Id="rId99" Type="http://schemas.openxmlformats.org/officeDocument/2006/relationships/tags" Target="../tags/tag2059.xml"/><Relationship Id="rId101" Type="http://schemas.openxmlformats.org/officeDocument/2006/relationships/tags" Target="../tags/tag2061.xml"/><Relationship Id="rId122" Type="http://schemas.openxmlformats.org/officeDocument/2006/relationships/tags" Target="../tags/tag2082.xml"/><Relationship Id="rId143" Type="http://schemas.openxmlformats.org/officeDocument/2006/relationships/tags" Target="../tags/tag2103.xml"/><Relationship Id="rId164" Type="http://schemas.openxmlformats.org/officeDocument/2006/relationships/tags" Target="../tags/tag2124.xml"/><Relationship Id="rId185" Type="http://schemas.openxmlformats.org/officeDocument/2006/relationships/tags" Target="../tags/tag2145.xml"/><Relationship Id="rId350" Type="http://schemas.openxmlformats.org/officeDocument/2006/relationships/tags" Target="../tags/tag2310.xml"/><Relationship Id="rId371" Type="http://schemas.openxmlformats.org/officeDocument/2006/relationships/tags" Target="../tags/tag2331.xml"/><Relationship Id="rId406" Type="http://schemas.openxmlformats.org/officeDocument/2006/relationships/tags" Target="../tags/tag2366.xml"/><Relationship Id="rId9" Type="http://schemas.openxmlformats.org/officeDocument/2006/relationships/tags" Target="../tags/tag1969.xml"/><Relationship Id="rId210" Type="http://schemas.openxmlformats.org/officeDocument/2006/relationships/tags" Target="../tags/tag2170.xml"/><Relationship Id="rId392" Type="http://schemas.openxmlformats.org/officeDocument/2006/relationships/tags" Target="../tags/tag2352.xml"/><Relationship Id="rId427" Type="http://schemas.openxmlformats.org/officeDocument/2006/relationships/tags" Target="../tags/tag2387.xml"/><Relationship Id="rId448" Type="http://schemas.openxmlformats.org/officeDocument/2006/relationships/tags" Target="../tags/tag2408.xml"/><Relationship Id="rId26" Type="http://schemas.openxmlformats.org/officeDocument/2006/relationships/tags" Target="../tags/tag1986.xml"/><Relationship Id="rId231" Type="http://schemas.openxmlformats.org/officeDocument/2006/relationships/tags" Target="../tags/tag2191.xml"/><Relationship Id="rId252" Type="http://schemas.openxmlformats.org/officeDocument/2006/relationships/tags" Target="../tags/tag2212.xml"/><Relationship Id="rId273" Type="http://schemas.openxmlformats.org/officeDocument/2006/relationships/tags" Target="../tags/tag2233.xml"/><Relationship Id="rId294" Type="http://schemas.openxmlformats.org/officeDocument/2006/relationships/tags" Target="../tags/tag2254.xml"/><Relationship Id="rId308" Type="http://schemas.openxmlformats.org/officeDocument/2006/relationships/tags" Target="../tags/tag2268.xml"/><Relationship Id="rId329" Type="http://schemas.openxmlformats.org/officeDocument/2006/relationships/tags" Target="../tags/tag2289.xml"/><Relationship Id="rId47" Type="http://schemas.openxmlformats.org/officeDocument/2006/relationships/tags" Target="../tags/tag2007.xml"/><Relationship Id="rId68" Type="http://schemas.openxmlformats.org/officeDocument/2006/relationships/tags" Target="../tags/tag2028.xml"/><Relationship Id="rId89" Type="http://schemas.openxmlformats.org/officeDocument/2006/relationships/tags" Target="../tags/tag2049.xml"/><Relationship Id="rId112" Type="http://schemas.openxmlformats.org/officeDocument/2006/relationships/tags" Target="../tags/tag2072.xml"/><Relationship Id="rId133" Type="http://schemas.openxmlformats.org/officeDocument/2006/relationships/tags" Target="../tags/tag2093.xml"/><Relationship Id="rId154" Type="http://schemas.openxmlformats.org/officeDocument/2006/relationships/tags" Target="../tags/tag2114.xml"/><Relationship Id="rId175" Type="http://schemas.openxmlformats.org/officeDocument/2006/relationships/tags" Target="../tags/tag2135.xml"/><Relationship Id="rId340" Type="http://schemas.openxmlformats.org/officeDocument/2006/relationships/tags" Target="../tags/tag2300.xml"/><Relationship Id="rId361" Type="http://schemas.openxmlformats.org/officeDocument/2006/relationships/tags" Target="../tags/tag2321.xml"/><Relationship Id="rId196" Type="http://schemas.openxmlformats.org/officeDocument/2006/relationships/tags" Target="../tags/tag2156.xml"/><Relationship Id="rId200" Type="http://schemas.openxmlformats.org/officeDocument/2006/relationships/tags" Target="../tags/tag2160.xml"/><Relationship Id="rId382" Type="http://schemas.openxmlformats.org/officeDocument/2006/relationships/tags" Target="../tags/tag2342.xml"/><Relationship Id="rId417" Type="http://schemas.openxmlformats.org/officeDocument/2006/relationships/tags" Target="../tags/tag2377.xml"/><Relationship Id="rId438" Type="http://schemas.openxmlformats.org/officeDocument/2006/relationships/tags" Target="../tags/tag2398.xml"/><Relationship Id="rId16" Type="http://schemas.openxmlformats.org/officeDocument/2006/relationships/tags" Target="../tags/tag1976.xml"/><Relationship Id="rId221" Type="http://schemas.openxmlformats.org/officeDocument/2006/relationships/tags" Target="../tags/tag2181.xml"/><Relationship Id="rId242" Type="http://schemas.openxmlformats.org/officeDocument/2006/relationships/tags" Target="../tags/tag2202.xml"/><Relationship Id="rId263" Type="http://schemas.openxmlformats.org/officeDocument/2006/relationships/tags" Target="../tags/tag2223.xml"/><Relationship Id="rId284" Type="http://schemas.openxmlformats.org/officeDocument/2006/relationships/tags" Target="../tags/tag2244.xml"/><Relationship Id="rId319" Type="http://schemas.openxmlformats.org/officeDocument/2006/relationships/tags" Target="../tags/tag2279.xml"/><Relationship Id="rId37" Type="http://schemas.openxmlformats.org/officeDocument/2006/relationships/tags" Target="../tags/tag1997.xml"/><Relationship Id="rId58" Type="http://schemas.openxmlformats.org/officeDocument/2006/relationships/tags" Target="../tags/tag2018.xml"/><Relationship Id="rId79" Type="http://schemas.openxmlformats.org/officeDocument/2006/relationships/tags" Target="../tags/tag2039.xml"/><Relationship Id="rId102" Type="http://schemas.openxmlformats.org/officeDocument/2006/relationships/tags" Target="../tags/tag2062.xml"/><Relationship Id="rId123" Type="http://schemas.openxmlformats.org/officeDocument/2006/relationships/tags" Target="../tags/tag2083.xml"/><Relationship Id="rId144" Type="http://schemas.openxmlformats.org/officeDocument/2006/relationships/tags" Target="../tags/tag2104.xml"/><Relationship Id="rId330" Type="http://schemas.openxmlformats.org/officeDocument/2006/relationships/tags" Target="../tags/tag2290.xml"/><Relationship Id="rId90" Type="http://schemas.openxmlformats.org/officeDocument/2006/relationships/tags" Target="../tags/tag2050.xml"/><Relationship Id="rId165" Type="http://schemas.openxmlformats.org/officeDocument/2006/relationships/tags" Target="../tags/tag2125.xml"/><Relationship Id="rId186" Type="http://schemas.openxmlformats.org/officeDocument/2006/relationships/tags" Target="../tags/tag2146.xml"/><Relationship Id="rId351" Type="http://schemas.openxmlformats.org/officeDocument/2006/relationships/tags" Target="../tags/tag2311.xml"/><Relationship Id="rId372" Type="http://schemas.openxmlformats.org/officeDocument/2006/relationships/tags" Target="../tags/tag2332.xml"/><Relationship Id="rId393" Type="http://schemas.openxmlformats.org/officeDocument/2006/relationships/tags" Target="../tags/tag2353.xml"/><Relationship Id="rId407" Type="http://schemas.openxmlformats.org/officeDocument/2006/relationships/tags" Target="../tags/tag2367.xml"/><Relationship Id="rId428" Type="http://schemas.openxmlformats.org/officeDocument/2006/relationships/tags" Target="../tags/tag2388.xml"/><Relationship Id="rId449" Type="http://schemas.openxmlformats.org/officeDocument/2006/relationships/slideLayout" Target="../slideLayouts/slideLayout12.xml"/><Relationship Id="rId211" Type="http://schemas.openxmlformats.org/officeDocument/2006/relationships/tags" Target="../tags/tag2171.xml"/><Relationship Id="rId232" Type="http://schemas.openxmlformats.org/officeDocument/2006/relationships/tags" Target="../tags/tag2192.xml"/><Relationship Id="rId253" Type="http://schemas.openxmlformats.org/officeDocument/2006/relationships/tags" Target="../tags/tag2213.xml"/><Relationship Id="rId274" Type="http://schemas.openxmlformats.org/officeDocument/2006/relationships/tags" Target="../tags/tag2234.xml"/><Relationship Id="rId295" Type="http://schemas.openxmlformats.org/officeDocument/2006/relationships/tags" Target="../tags/tag2255.xml"/><Relationship Id="rId309" Type="http://schemas.openxmlformats.org/officeDocument/2006/relationships/tags" Target="../tags/tag2269.xml"/><Relationship Id="rId27" Type="http://schemas.openxmlformats.org/officeDocument/2006/relationships/tags" Target="../tags/tag1987.xml"/><Relationship Id="rId48" Type="http://schemas.openxmlformats.org/officeDocument/2006/relationships/tags" Target="../tags/tag2008.xml"/><Relationship Id="rId69" Type="http://schemas.openxmlformats.org/officeDocument/2006/relationships/tags" Target="../tags/tag2029.xml"/><Relationship Id="rId113" Type="http://schemas.openxmlformats.org/officeDocument/2006/relationships/tags" Target="../tags/tag2073.xml"/><Relationship Id="rId134" Type="http://schemas.openxmlformats.org/officeDocument/2006/relationships/tags" Target="../tags/tag2094.xml"/><Relationship Id="rId320" Type="http://schemas.openxmlformats.org/officeDocument/2006/relationships/tags" Target="../tags/tag2280.xml"/><Relationship Id="rId80" Type="http://schemas.openxmlformats.org/officeDocument/2006/relationships/tags" Target="../tags/tag2040.xml"/><Relationship Id="rId155" Type="http://schemas.openxmlformats.org/officeDocument/2006/relationships/tags" Target="../tags/tag2115.xml"/><Relationship Id="rId176" Type="http://schemas.openxmlformats.org/officeDocument/2006/relationships/tags" Target="../tags/tag2136.xml"/><Relationship Id="rId197" Type="http://schemas.openxmlformats.org/officeDocument/2006/relationships/tags" Target="../tags/tag2157.xml"/><Relationship Id="rId341" Type="http://schemas.openxmlformats.org/officeDocument/2006/relationships/tags" Target="../tags/tag2301.xml"/><Relationship Id="rId362" Type="http://schemas.openxmlformats.org/officeDocument/2006/relationships/tags" Target="../tags/tag2322.xml"/><Relationship Id="rId383" Type="http://schemas.openxmlformats.org/officeDocument/2006/relationships/tags" Target="../tags/tag2343.xml"/><Relationship Id="rId418" Type="http://schemas.openxmlformats.org/officeDocument/2006/relationships/tags" Target="../tags/tag2378.xml"/><Relationship Id="rId439" Type="http://schemas.openxmlformats.org/officeDocument/2006/relationships/tags" Target="../tags/tag2399.xml"/><Relationship Id="rId201" Type="http://schemas.openxmlformats.org/officeDocument/2006/relationships/tags" Target="../tags/tag2161.xml"/><Relationship Id="rId222" Type="http://schemas.openxmlformats.org/officeDocument/2006/relationships/tags" Target="../tags/tag2182.xml"/><Relationship Id="rId243" Type="http://schemas.openxmlformats.org/officeDocument/2006/relationships/tags" Target="../tags/tag2203.xml"/><Relationship Id="rId264" Type="http://schemas.openxmlformats.org/officeDocument/2006/relationships/tags" Target="../tags/tag2224.xml"/><Relationship Id="rId285" Type="http://schemas.openxmlformats.org/officeDocument/2006/relationships/tags" Target="../tags/tag2245.xml"/><Relationship Id="rId17" Type="http://schemas.openxmlformats.org/officeDocument/2006/relationships/tags" Target="../tags/tag1977.xml"/><Relationship Id="rId38" Type="http://schemas.openxmlformats.org/officeDocument/2006/relationships/tags" Target="../tags/tag1998.xml"/><Relationship Id="rId59" Type="http://schemas.openxmlformats.org/officeDocument/2006/relationships/tags" Target="../tags/tag2019.xml"/><Relationship Id="rId103" Type="http://schemas.openxmlformats.org/officeDocument/2006/relationships/tags" Target="../tags/tag2063.xml"/><Relationship Id="rId124" Type="http://schemas.openxmlformats.org/officeDocument/2006/relationships/tags" Target="../tags/tag2084.xml"/><Relationship Id="rId310" Type="http://schemas.openxmlformats.org/officeDocument/2006/relationships/tags" Target="../tags/tag2270.xml"/><Relationship Id="rId70" Type="http://schemas.openxmlformats.org/officeDocument/2006/relationships/tags" Target="../tags/tag2030.xml"/><Relationship Id="rId91" Type="http://schemas.openxmlformats.org/officeDocument/2006/relationships/tags" Target="../tags/tag2051.xml"/><Relationship Id="rId145" Type="http://schemas.openxmlformats.org/officeDocument/2006/relationships/tags" Target="../tags/tag2105.xml"/><Relationship Id="rId166" Type="http://schemas.openxmlformats.org/officeDocument/2006/relationships/tags" Target="../tags/tag2126.xml"/><Relationship Id="rId187" Type="http://schemas.openxmlformats.org/officeDocument/2006/relationships/tags" Target="../tags/tag2147.xml"/><Relationship Id="rId331" Type="http://schemas.openxmlformats.org/officeDocument/2006/relationships/tags" Target="../tags/tag2291.xml"/><Relationship Id="rId352" Type="http://schemas.openxmlformats.org/officeDocument/2006/relationships/tags" Target="../tags/tag2312.xml"/><Relationship Id="rId373" Type="http://schemas.openxmlformats.org/officeDocument/2006/relationships/tags" Target="../tags/tag2333.xml"/><Relationship Id="rId394" Type="http://schemas.openxmlformats.org/officeDocument/2006/relationships/tags" Target="../tags/tag2354.xml"/><Relationship Id="rId408" Type="http://schemas.openxmlformats.org/officeDocument/2006/relationships/tags" Target="../tags/tag2368.xml"/><Relationship Id="rId429" Type="http://schemas.openxmlformats.org/officeDocument/2006/relationships/tags" Target="../tags/tag2389.xml"/><Relationship Id="rId1" Type="http://schemas.openxmlformats.org/officeDocument/2006/relationships/tags" Target="../tags/tag1961.xml"/><Relationship Id="rId212" Type="http://schemas.openxmlformats.org/officeDocument/2006/relationships/tags" Target="../tags/tag2172.xml"/><Relationship Id="rId233" Type="http://schemas.openxmlformats.org/officeDocument/2006/relationships/tags" Target="../tags/tag2193.xml"/><Relationship Id="rId254" Type="http://schemas.openxmlformats.org/officeDocument/2006/relationships/tags" Target="../tags/tag2214.xml"/><Relationship Id="rId440" Type="http://schemas.openxmlformats.org/officeDocument/2006/relationships/tags" Target="../tags/tag2400.xml"/><Relationship Id="rId28" Type="http://schemas.openxmlformats.org/officeDocument/2006/relationships/tags" Target="../tags/tag1988.xml"/><Relationship Id="rId49" Type="http://schemas.openxmlformats.org/officeDocument/2006/relationships/tags" Target="../tags/tag2009.xml"/><Relationship Id="rId114" Type="http://schemas.openxmlformats.org/officeDocument/2006/relationships/tags" Target="../tags/tag2074.xml"/><Relationship Id="rId275" Type="http://schemas.openxmlformats.org/officeDocument/2006/relationships/tags" Target="../tags/tag2235.xml"/><Relationship Id="rId296" Type="http://schemas.openxmlformats.org/officeDocument/2006/relationships/tags" Target="../tags/tag2256.xml"/><Relationship Id="rId300" Type="http://schemas.openxmlformats.org/officeDocument/2006/relationships/tags" Target="../tags/tag2260.xml"/><Relationship Id="rId60" Type="http://schemas.openxmlformats.org/officeDocument/2006/relationships/tags" Target="../tags/tag2020.xml"/><Relationship Id="rId81" Type="http://schemas.openxmlformats.org/officeDocument/2006/relationships/tags" Target="../tags/tag2041.xml"/><Relationship Id="rId135" Type="http://schemas.openxmlformats.org/officeDocument/2006/relationships/tags" Target="../tags/tag2095.xml"/><Relationship Id="rId156" Type="http://schemas.openxmlformats.org/officeDocument/2006/relationships/tags" Target="../tags/tag2116.xml"/><Relationship Id="rId177" Type="http://schemas.openxmlformats.org/officeDocument/2006/relationships/tags" Target="../tags/tag2137.xml"/><Relationship Id="rId198" Type="http://schemas.openxmlformats.org/officeDocument/2006/relationships/tags" Target="../tags/tag2158.xml"/><Relationship Id="rId321" Type="http://schemas.openxmlformats.org/officeDocument/2006/relationships/tags" Target="../tags/tag2281.xml"/><Relationship Id="rId342" Type="http://schemas.openxmlformats.org/officeDocument/2006/relationships/tags" Target="../tags/tag2302.xml"/><Relationship Id="rId363" Type="http://schemas.openxmlformats.org/officeDocument/2006/relationships/tags" Target="../tags/tag2323.xml"/><Relationship Id="rId384" Type="http://schemas.openxmlformats.org/officeDocument/2006/relationships/tags" Target="../tags/tag2344.xml"/><Relationship Id="rId419" Type="http://schemas.openxmlformats.org/officeDocument/2006/relationships/tags" Target="../tags/tag2379.xml"/><Relationship Id="rId202" Type="http://schemas.openxmlformats.org/officeDocument/2006/relationships/tags" Target="../tags/tag2162.xml"/><Relationship Id="rId223" Type="http://schemas.openxmlformats.org/officeDocument/2006/relationships/tags" Target="../tags/tag2183.xml"/><Relationship Id="rId244" Type="http://schemas.openxmlformats.org/officeDocument/2006/relationships/tags" Target="../tags/tag2204.xml"/><Relationship Id="rId430" Type="http://schemas.openxmlformats.org/officeDocument/2006/relationships/tags" Target="../tags/tag2390.xml"/><Relationship Id="rId18" Type="http://schemas.openxmlformats.org/officeDocument/2006/relationships/tags" Target="../tags/tag1978.xml"/><Relationship Id="rId39" Type="http://schemas.openxmlformats.org/officeDocument/2006/relationships/tags" Target="../tags/tag1999.xml"/><Relationship Id="rId265" Type="http://schemas.openxmlformats.org/officeDocument/2006/relationships/tags" Target="../tags/tag2225.xml"/><Relationship Id="rId286" Type="http://schemas.openxmlformats.org/officeDocument/2006/relationships/tags" Target="../tags/tag2246.xml"/><Relationship Id="rId50" Type="http://schemas.openxmlformats.org/officeDocument/2006/relationships/tags" Target="../tags/tag2010.xml"/><Relationship Id="rId104" Type="http://schemas.openxmlformats.org/officeDocument/2006/relationships/tags" Target="../tags/tag2064.xml"/><Relationship Id="rId125" Type="http://schemas.openxmlformats.org/officeDocument/2006/relationships/tags" Target="../tags/tag2085.xml"/><Relationship Id="rId146" Type="http://schemas.openxmlformats.org/officeDocument/2006/relationships/tags" Target="../tags/tag2106.xml"/><Relationship Id="rId167" Type="http://schemas.openxmlformats.org/officeDocument/2006/relationships/tags" Target="../tags/tag2127.xml"/><Relationship Id="rId188" Type="http://schemas.openxmlformats.org/officeDocument/2006/relationships/tags" Target="../tags/tag2148.xml"/><Relationship Id="rId311" Type="http://schemas.openxmlformats.org/officeDocument/2006/relationships/tags" Target="../tags/tag2271.xml"/><Relationship Id="rId332" Type="http://schemas.openxmlformats.org/officeDocument/2006/relationships/tags" Target="../tags/tag2292.xml"/><Relationship Id="rId353" Type="http://schemas.openxmlformats.org/officeDocument/2006/relationships/tags" Target="../tags/tag2313.xml"/><Relationship Id="rId374" Type="http://schemas.openxmlformats.org/officeDocument/2006/relationships/tags" Target="../tags/tag2334.xml"/><Relationship Id="rId395" Type="http://schemas.openxmlformats.org/officeDocument/2006/relationships/tags" Target="../tags/tag2355.xml"/><Relationship Id="rId409" Type="http://schemas.openxmlformats.org/officeDocument/2006/relationships/tags" Target="../tags/tag2369.xml"/><Relationship Id="rId71" Type="http://schemas.openxmlformats.org/officeDocument/2006/relationships/tags" Target="../tags/tag2031.xml"/><Relationship Id="rId92" Type="http://schemas.openxmlformats.org/officeDocument/2006/relationships/tags" Target="../tags/tag2052.xml"/><Relationship Id="rId213" Type="http://schemas.openxmlformats.org/officeDocument/2006/relationships/tags" Target="../tags/tag2173.xml"/><Relationship Id="rId234" Type="http://schemas.openxmlformats.org/officeDocument/2006/relationships/tags" Target="../tags/tag2194.xml"/><Relationship Id="rId420" Type="http://schemas.openxmlformats.org/officeDocument/2006/relationships/tags" Target="../tags/tag2380.xml"/><Relationship Id="rId2" Type="http://schemas.openxmlformats.org/officeDocument/2006/relationships/tags" Target="../tags/tag1962.xml"/><Relationship Id="rId29" Type="http://schemas.openxmlformats.org/officeDocument/2006/relationships/tags" Target="../tags/tag1989.xml"/><Relationship Id="rId255" Type="http://schemas.openxmlformats.org/officeDocument/2006/relationships/tags" Target="../tags/tag2215.xml"/><Relationship Id="rId276" Type="http://schemas.openxmlformats.org/officeDocument/2006/relationships/tags" Target="../tags/tag2236.xml"/><Relationship Id="rId297" Type="http://schemas.openxmlformats.org/officeDocument/2006/relationships/tags" Target="../tags/tag2257.xml"/><Relationship Id="rId441" Type="http://schemas.openxmlformats.org/officeDocument/2006/relationships/tags" Target="../tags/tag2401.xml"/><Relationship Id="rId40" Type="http://schemas.openxmlformats.org/officeDocument/2006/relationships/tags" Target="../tags/tag2000.xml"/><Relationship Id="rId115" Type="http://schemas.openxmlformats.org/officeDocument/2006/relationships/tags" Target="../tags/tag2075.xml"/><Relationship Id="rId136" Type="http://schemas.openxmlformats.org/officeDocument/2006/relationships/tags" Target="../tags/tag2096.xml"/><Relationship Id="rId157" Type="http://schemas.openxmlformats.org/officeDocument/2006/relationships/tags" Target="../tags/tag2117.xml"/><Relationship Id="rId178" Type="http://schemas.openxmlformats.org/officeDocument/2006/relationships/tags" Target="../tags/tag2138.xml"/><Relationship Id="rId301" Type="http://schemas.openxmlformats.org/officeDocument/2006/relationships/tags" Target="../tags/tag2261.xml"/><Relationship Id="rId322" Type="http://schemas.openxmlformats.org/officeDocument/2006/relationships/tags" Target="../tags/tag2282.xml"/><Relationship Id="rId343" Type="http://schemas.openxmlformats.org/officeDocument/2006/relationships/tags" Target="../tags/tag2303.xml"/><Relationship Id="rId364" Type="http://schemas.openxmlformats.org/officeDocument/2006/relationships/tags" Target="../tags/tag2324.xml"/><Relationship Id="rId61" Type="http://schemas.openxmlformats.org/officeDocument/2006/relationships/tags" Target="../tags/tag2021.xml"/><Relationship Id="rId82" Type="http://schemas.openxmlformats.org/officeDocument/2006/relationships/tags" Target="../tags/tag2042.xml"/><Relationship Id="rId199" Type="http://schemas.openxmlformats.org/officeDocument/2006/relationships/tags" Target="../tags/tag2159.xml"/><Relationship Id="rId203" Type="http://schemas.openxmlformats.org/officeDocument/2006/relationships/tags" Target="../tags/tag2163.xml"/><Relationship Id="rId385" Type="http://schemas.openxmlformats.org/officeDocument/2006/relationships/tags" Target="../tags/tag2345.xml"/><Relationship Id="rId19" Type="http://schemas.openxmlformats.org/officeDocument/2006/relationships/tags" Target="../tags/tag1979.xml"/><Relationship Id="rId224" Type="http://schemas.openxmlformats.org/officeDocument/2006/relationships/tags" Target="../tags/tag2184.xml"/><Relationship Id="rId245" Type="http://schemas.openxmlformats.org/officeDocument/2006/relationships/tags" Target="../tags/tag2205.xml"/><Relationship Id="rId266" Type="http://schemas.openxmlformats.org/officeDocument/2006/relationships/tags" Target="../tags/tag2226.xml"/><Relationship Id="rId287" Type="http://schemas.openxmlformats.org/officeDocument/2006/relationships/tags" Target="../tags/tag2247.xml"/><Relationship Id="rId410" Type="http://schemas.openxmlformats.org/officeDocument/2006/relationships/tags" Target="../tags/tag2370.xml"/><Relationship Id="rId431" Type="http://schemas.openxmlformats.org/officeDocument/2006/relationships/tags" Target="../tags/tag2391.xml"/><Relationship Id="rId30" Type="http://schemas.openxmlformats.org/officeDocument/2006/relationships/tags" Target="../tags/tag1990.xml"/><Relationship Id="rId105" Type="http://schemas.openxmlformats.org/officeDocument/2006/relationships/tags" Target="../tags/tag2065.xml"/><Relationship Id="rId126" Type="http://schemas.openxmlformats.org/officeDocument/2006/relationships/tags" Target="../tags/tag2086.xml"/><Relationship Id="rId147" Type="http://schemas.openxmlformats.org/officeDocument/2006/relationships/tags" Target="../tags/tag2107.xml"/><Relationship Id="rId168" Type="http://schemas.openxmlformats.org/officeDocument/2006/relationships/tags" Target="../tags/tag2128.xml"/><Relationship Id="rId312" Type="http://schemas.openxmlformats.org/officeDocument/2006/relationships/tags" Target="../tags/tag2272.xml"/><Relationship Id="rId333" Type="http://schemas.openxmlformats.org/officeDocument/2006/relationships/tags" Target="../tags/tag2293.xml"/><Relationship Id="rId354" Type="http://schemas.openxmlformats.org/officeDocument/2006/relationships/tags" Target="../tags/tag2314.xml"/><Relationship Id="rId51" Type="http://schemas.openxmlformats.org/officeDocument/2006/relationships/tags" Target="../tags/tag2011.xml"/><Relationship Id="rId72" Type="http://schemas.openxmlformats.org/officeDocument/2006/relationships/tags" Target="../tags/tag2032.xml"/><Relationship Id="rId93" Type="http://schemas.openxmlformats.org/officeDocument/2006/relationships/tags" Target="../tags/tag2053.xml"/><Relationship Id="rId189" Type="http://schemas.openxmlformats.org/officeDocument/2006/relationships/tags" Target="../tags/tag2149.xml"/><Relationship Id="rId375" Type="http://schemas.openxmlformats.org/officeDocument/2006/relationships/tags" Target="../tags/tag2335.xml"/><Relationship Id="rId396" Type="http://schemas.openxmlformats.org/officeDocument/2006/relationships/tags" Target="../tags/tag2356.xml"/><Relationship Id="rId3" Type="http://schemas.openxmlformats.org/officeDocument/2006/relationships/tags" Target="../tags/tag1963.xml"/><Relationship Id="rId214" Type="http://schemas.openxmlformats.org/officeDocument/2006/relationships/tags" Target="../tags/tag2174.xml"/><Relationship Id="rId235" Type="http://schemas.openxmlformats.org/officeDocument/2006/relationships/tags" Target="../tags/tag2195.xml"/><Relationship Id="rId256" Type="http://schemas.openxmlformats.org/officeDocument/2006/relationships/tags" Target="../tags/tag2216.xml"/><Relationship Id="rId277" Type="http://schemas.openxmlformats.org/officeDocument/2006/relationships/tags" Target="../tags/tag2237.xml"/><Relationship Id="rId298" Type="http://schemas.openxmlformats.org/officeDocument/2006/relationships/tags" Target="../tags/tag2258.xml"/><Relationship Id="rId400" Type="http://schemas.openxmlformats.org/officeDocument/2006/relationships/tags" Target="../tags/tag2360.xml"/><Relationship Id="rId421" Type="http://schemas.openxmlformats.org/officeDocument/2006/relationships/tags" Target="../tags/tag2381.xml"/><Relationship Id="rId442" Type="http://schemas.openxmlformats.org/officeDocument/2006/relationships/tags" Target="../tags/tag2402.xml"/><Relationship Id="rId116" Type="http://schemas.openxmlformats.org/officeDocument/2006/relationships/tags" Target="../tags/tag2076.xml"/><Relationship Id="rId137" Type="http://schemas.openxmlformats.org/officeDocument/2006/relationships/tags" Target="../tags/tag2097.xml"/><Relationship Id="rId158" Type="http://schemas.openxmlformats.org/officeDocument/2006/relationships/tags" Target="../tags/tag2118.xml"/><Relationship Id="rId302" Type="http://schemas.openxmlformats.org/officeDocument/2006/relationships/tags" Target="../tags/tag2262.xml"/><Relationship Id="rId323" Type="http://schemas.openxmlformats.org/officeDocument/2006/relationships/tags" Target="../tags/tag2283.xml"/><Relationship Id="rId344" Type="http://schemas.openxmlformats.org/officeDocument/2006/relationships/tags" Target="../tags/tag2304.xml"/><Relationship Id="rId20" Type="http://schemas.openxmlformats.org/officeDocument/2006/relationships/tags" Target="../tags/tag1980.xml"/><Relationship Id="rId41" Type="http://schemas.openxmlformats.org/officeDocument/2006/relationships/tags" Target="../tags/tag2001.xml"/><Relationship Id="rId62" Type="http://schemas.openxmlformats.org/officeDocument/2006/relationships/tags" Target="../tags/tag2022.xml"/><Relationship Id="rId83" Type="http://schemas.openxmlformats.org/officeDocument/2006/relationships/tags" Target="../tags/tag2043.xml"/><Relationship Id="rId179" Type="http://schemas.openxmlformats.org/officeDocument/2006/relationships/tags" Target="../tags/tag2139.xml"/><Relationship Id="rId365" Type="http://schemas.openxmlformats.org/officeDocument/2006/relationships/tags" Target="../tags/tag2325.xml"/><Relationship Id="rId386" Type="http://schemas.openxmlformats.org/officeDocument/2006/relationships/tags" Target="../tags/tag2346.xml"/><Relationship Id="rId190" Type="http://schemas.openxmlformats.org/officeDocument/2006/relationships/tags" Target="../tags/tag2150.xml"/><Relationship Id="rId204" Type="http://schemas.openxmlformats.org/officeDocument/2006/relationships/tags" Target="../tags/tag2164.xml"/><Relationship Id="rId225" Type="http://schemas.openxmlformats.org/officeDocument/2006/relationships/tags" Target="../tags/tag2185.xml"/><Relationship Id="rId246" Type="http://schemas.openxmlformats.org/officeDocument/2006/relationships/tags" Target="../tags/tag2206.xml"/><Relationship Id="rId267" Type="http://schemas.openxmlformats.org/officeDocument/2006/relationships/tags" Target="../tags/tag2227.xml"/><Relationship Id="rId288" Type="http://schemas.openxmlformats.org/officeDocument/2006/relationships/tags" Target="../tags/tag2248.xml"/><Relationship Id="rId411" Type="http://schemas.openxmlformats.org/officeDocument/2006/relationships/tags" Target="../tags/tag2371.xml"/><Relationship Id="rId432" Type="http://schemas.openxmlformats.org/officeDocument/2006/relationships/tags" Target="../tags/tag2392.xml"/><Relationship Id="rId106" Type="http://schemas.openxmlformats.org/officeDocument/2006/relationships/tags" Target="../tags/tag2066.xml"/><Relationship Id="rId127" Type="http://schemas.openxmlformats.org/officeDocument/2006/relationships/tags" Target="../tags/tag2087.xml"/><Relationship Id="rId313" Type="http://schemas.openxmlformats.org/officeDocument/2006/relationships/tags" Target="../tags/tag2273.xml"/><Relationship Id="rId10" Type="http://schemas.openxmlformats.org/officeDocument/2006/relationships/tags" Target="../tags/tag1970.xml"/><Relationship Id="rId31" Type="http://schemas.openxmlformats.org/officeDocument/2006/relationships/tags" Target="../tags/tag1991.xml"/><Relationship Id="rId52" Type="http://schemas.openxmlformats.org/officeDocument/2006/relationships/tags" Target="../tags/tag2012.xml"/><Relationship Id="rId73" Type="http://schemas.openxmlformats.org/officeDocument/2006/relationships/tags" Target="../tags/tag2033.xml"/><Relationship Id="rId94" Type="http://schemas.openxmlformats.org/officeDocument/2006/relationships/tags" Target="../tags/tag2054.xml"/><Relationship Id="rId148" Type="http://schemas.openxmlformats.org/officeDocument/2006/relationships/tags" Target="../tags/tag2108.xml"/><Relationship Id="rId169" Type="http://schemas.openxmlformats.org/officeDocument/2006/relationships/tags" Target="../tags/tag2129.xml"/><Relationship Id="rId334" Type="http://schemas.openxmlformats.org/officeDocument/2006/relationships/tags" Target="../tags/tag2294.xml"/><Relationship Id="rId355" Type="http://schemas.openxmlformats.org/officeDocument/2006/relationships/tags" Target="../tags/tag2315.xml"/><Relationship Id="rId376" Type="http://schemas.openxmlformats.org/officeDocument/2006/relationships/tags" Target="../tags/tag2336.xml"/><Relationship Id="rId397" Type="http://schemas.openxmlformats.org/officeDocument/2006/relationships/tags" Target="../tags/tag2357.xml"/><Relationship Id="rId4" Type="http://schemas.openxmlformats.org/officeDocument/2006/relationships/tags" Target="../tags/tag1964.xml"/><Relationship Id="rId180" Type="http://schemas.openxmlformats.org/officeDocument/2006/relationships/tags" Target="../tags/tag2140.xml"/><Relationship Id="rId215" Type="http://schemas.openxmlformats.org/officeDocument/2006/relationships/tags" Target="../tags/tag2175.xml"/><Relationship Id="rId236" Type="http://schemas.openxmlformats.org/officeDocument/2006/relationships/tags" Target="../tags/tag2196.xml"/><Relationship Id="rId257" Type="http://schemas.openxmlformats.org/officeDocument/2006/relationships/tags" Target="../tags/tag2217.xml"/><Relationship Id="rId278" Type="http://schemas.openxmlformats.org/officeDocument/2006/relationships/tags" Target="../tags/tag2238.xml"/><Relationship Id="rId401" Type="http://schemas.openxmlformats.org/officeDocument/2006/relationships/tags" Target="../tags/tag2361.xml"/><Relationship Id="rId422" Type="http://schemas.openxmlformats.org/officeDocument/2006/relationships/tags" Target="../tags/tag2382.xml"/><Relationship Id="rId443" Type="http://schemas.openxmlformats.org/officeDocument/2006/relationships/tags" Target="../tags/tag2403.xml"/><Relationship Id="rId303" Type="http://schemas.openxmlformats.org/officeDocument/2006/relationships/tags" Target="../tags/tag2263.xml"/><Relationship Id="rId42" Type="http://schemas.openxmlformats.org/officeDocument/2006/relationships/tags" Target="../tags/tag2002.xml"/><Relationship Id="rId84" Type="http://schemas.openxmlformats.org/officeDocument/2006/relationships/tags" Target="../tags/tag2044.xml"/><Relationship Id="rId138" Type="http://schemas.openxmlformats.org/officeDocument/2006/relationships/tags" Target="../tags/tag2098.xml"/><Relationship Id="rId345" Type="http://schemas.openxmlformats.org/officeDocument/2006/relationships/tags" Target="../tags/tag2305.xml"/><Relationship Id="rId387" Type="http://schemas.openxmlformats.org/officeDocument/2006/relationships/tags" Target="../tags/tag2347.xml"/><Relationship Id="rId191" Type="http://schemas.openxmlformats.org/officeDocument/2006/relationships/tags" Target="../tags/tag2151.xml"/><Relationship Id="rId205" Type="http://schemas.openxmlformats.org/officeDocument/2006/relationships/tags" Target="../tags/tag2165.xml"/><Relationship Id="rId247" Type="http://schemas.openxmlformats.org/officeDocument/2006/relationships/tags" Target="../tags/tag2207.xml"/><Relationship Id="rId412" Type="http://schemas.openxmlformats.org/officeDocument/2006/relationships/tags" Target="../tags/tag2372.xml"/><Relationship Id="rId107" Type="http://schemas.openxmlformats.org/officeDocument/2006/relationships/tags" Target="../tags/tag2067.xml"/><Relationship Id="rId289" Type="http://schemas.openxmlformats.org/officeDocument/2006/relationships/tags" Target="../tags/tag2249.xml"/><Relationship Id="rId11" Type="http://schemas.openxmlformats.org/officeDocument/2006/relationships/tags" Target="../tags/tag1971.xml"/><Relationship Id="rId53" Type="http://schemas.openxmlformats.org/officeDocument/2006/relationships/tags" Target="../tags/tag2013.xml"/><Relationship Id="rId149" Type="http://schemas.openxmlformats.org/officeDocument/2006/relationships/tags" Target="../tags/tag2109.xml"/><Relationship Id="rId314" Type="http://schemas.openxmlformats.org/officeDocument/2006/relationships/tags" Target="../tags/tag2274.xml"/><Relationship Id="rId356" Type="http://schemas.openxmlformats.org/officeDocument/2006/relationships/tags" Target="../tags/tag2316.xml"/><Relationship Id="rId398" Type="http://schemas.openxmlformats.org/officeDocument/2006/relationships/tags" Target="../tags/tag2358.xml"/><Relationship Id="rId95" Type="http://schemas.openxmlformats.org/officeDocument/2006/relationships/tags" Target="../tags/tag2055.xml"/><Relationship Id="rId160" Type="http://schemas.openxmlformats.org/officeDocument/2006/relationships/tags" Target="../tags/tag2120.xml"/><Relationship Id="rId216" Type="http://schemas.openxmlformats.org/officeDocument/2006/relationships/tags" Target="../tags/tag2176.xml"/><Relationship Id="rId423" Type="http://schemas.openxmlformats.org/officeDocument/2006/relationships/tags" Target="../tags/tag2383.xml"/><Relationship Id="rId258" Type="http://schemas.openxmlformats.org/officeDocument/2006/relationships/tags" Target="../tags/tag2218.xml"/><Relationship Id="rId22" Type="http://schemas.openxmlformats.org/officeDocument/2006/relationships/tags" Target="../tags/tag1982.xml"/><Relationship Id="rId64" Type="http://schemas.openxmlformats.org/officeDocument/2006/relationships/tags" Target="../tags/tag2024.xml"/><Relationship Id="rId118" Type="http://schemas.openxmlformats.org/officeDocument/2006/relationships/tags" Target="../tags/tag2078.xml"/><Relationship Id="rId325" Type="http://schemas.openxmlformats.org/officeDocument/2006/relationships/tags" Target="../tags/tag2285.xml"/><Relationship Id="rId367" Type="http://schemas.openxmlformats.org/officeDocument/2006/relationships/tags" Target="../tags/tag2327.xml"/><Relationship Id="rId171" Type="http://schemas.openxmlformats.org/officeDocument/2006/relationships/tags" Target="../tags/tag2131.xml"/><Relationship Id="rId227" Type="http://schemas.openxmlformats.org/officeDocument/2006/relationships/tags" Target="../tags/tag2187.xml"/><Relationship Id="rId269" Type="http://schemas.openxmlformats.org/officeDocument/2006/relationships/tags" Target="../tags/tag2229.xml"/><Relationship Id="rId434" Type="http://schemas.openxmlformats.org/officeDocument/2006/relationships/tags" Target="../tags/tag2394.xml"/><Relationship Id="rId33" Type="http://schemas.openxmlformats.org/officeDocument/2006/relationships/tags" Target="../tags/tag1993.xml"/><Relationship Id="rId129" Type="http://schemas.openxmlformats.org/officeDocument/2006/relationships/tags" Target="../tags/tag2089.xml"/><Relationship Id="rId280" Type="http://schemas.openxmlformats.org/officeDocument/2006/relationships/tags" Target="../tags/tag2240.xml"/><Relationship Id="rId336" Type="http://schemas.openxmlformats.org/officeDocument/2006/relationships/tags" Target="../tags/tag2296.xml"/></Relationships>
</file>

<file path=ppt/slides/_rels/slide65.xml.rels><?xml version="1.0" encoding="UTF-8" standalone="yes"?>
<Relationships xmlns="http://schemas.openxmlformats.org/package/2006/relationships"><Relationship Id="rId8" Type="http://schemas.openxmlformats.org/officeDocument/2006/relationships/tags" Target="../tags/tag2416.xml"/><Relationship Id="rId13" Type="http://schemas.openxmlformats.org/officeDocument/2006/relationships/tags" Target="../tags/tag2421.xml"/><Relationship Id="rId3" Type="http://schemas.openxmlformats.org/officeDocument/2006/relationships/tags" Target="../tags/tag2411.xml"/><Relationship Id="rId7" Type="http://schemas.openxmlformats.org/officeDocument/2006/relationships/tags" Target="../tags/tag2415.xml"/><Relationship Id="rId12" Type="http://schemas.openxmlformats.org/officeDocument/2006/relationships/tags" Target="../tags/tag2420.xml"/><Relationship Id="rId17" Type="http://schemas.openxmlformats.org/officeDocument/2006/relationships/slideLayout" Target="../slideLayouts/slideLayout12.xml"/><Relationship Id="rId2" Type="http://schemas.openxmlformats.org/officeDocument/2006/relationships/tags" Target="../tags/tag2410.xml"/><Relationship Id="rId16" Type="http://schemas.openxmlformats.org/officeDocument/2006/relationships/tags" Target="../tags/tag2424.xml"/><Relationship Id="rId1" Type="http://schemas.openxmlformats.org/officeDocument/2006/relationships/tags" Target="../tags/tag2409.xml"/><Relationship Id="rId6" Type="http://schemas.openxmlformats.org/officeDocument/2006/relationships/tags" Target="../tags/tag2414.xml"/><Relationship Id="rId11" Type="http://schemas.openxmlformats.org/officeDocument/2006/relationships/tags" Target="../tags/tag2419.xml"/><Relationship Id="rId5" Type="http://schemas.openxmlformats.org/officeDocument/2006/relationships/tags" Target="../tags/tag2413.xml"/><Relationship Id="rId15" Type="http://schemas.openxmlformats.org/officeDocument/2006/relationships/tags" Target="../tags/tag2423.xml"/><Relationship Id="rId10" Type="http://schemas.openxmlformats.org/officeDocument/2006/relationships/tags" Target="../tags/tag2418.xml"/><Relationship Id="rId4" Type="http://schemas.openxmlformats.org/officeDocument/2006/relationships/tags" Target="../tags/tag2412.xml"/><Relationship Id="rId9" Type="http://schemas.openxmlformats.org/officeDocument/2006/relationships/tags" Target="../tags/tag2417.xml"/><Relationship Id="rId14" Type="http://schemas.openxmlformats.org/officeDocument/2006/relationships/tags" Target="../tags/tag2422.xml"/></Relationships>
</file>

<file path=ppt/slides/_rels/slide66.xml.rels><?xml version="1.0" encoding="UTF-8" standalone="yes"?>
<Relationships xmlns="http://schemas.openxmlformats.org/package/2006/relationships"><Relationship Id="rId8" Type="http://schemas.openxmlformats.org/officeDocument/2006/relationships/tags" Target="../tags/tag2432.xml"/><Relationship Id="rId13" Type="http://schemas.openxmlformats.org/officeDocument/2006/relationships/tags" Target="../tags/tag2437.xml"/><Relationship Id="rId18" Type="http://schemas.openxmlformats.org/officeDocument/2006/relationships/tags" Target="../tags/tag2442.xml"/><Relationship Id="rId26" Type="http://schemas.openxmlformats.org/officeDocument/2006/relationships/tags" Target="../tags/tag2450.xml"/><Relationship Id="rId3" Type="http://schemas.openxmlformats.org/officeDocument/2006/relationships/tags" Target="../tags/tag2427.xml"/><Relationship Id="rId21" Type="http://schemas.openxmlformats.org/officeDocument/2006/relationships/tags" Target="../tags/tag2445.xml"/><Relationship Id="rId7" Type="http://schemas.openxmlformats.org/officeDocument/2006/relationships/tags" Target="../tags/tag2431.xml"/><Relationship Id="rId12" Type="http://schemas.openxmlformats.org/officeDocument/2006/relationships/tags" Target="../tags/tag2436.xml"/><Relationship Id="rId17" Type="http://schemas.openxmlformats.org/officeDocument/2006/relationships/tags" Target="../tags/tag2441.xml"/><Relationship Id="rId25" Type="http://schemas.openxmlformats.org/officeDocument/2006/relationships/tags" Target="../tags/tag2449.xml"/><Relationship Id="rId2" Type="http://schemas.openxmlformats.org/officeDocument/2006/relationships/tags" Target="../tags/tag2426.xml"/><Relationship Id="rId16" Type="http://schemas.openxmlformats.org/officeDocument/2006/relationships/tags" Target="../tags/tag2440.xml"/><Relationship Id="rId20" Type="http://schemas.openxmlformats.org/officeDocument/2006/relationships/tags" Target="../tags/tag2444.xml"/><Relationship Id="rId1" Type="http://schemas.openxmlformats.org/officeDocument/2006/relationships/tags" Target="../tags/tag2425.xml"/><Relationship Id="rId6" Type="http://schemas.openxmlformats.org/officeDocument/2006/relationships/tags" Target="../tags/tag2430.xml"/><Relationship Id="rId11" Type="http://schemas.openxmlformats.org/officeDocument/2006/relationships/tags" Target="../tags/tag2435.xml"/><Relationship Id="rId24" Type="http://schemas.openxmlformats.org/officeDocument/2006/relationships/tags" Target="../tags/tag2448.xml"/><Relationship Id="rId5" Type="http://schemas.openxmlformats.org/officeDocument/2006/relationships/tags" Target="../tags/tag2429.xml"/><Relationship Id="rId15" Type="http://schemas.openxmlformats.org/officeDocument/2006/relationships/tags" Target="../tags/tag2439.xml"/><Relationship Id="rId23" Type="http://schemas.openxmlformats.org/officeDocument/2006/relationships/tags" Target="../tags/tag2447.xml"/><Relationship Id="rId10" Type="http://schemas.openxmlformats.org/officeDocument/2006/relationships/tags" Target="../tags/tag2434.xml"/><Relationship Id="rId19" Type="http://schemas.openxmlformats.org/officeDocument/2006/relationships/tags" Target="../tags/tag2443.xml"/><Relationship Id="rId4" Type="http://schemas.openxmlformats.org/officeDocument/2006/relationships/tags" Target="../tags/tag2428.xml"/><Relationship Id="rId9" Type="http://schemas.openxmlformats.org/officeDocument/2006/relationships/tags" Target="../tags/tag2433.xml"/><Relationship Id="rId14" Type="http://schemas.openxmlformats.org/officeDocument/2006/relationships/tags" Target="../tags/tag2438.xml"/><Relationship Id="rId22" Type="http://schemas.openxmlformats.org/officeDocument/2006/relationships/tags" Target="../tags/tag2446.xml"/><Relationship Id="rId27"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hyperlink" Target="https://analysisfunction.civilservice.gov.uk/policy-store/making-analytical-publications-accessible/#chart-content" TargetMode="External"/><Relationship Id="rId2" Type="http://schemas.openxmlformats.org/officeDocument/2006/relationships/hyperlink" Target="https://accessibility.blog.gov.uk/2023/04/13/text-descriptions-for-data-visualisations/" TargetMode="External"/><Relationship Id="rId1" Type="http://schemas.openxmlformats.org/officeDocument/2006/relationships/slideLayout" Target="../slideLayouts/slideLayout2.xml"/><Relationship Id="rId4" Type="http://schemas.openxmlformats.org/officeDocument/2006/relationships/hyperlink" Target="https://www.nlm.nih.gov/oet/ed/cidi/Alt_Text_Complex_Images.pdf"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analysisfunction.civilservice.gov.uk/policy-store/making-analytical-publications-accessible/#chart-content" TargetMode="External"/><Relationship Id="rId2" Type="http://schemas.openxmlformats.org/officeDocument/2006/relationships/hyperlink" Target="https://accessibility.blog.gov.uk/2023/04/13/text-descriptions-for-data-visualisations/" TargetMode="Externa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hyperlink" Target="https://www.nlm.nih.gov/oet/ed/cidi/Alt_Text_Complex_Images.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ccessibility.blog.gov.uk/2023/04/13/text-descriptions-for-data-visualisations/" TargetMode="External"/><Relationship Id="rId2" Type="http://schemas.openxmlformats.org/officeDocument/2006/relationships/hyperlink" Target="https://www.w3.org/WAI/tutorials/images/comple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tags" Target="../tags/tag456.xml"/><Relationship Id="rId13" Type="http://schemas.openxmlformats.org/officeDocument/2006/relationships/tags" Target="../tags/tag461.xml"/><Relationship Id="rId18" Type="http://schemas.openxmlformats.org/officeDocument/2006/relationships/tags" Target="../tags/tag466.xml"/><Relationship Id="rId3" Type="http://schemas.openxmlformats.org/officeDocument/2006/relationships/tags" Target="../tags/tag451.xml"/><Relationship Id="rId7" Type="http://schemas.openxmlformats.org/officeDocument/2006/relationships/tags" Target="../tags/tag455.xml"/><Relationship Id="rId12" Type="http://schemas.openxmlformats.org/officeDocument/2006/relationships/tags" Target="../tags/tag460.xml"/><Relationship Id="rId17" Type="http://schemas.openxmlformats.org/officeDocument/2006/relationships/tags" Target="../tags/tag465.xml"/><Relationship Id="rId2" Type="http://schemas.openxmlformats.org/officeDocument/2006/relationships/tags" Target="../tags/tag450.xml"/><Relationship Id="rId16" Type="http://schemas.openxmlformats.org/officeDocument/2006/relationships/tags" Target="../tags/tag464.xml"/><Relationship Id="rId1" Type="http://schemas.openxmlformats.org/officeDocument/2006/relationships/tags" Target="../tags/tag449.xml"/><Relationship Id="rId6" Type="http://schemas.openxmlformats.org/officeDocument/2006/relationships/tags" Target="../tags/tag454.xml"/><Relationship Id="rId11" Type="http://schemas.openxmlformats.org/officeDocument/2006/relationships/tags" Target="../tags/tag459.xml"/><Relationship Id="rId5" Type="http://schemas.openxmlformats.org/officeDocument/2006/relationships/tags" Target="../tags/tag453.xml"/><Relationship Id="rId15" Type="http://schemas.openxmlformats.org/officeDocument/2006/relationships/tags" Target="../tags/tag463.xml"/><Relationship Id="rId10" Type="http://schemas.openxmlformats.org/officeDocument/2006/relationships/tags" Target="../tags/tag458.xml"/><Relationship Id="rId19" Type="http://schemas.openxmlformats.org/officeDocument/2006/relationships/slideLayout" Target="../slideLayouts/slideLayout12.xml"/><Relationship Id="rId4" Type="http://schemas.openxmlformats.org/officeDocument/2006/relationships/tags" Target="../tags/tag452.xml"/><Relationship Id="rId9" Type="http://schemas.openxmlformats.org/officeDocument/2006/relationships/tags" Target="../tags/tag457.xml"/><Relationship Id="rId14" Type="http://schemas.openxmlformats.org/officeDocument/2006/relationships/tags" Target="../tags/tag46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murphyqm.github.io/foss4g-uk-2025/accessibility.html"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17" Type="http://schemas.openxmlformats.org/officeDocument/2006/relationships/tags" Target="../tags/tag2567.xml"/><Relationship Id="rId299" Type="http://schemas.openxmlformats.org/officeDocument/2006/relationships/tags" Target="../tags/tag2749.xml"/><Relationship Id="rId21" Type="http://schemas.openxmlformats.org/officeDocument/2006/relationships/tags" Target="../tags/tag2471.xml"/><Relationship Id="rId63" Type="http://schemas.openxmlformats.org/officeDocument/2006/relationships/tags" Target="../tags/tag2513.xml"/><Relationship Id="rId159" Type="http://schemas.openxmlformats.org/officeDocument/2006/relationships/tags" Target="../tags/tag2609.xml"/><Relationship Id="rId324" Type="http://schemas.openxmlformats.org/officeDocument/2006/relationships/tags" Target="../tags/tag2774.xml"/><Relationship Id="rId366" Type="http://schemas.openxmlformats.org/officeDocument/2006/relationships/tags" Target="../tags/tag2816.xml"/><Relationship Id="rId170" Type="http://schemas.openxmlformats.org/officeDocument/2006/relationships/tags" Target="../tags/tag2620.xml"/><Relationship Id="rId226" Type="http://schemas.openxmlformats.org/officeDocument/2006/relationships/tags" Target="../tags/tag2676.xml"/><Relationship Id="rId433" Type="http://schemas.openxmlformats.org/officeDocument/2006/relationships/tags" Target="../tags/tag2883.xml"/><Relationship Id="rId268" Type="http://schemas.openxmlformats.org/officeDocument/2006/relationships/tags" Target="../tags/tag2718.xml"/><Relationship Id="rId32" Type="http://schemas.openxmlformats.org/officeDocument/2006/relationships/tags" Target="../tags/tag2482.xml"/><Relationship Id="rId74" Type="http://schemas.openxmlformats.org/officeDocument/2006/relationships/tags" Target="../tags/tag2524.xml"/><Relationship Id="rId128" Type="http://schemas.openxmlformats.org/officeDocument/2006/relationships/tags" Target="../tags/tag2578.xml"/><Relationship Id="rId335" Type="http://schemas.openxmlformats.org/officeDocument/2006/relationships/tags" Target="../tags/tag2785.xml"/><Relationship Id="rId377" Type="http://schemas.openxmlformats.org/officeDocument/2006/relationships/tags" Target="../tags/tag2827.xml"/><Relationship Id="rId5" Type="http://schemas.openxmlformats.org/officeDocument/2006/relationships/tags" Target="../tags/tag2455.xml"/><Relationship Id="rId181" Type="http://schemas.openxmlformats.org/officeDocument/2006/relationships/tags" Target="../tags/tag2631.xml"/><Relationship Id="rId237" Type="http://schemas.openxmlformats.org/officeDocument/2006/relationships/tags" Target="../tags/tag2687.xml"/><Relationship Id="rId402" Type="http://schemas.openxmlformats.org/officeDocument/2006/relationships/tags" Target="../tags/tag2852.xml"/><Relationship Id="rId279" Type="http://schemas.openxmlformats.org/officeDocument/2006/relationships/tags" Target="../tags/tag2729.xml"/><Relationship Id="rId444" Type="http://schemas.openxmlformats.org/officeDocument/2006/relationships/tags" Target="../tags/tag2894.xml"/><Relationship Id="rId43" Type="http://schemas.openxmlformats.org/officeDocument/2006/relationships/tags" Target="../tags/tag2493.xml"/><Relationship Id="rId139" Type="http://schemas.openxmlformats.org/officeDocument/2006/relationships/tags" Target="../tags/tag2589.xml"/><Relationship Id="rId290" Type="http://schemas.openxmlformats.org/officeDocument/2006/relationships/tags" Target="../tags/tag2740.xml"/><Relationship Id="rId304" Type="http://schemas.openxmlformats.org/officeDocument/2006/relationships/tags" Target="../tags/tag2754.xml"/><Relationship Id="rId346" Type="http://schemas.openxmlformats.org/officeDocument/2006/relationships/tags" Target="../tags/tag2796.xml"/><Relationship Id="rId388" Type="http://schemas.openxmlformats.org/officeDocument/2006/relationships/tags" Target="../tags/tag2838.xml"/><Relationship Id="rId85" Type="http://schemas.openxmlformats.org/officeDocument/2006/relationships/tags" Target="../tags/tag2535.xml"/><Relationship Id="rId150" Type="http://schemas.openxmlformats.org/officeDocument/2006/relationships/tags" Target="../tags/tag2600.xml"/><Relationship Id="rId192" Type="http://schemas.openxmlformats.org/officeDocument/2006/relationships/tags" Target="../tags/tag2642.xml"/><Relationship Id="rId206" Type="http://schemas.openxmlformats.org/officeDocument/2006/relationships/tags" Target="../tags/tag2656.xml"/><Relationship Id="rId413" Type="http://schemas.openxmlformats.org/officeDocument/2006/relationships/tags" Target="../tags/tag2863.xml"/><Relationship Id="rId248" Type="http://schemas.openxmlformats.org/officeDocument/2006/relationships/tags" Target="../tags/tag2698.xml"/><Relationship Id="rId12" Type="http://schemas.openxmlformats.org/officeDocument/2006/relationships/tags" Target="../tags/tag2462.xml"/><Relationship Id="rId108" Type="http://schemas.openxmlformats.org/officeDocument/2006/relationships/tags" Target="../tags/tag2558.xml"/><Relationship Id="rId315" Type="http://schemas.openxmlformats.org/officeDocument/2006/relationships/tags" Target="../tags/tag2765.xml"/><Relationship Id="rId357" Type="http://schemas.openxmlformats.org/officeDocument/2006/relationships/tags" Target="../tags/tag2807.xml"/><Relationship Id="rId54" Type="http://schemas.openxmlformats.org/officeDocument/2006/relationships/tags" Target="../tags/tag2504.xml"/><Relationship Id="rId75" Type="http://schemas.openxmlformats.org/officeDocument/2006/relationships/tags" Target="../tags/tag2525.xml"/><Relationship Id="rId96" Type="http://schemas.openxmlformats.org/officeDocument/2006/relationships/tags" Target="../tags/tag2546.xml"/><Relationship Id="rId140" Type="http://schemas.openxmlformats.org/officeDocument/2006/relationships/tags" Target="../tags/tag2590.xml"/><Relationship Id="rId161" Type="http://schemas.openxmlformats.org/officeDocument/2006/relationships/tags" Target="../tags/tag2611.xml"/><Relationship Id="rId182" Type="http://schemas.openxmlformats.org/officeDocument/2006/relationships/tags" Target="../tags/tag2632.xml"/><Relationship Id="rId217" Type="http://schemas.openxmlformats.org/officeDocument/2006/relationships/tags" Target="../tags/tag2667.xml"/><Relationship Id="rId378" Type="http://schemas.openxmlformats.org/officeDocument/2006/relationships/tags" Target="../tags/tag2828.xml"/><Relationship Id="rId399" Type="http://schemas.openxmlformats.org/officeDocument/2006/relationships/tags" Target="../tags/tag2849.xml"/><Relationship Id="rId403" Type="http://schemas.openxmlformats.org/officeDocument/2006/relationships/tags" Target="../tags/tag2853.xml"/><Relationship Id="rId6" Type="http://schemas.openxmlformats.org/officeDocument/2006/relationships/tags" Target="../tags/tag2456.xml"/><Relationship Id="rId238" Type="http://schemas.openxmlformats.org/officeDocument/2006/relationships/tags" Target="../tags/tag2688.xml"/><Relationship Id="rId259" Type="http://schemas.openxmlformats.org/officeDocument/2006/relationships/tags" Target="../tags/tag2709.xml"/><Relationship Id="rId424" Type="http://schemas.openxmlformats.org/officeDocument/2006/relationships/tags" Target="../tags/tag2874.xml"/><Relationship Id="rId445" Type="http://schemas.openxmlformats.org/officeDocument/2006/relationships/tags" Target="../tags/tag2895.xml"/><Relationship Id="rId23" Type="http://schemas.openxmlformats.org/officeDocument/2006/relationships/tags" Target="../tags/tag2473.xml"/><Relationship Id="rId119" Type="http://schemas.openxmlformats.org/officeDocument/2006/relationships/tags" Target="../tags/tag2569.xml"/><Relationship Id="rId270" Type="http://schemas.openxmlformats.org/officeDocument/2006/relationships/tags" Target="../tags/tag2720.xml"/><Relationship Id="rId291" Type="http://schemas.openxmlformats.org/officeDocument/2006/relationships/tags" Target="../tags/tag2741.xml"/><Relationship Id="rId305" Type="http://schemas.openxmlformats.org/officeDocument/2006/relationships/tags" Target="../tags/tag2755.xml"/><Relationship Id="rId326" Type="http://schemas.openxmlformats.org/officeDocument/2006/relationships/tags" Target="../tags/tag2776.xml"/><Relationship Id="rId347" Type="http://schemas.openxmlformats.org/officeDocument/2006/relationships/tags" Target="../tags/tag2797.xml"/><Relationship Id="rId44" Type="http://schemas.openxmlformats.org/officeDocument/2006/relationships/tags" Target="../tags/tag2494.xml"/><Relationship Id="rId65" Type="http://schemas.openxmlformats.org/officeDocument/2006/relationships/tags" Target="../tags/tag2515.xml"/><Relationship Id="rId86" Type="http://schemas.openxmlformats.org/officeDocument/2006/relationships/tags" Target="../tags/tag2536.xml"/><Relationship Id="rId130" Type="http://schemas.openxmlformats.org/officeDocument/2006/relationships/tags" Target="../tags/tag2580.xml"/><Relationship Id="rId151" Type="http://schemas.openxmlformats.org/officeDocument/2006/relationships/tags" Target="../tags/tag2601.xml"/><Relationship Id="rId368" Type="http://schemas.openxmlformats.org/officeDocument/2006/relationships/tags" Target="../tags/tag2818.xml"/><Relationship Id="rId389" Type="http://schemas.openxmlformats.org/officeDocument/2006/relationships/tags" Target="../tags/tag2839.xml"/><Relationship Id="rId172" Type="http://schemas.openxmlformats.org/officeDocument/2006/relationships/tags" Target="../tags/tag2622.xml"/><Relationship Id="rId193" Type="http://schemas.openxmlformats.org/officeDocument/2006/relationships/tags" Target="../tags/tag2643.xml"/><Relationship Id="rId207" Type="http://schemas.openxmlformats.org/officeDocument/2006/relationships/tags" Target="../tags/tag2657.xml"/><Relationship Id="rId228" Type="http://schemas.openxmlformats.org/officeDocument/2006/relationships/tags" Target="../tags/tag2678.xml"/><Relationship Id="rId249" Type="http://schemas.openxmlformats.org/officeDocument/2006/relationships/tags" Target="../tags/tag2699.xml"/><Relationship Id="rId414" Type="http://schemas.openxmlformats.org/officeDocument/2006/relationships/tags" Target="../tags/tag2864.xml"/><Relationship Id="rId435" Type="http://schemas.openxmlformats.org/officeDocument/2006/relationships/tags" Target="../tags/tag2885.xml"/><Relationship Id="rId13" Type="http://schemas.openxmlformats.org/officeDocument/2006/relationships/tags" Target="../tags/tag2463.xml"/><Relationship Id="rId109" Type="http://schemas.openxmlformats.org/officeDocument/2006/relationships/tags" Target="../tags/tag2559.xml"/><Relationship Id="rId260" Type="http://schemas.openxmlformats.org/officeDocument/2006/relationships/tags" Target="../tags/tag2710.xml"/><Relationship Id="rId281" Type="http://schemas.openxmlformats.org/officeDocument/2006/relationships/tags" Target="../tags/tag2731.xml"/><Relationship Id="rId316" Type="http://schemas.openxmlformats.org/officeDocument/2006/relationships/tags" Target="../tags/tag2766.xml"/><Relationship Id="rId337" Type="http://schemas.openxmlformats.org/officeDocument/2006/relationships/tags" Target="../tags/tag2787.xml"/><Relationship Id="rId34" Type="http://schemas.openxmlformats.org/officeDocument/2006/relationships/tags" Target="../tags/tag2484.xml"/><Relationship Id="rId55" Type="http://schemas.openxmlformats.org/officeDocument/2006/relationships/tags" Target="../tags/tag2505.xml"/><Relationship Id="rId76" Type="http://schemas.openxmlformats.org/officeDocument/2006/relationships/tags" Target="../tags/tag2526.xml"/><Relationship Id="rId97" Type="http://schemas.openxmlformats.org/officeDocument/2006/relationships/tags" Target="../tags/tag2547.xml"/><Relationship Id="rId120" Type="http://schemas.openxmlformats.org/officeDocument/2006/relationships/tags" Target="../tags/tag2570.xml"/><Relationship Id="rId141" Type="http://schemas.openxmlformats.org/officeDocument/2006/relationships/tags" Target="../tags/tag2591.xml"/><Relationship Id="rId358" Type="http://schemas.openxmlformats.org/officeDocument/2006/relationships/tags" Target="../tags/tag2808.xml"/><Relationship Id="rId379" Type="http://schemas.openxmlformats.org/officeDocument/2006/relationships/tags" Target="../tags/tag2829.xml"/><Relationship Id="rId7" Type="http://schemas.openxmlformats.org/officeDocument/2006/relationships/tags" Target="../tags/tag2457.xml"/><Relationship Id="rId162" Type="http://schemas.openxmlformats.org/officeDocument/2006/relationships/tags" Target="../tags/tag2612.xml"/><Relationship Id="rId183" Type="http://schemas.openxmlformats.org/officeDocument/2006/relationships/tags" Target="../tags/tag2633.xml"/><Relationship Id="rId218" Type="http://schemas.openxmlformats.org/officeDocument/2006/relationships/tags" Target="../tags/tag2668.xml"/><Relationship Id="rId239" Type="http://schemas.openxmlformats.org/officeDocument/2006/relationships/tags" Target="../tags/tag2689.xml"/><Relationship Id="rId390" Type="http://schemas.openxmlformats.org/officeDocument/2006/relationships/tags" Target="../tags/tag2840.xml"/><Relationship Id="rId404" Type="http://schemas.openxmlformats.org/officeDocument/2006/relationships/tags" Target="../tags/tag2854.xml"/><Relationship Id="rId425" Type="http://schemas.openxmlformats.org/officeDocument/2006/relationships/tags" Target="../tags/tag2875.xml"/><Relationship Id="rId446" Type="http://schemas.openxmlformats.org/officeDocument/2006/relationships/tags" Target="../tags/tag2896.xml"/><Relationship Id="rId250" Type="http://schemas.openxmlformats.org/officeDocument/2006/relationships/tags" Target="../tags/tag2700.xml"/><Relationship Id="rId271" Type="http://schemas.openxmlformats.org/officeDocument/2006/relationships/tags" Target="../tags/tag2721.xml"/><Relationship Id="rId292" Type="http://schemas.openxmlformats.org/officeDocument/2006/relationships/tags" Target="../tags/tag2742.xml"/><Relationship Id="rId306" Type="http://schemas.openxmlformats.org/officeDocument/2006/relationships/tags" Target="../tags/tag2756.xml"/><Relationship Id="rId24" Type="http://schemas.openxmlformats.org/officeDocument/2006/relationships/tags" Target="../tags/tag2474.xml"/><Relationship Id="rId45" Type="http://schemas.openxmlformats.org/officeDocument/2006/relationships/tags" Target="../tags/tag2495.xml"/><Relationship Id="rId66" Type="http://schemas.openxmlformats.org/officeDocument/2006/relationships/tags" Target="../tags/tag2516.xml"/><Relationship Id="rId87" Type="http://schemas.openxmlformats.org/officeDocument/2006/relationships/tags" Target="../tags/tag2537.xml"/><Relationship Id="rId110" Type="http://schemas.openxmlformats.org/officeDocument/2006/relationships/tags" Target="../tags/tag2560.xml"/><Relationship Id="rId131" Type="http://schemas.openxmlformats.org/officeDocument/2006/relationships/tags" Target="../tags/tag2581.xml"/><Relationship Id="rId327" Type="http://schemas.openxmlformats.org/officeDocument/2006/relationships/tags" Target="../tags/tag2777.xml"/><Relationship Id="rId348" Type="http://schemas.openxmlformats.org/officeDocument/2006/relationships/tags" Target="../tags/tag2798.xml"/><Relationship Id="rId369" Type="http://schemas.openxmlformats.org/officeDocument/2006/relationships/tags" Target="../tags/tag2819.xml"/><Relationship Id="rId152" Type="http://schemas.openxmlformats.org/officeDocument/2006/relationships/tags" Target="../tags/tag2602.xml"/><Relationship Id="rId173" Type="http://schemas.openxmlformats.org/officeDocument/2006/relationships/tags" Target="../tags/tag2623.xml"/><Relationship Id="rId194" Type="http://schemas.openxmlformats.org/officeDocument/2006/relationships/tags" Target="../tags/tag2644.xml"/><Relationship Id="rId208" Type="http://schemas.openxmlformats.org/officeDocument/2006/relationships/tags" Target="../tags/tag2658.xml"/><Relationship Id="rId229" Type="http://schemas.openxmlformats.org/officeDocument/2006/relationships/tags" Target="../tags/tag2679.xml"/><Relationship Id="rId380" Type="http://schemas.openxmlformats.org/officeDocument/2006/relationships/tags" Target="../tags/tag2830.xml"/><Relationship Id="rId415" Type="http://schemas.openxmlformats.org/officeDocument/2006/relationships/tags" Target="../tags/tag2865.xml"/><Relationship Id="rId436" Type="http://schemas.openxmlformats.org/officeDocument/2006/relationships/tags" Target="../tags/tag2886.xml"/><Relationship Id="rId240" Type="http://schemas.openxmlformats.org/officeDocument/2006/relationships/tags" Target="../tags/tag2690.xml"/><Relationship Id="rId261" Type="http://schemas.openxmlformats.org/officeDocument/2006/relationships/tags" Target="../tags/tag2711.xml"/><Relationship Id="rId14" Type="http://schemas.openxmlformats.org/officeDocument/2006/relationships/tags" Target="../tags/tag2464.xml"/><Relationship Id="rId35" Type="http://schemas.openxmlformats.org/officeDocument/2006/relationships/tags" Target="../tags/tag2485.xml"/><Relationship Id="rId56" Type="http://schemas.openxmlformats.org/officeDocument/2006/relationships/tags" Target="../tags/tag2506.xml"/><Relationship Id="rId77" Type="http://schemas.openxmlformats.org/officeDocument/2006/relationships/tags" Target="../tags/tag2527.xml"/><Relationship Id="rId100" Type="http://schemas.openxmlformats.org/officeDocument/2006/relationships/tags" Target="../tags/tag2550.xml"/><Relationship Id="rId282" Type="http://schemas.openxmlformats.org/officeDocument/2006/relationships/tags" Target="../tags/tag2732.xml"/><Relationship Id="rId317" Type="http://schemas.openxmlformats.org/officeDocument/2006/relationships/tags" Target="../tags/tag2767.xml"/><Relationship Id="rId338" Type="http://schemas.openxmlformats.org/officeDocument/2006/relationships/tags" Target="../tags/tag2788.xml"/><Relationship Id="rId359" Type="http://schemas.openxmlformats.org/officeDocument/2006/relationships/tags" Target="../tags/tag2809.xml"/><Relationship Id="rId8" Type="http://schemas.openxmlformats.org/officeDocument/2006/relationships/tags" Target="../tags/tag2458.xml"/><Relationship Id="rId98" Type="http://schemas.openxmlformats.org/officeDocument/2006/relationships/tags" Target="../tags/tag2548.xml"/><Relationship Id="rId121" Type="http://schemas.openxmlformats.org/officeDocument/2006/relationships/tags" Target="../tags/tag2571.xml"/><Relationship Id="rId142" Type="http://schemas.openxmlformats.org/officeDocument/2006/relationships/tags" Target="../tags/tag2592.xml"/><Relationship Id="rId163" Type="http://schemas.openxmlformats.org/officeDocument/2006/relationships/tags" Target="../tags/tag2613.xml"/><Relationship Id="rId184" Type="http://schemas.openxmlformats.org/officeDocument/2006/relationships/tags" Target="../tags/tag2634.xml"/><Relationship Id="rId219" Type="http://schemas.openxmlformats.org/officeDocument/2006/relationships/tags" Target="../tags/tag2669.xml"/><Relationship Id="rId370" Type="http://schemas.openxmlformats.org/officeDocument/2006/relationships/tags" Target="../tags/tag2820.xml"/><Relationship Id="rId391" Type="http://schemas.openxmlformats.org/officeDocument/2006/relationships/tags" Target="../tags/tag2841.xml"/><Relationship Id="rId405" Type="http://schemas.openxmlformats.org/officeDocument/2006/relationships/tags" Target="../tags/tag2855.xml"/><Relationship Id="rId426" Type="http://schemas.openxmlformats.org/officeDocument/2006/relationships/tags" Target="../tags/tag2876.xml"/><Relationship Id="rId447" Type="http://schemas.openxmlformats.org/officeDocument/2006/relationships/tags" Target="../tags/tag2897.xml"/><Relationship Id="rId230" Type="http://schemas.openxmlformats.org/officeDocument/2006/relationships/tags" Target="../tags/tag2680.xml"/><Relationship Id="rId251" Type="http://schemas.openxmlformats.org/officeDocument/2006/relationships/tags" Target="../tags/tag2701.xml"/><Relationship Id="rId25" Type="http://schemas.openxmlformats.org/officeDocument/2006/relationships/tags" Target="../tags/tag2475.xml"/><Relationship Id="rId46" Type="http://schemas.openxmlformats.org/officeDocument/2006/relationships/tags" Target="../tags/tag2496.xml"/><Relationship Id="rId67" Type="http://schemas.openxmlformats.org/officeDocument/2006/relationships/tags" Target="../tags/tag2517.xml"/><Relationship Id="rId272" Type="http://schemas.openxmlformats.org/officeDocument/2006/relationships/tags" Target="../tags/tag2722.xml"/><Relationship Id="rId293" Type="http://schemas.openxmlformats.org/officeDocument/2006/relationships/tags" Target="../tags/tag2743.xml"/><Relationship Id="rId307" Type="http://schemas.openxmlformats.org/officeDocument/2006/relationships/tags" Target="../tags/tag2757.xml"/><Relationship Id="rId328" Type="http://schemas.openxmlformats.org/officeDocument/2006/relationships/tags" Target="../tags/tag2778.xml"/><Relationship Id="rId349" Type="http://schemas.openxmlformats.org/officeDocument/2006/relationships/tags" Target="../tags/tag2799.xml"/><Relationship Id="rId88" Type="http://schemas.openxmlformats.org/officeDocument/2006/relationships/tags" Target="../tags/tag2538.xml"/><Relationship Id="rId111" Type="http://schemas.openxmlformats.org/officeDocument/2006/relationships/tags" Target="../tags/tag2561.xml"/><Relationship Id="rId132" Type="http://schemas.openxmlformats.org/officeDocument/2006/relationships/tags" Target="../tags/tag2582.xml"/><Relationship Id="rId153" Type="http://schemas.openxmlformats.org/officeDocument/2006/relationships/tags" Target="../tags/tag2603.xml"/><Relationship Id="rId174" Type="http://schemas.openxmlformats.org/officeDocument/2006/relationships/tags" Target="../tags/tag2624.xml"/><Relationship Id="rId195" Type="http://schemas.openxmlformats.org/officeDocument/2006/relationships/tags" Target="../tags/tag2645.xml"/><Relationship Id="rId209" Type="http://schemas.openxmlformats.org/officeDocument/2006/relationships/tags" Target="../tags/tag2659.xml"/><Relationship Id="rId360" Type="http://schemas.openxmlformats.org/officeDocument/2006/relationships/tags" Target="../tags/tag2810.xml"/><Relationship Id="rId381" Type="http://schemas.openxmlformats.org/officeDocument/2006/relationships/tags" Target="../tags/tag2831.xml"/><Relationship Id="rId416" Type="http://schemas.openxmlformats.org/officeDocument/2006/relationships/tags" Target="../tags/tag2866.xml"/><Relationship Id="rId220" Type="http://schemas.openxmlformats.org/officeDocument/2006/relationships/tags" Target="../tags/tag2670.xml"/><Relationship Id="rId241" Type="http://schemas.openxmlformats.org/officeDocument/2006/relationships/tags" Target="../tags/tag2691.xml"/><Relationship Id="rId437" Type="http://schemas.openxmlformats.org/officeDocument/2006/relationships/tags" Target="../tags/tag2887.xml"/><Relationship Id="rId15" Type="http://schemas.openxmlformats.org/officeDocument/2006/relationships/tags" Target="../tags/tag2465.xml"/><Relationship Id="rId36" Type="http://schemas.openxmlformats.org/officeDocument/2006/relationships/tags" Target="../tags/tag2486.xml"/><Relationship Id="rId57" Type="http://schemas.openxmlformats.org/officeDocument/2006/relationships/tags" Target="../tags/tag2507.xml"/><Relationship Id="rId262" Type="http://schemas.openxmlformats.org/officeDocument/2006/relationships/tags" Target="../tags/tag2712.xml"/><Relationship Id="rId283" Type="http://schemas.openxmlformats.org/officeDocument/2006/relationships/tags" Target="../tags/tag2733.xml"/><Relationship Id="rId318" Type="http://schemas.openxmlformats.org/officeDocument/2006/relationships/tags" Target="../tags/tag2768.xml"/><Relationship Id="rId339" Type="http://schemas.openxmlformats.org/officeDocument/2006/relationships/tags" Target="../tags/tag2789.xml"/><Relationship Id="rId78" Type="http://schemas.openxmlformats.org/officeDocument/2006/relationships/tags" Target="../tags/tag2528.xml"/><Relationship Id="rId99" Type="http://schemas.openxmlformats.org/officeDocument/2006/relationships/tags" Target="../tags/tag2549.xml"/><Relationship Id="rId101" Type="http://schemas.openxmlformats.org/officeDocument/2006/relationships/tags" Target="../tags/tag2551.xml"/><Relationship Id="rId122" Type="http://schemas.openxmlformats.org/officeDocument/2006/relationships/tags" Target="../tags/tag2572.xml"/><Relationship Id="rId143" Type="http://schemas.openxmlformats.org/officeDocument/2006/relationships/tags" Target="../tags/tag2593.xml"/><Relationship Id="rId164" Type="http://schemas.openxmlformats.org/officeDocument/2006/relationships/tags" Target="../tags/tag2614.xml"/><Relationship Id="rId185" Type="http://schemas.openxmlformats.org/officeDocument/2006/relationships/tags" Target="../tags/tag2635.xml"/><Relationship Id="rId350" Type="http://schemas.openxmlformats.org/officeDocument/2006/relationships/tags" Target="../tags/tag2800.xml"/><Relationship Id="rId371" Type="http://schemas.openxmlformats.org/officeDocument/2006/relationships/tags" Target="../tags/tag2821.xml"/><Relationship Id="rId406" Type="http://schemas.openxmlformats.org/officeDocument/2006/relationships/tags" Target="../tags/tag2856.xml"/><Relationship Id="rId9" Type="http://schemas.openxmlformats.org/officeDocument/2006/relationships/tags" Target="../tags/tag2459.xml"/><Relationship Id="rId210" Type="http://schemas.openxmlformats.org/officeDocument/2006/relationships/tags" Target="../tags/tag2660.xml"/><Relationship Id="rId392" Type="http://schemas.openxmlformats.org/officeDocument/2006/relationships/tags" Target="../tags/tag2842.xml"/><Relationship Id="rId427" Type="http://schemas.openxmlformats.org/officeDocument/2006/relationships/tags" Target="../tags/tag2877.xml"/><Relationship Id="rId448" Type="http://schemas.openxmlformats.org/officeDocument/2006/relationships/tags" Target="../tags/tag2898.xml"/><Relationship Id="rId26" Type="http://schemas.openxmlformats.org/officeDocument/2006/relationships/tags" Target="../tags/tag2476.xml"/><Relationship Id="rId231" Type="http://schemas.openxmlformats.org/officeDocument/2006/relationships/tags" Target="../tags/tag2681.xml"/><Relationship Id="rId252" Type="http://schemas.openxmlformats.org/officeDocument/2006/relationships/tags" Target="../tags/tag2702.xml"/><Relationship Id="rId273" Type="http://schemas.openxmlformats.org/officeDocument/2006/relationships/tags" Target="../tags/tag2723.xml"/><Relationship Id="rId294" Type="http://schemas.openxmlformats.org/officeDocument/2006/relationships/tags" Target="../tags/tag2744.xml"/><Relationship Id="rId308" Type="http://schemas.openxmlformats.org/officeDocument/2006/relationships/tags" Target="../tags/tag2758.xml"/><Relationship Id="rId329" Type="http://schemas.openxmlformats.org/officeDocument/2006/relationships/tags" Target="../tags/tag2779.xml"/><Relationship Id="rId47" Type="http://schemas.openxmlformats.org/officeDocument/2006/relationships/tags" Target="../tags/tag2497.xml"/><Relationship Id="rId68" Type="http://schemas.openxmlformats.org/officeDocument/2006/relationships/tags" Target="../tags/tag2518.xml"/><Relationship Id="rId89" Type="http://schemas.openxmlformats.org/officeDocument/2006/relationships/tags" Target="../tags/tag2539.xml"/><Relationship Id="rId112" Type="http://schemas.openxmlformats.org/officeDocument/2006/relationships/tags" Target="../tags/tag2562.xml"/><Relationship Id="rId133" Type="http://schemas.openxmlformats.org/officeDocument/2006/relationships/tags" Target="../tags/tag2583.xml"/><Relationship Id="rId154" Type="http://schemas.openxmlformats.org/officeDocument/2006/relationships/tags" Target="../tags/tag2604.xml"/><Relationship Id="rId175" Type="http://schemas.openxmlformats.org/officeDocument/2006/relationships/tags" Target="../tags/tag2625.xml"/><Relationship Id="rId340" Type="http://schemas.openxmlformats.org/officeDocument/2006/relationships/tags" Target="../tags/tag2790.xml"/><Relationship Id="rId361" Type="http://schemas.openxmlformats.org/officeDocument/2006/relationships/tags" Target="../tags/tag2811.xml"/><Relationship Id="rId196" Type="http://schemas.openxmlformats.org/officeDocument/2006/relationships/tags" Target="../tags/tag2646.xml"/><Relationship Id="rId200" Type="http://schemas.openxmlformats.org/officeDocument/2006/relationships/tags" Target="../tags/tag2650.xml"/><Relationship Id="rId382" Type="http://schemas.openxmlformats.org/officeDocument/2006/relationships/tags" Target="../tags/tag2832.xml"/><Relationship Id="rId417" Type="http://schemas.openxmlformats.org/officeDocument/2006/relationships/tags" Target="../tags/tag2867.xml"/><Relationship Id="rId438" Type="http://schemas.openxmlformats.org/officeDocument/2006/relationships/tags" Target="../tags/tag2888.xml"/><Relationship Id="rId16" Type="http://schemas.openxmlformats.org/officeDocument/2006/relationships/tags" Target="../tags/tag2466.xml"/><Relationship Id="rId221" Type="http://schemas.openxmlformats.org/officeDocument/2006/relationships/tags" Target="../tags/tag2671.xml"/><Relationship Id="rId242" Type="http://schemas.openxmlformats.org/officeDocument/2006/relationships/tags" Target="../tags/tag2692.xml"/><Relationship Id="rId263" Type="http://schemas.openxmlformats.org/officeDocument/2006/relationships/tags" Target="../tags/tag2713.xml"/><Relationship Id="rId284" Type="http://schemas.openxmlformats.org/officeDocument/2006/relationships/tags" Target="../tags/tag2734.xml"/><Relationship Id="rId319" Type="http://schemas.openxmlformats.org/officeDocument/2006/relationships/tags" Target="../tags/tag2769.xml"/><Relationship Id="rId37" Type="http://schemas.openxmlformats.org/officeDocument/2006/relationships/tags" Target="../tags/tag2487.xml"/><Relationship Id="rId58" Type="http://schemas.openxmlformats.org/officeDocument/2006/relationships/tags" Target="../tags/tag2508.xml"/><Relationship Id="rId79" Type="http://schemas.openxmlformats.org/officeDocument/2006/relationships/tags" Target="../tags/tag2529.xml"/><Relationship Id="rId102" Type="http://schemas.openxmlformats.org/officeDocument/2006/relationships/tags" Target="../tags/tag2552.xml"/><Relationship Id="rId123" Type="http://schemas.openxmlformats.org/officeDocument/2006/relationships/tags" Target="../tags/tag2573.xml"/><Relationship Id="rId144" Type="http://schemas.openxmlformats.org/officeDocument/2006/relationships/tags" Target="../tags/tag2594.xml"/><Relationship Id="rId330" Type="http://schemas.openxmlformats.org/officeDocument/2006/relationships/tags" Target="../tags/tag2780.xml"/><Relationship Id="rId90" Type="http://schemas.openxmlformats.org/officeDocument/2006/relationships/tags" Target="../tags/tag2540.xml"/><Relationship Id="rId165" Type="http://schemas.openxmlformats.org/officeDocument/2006/relationships/tags" Target="../tags/tag2615.xml"/><Relationship Id="rId186" Type="http://schemas.openxmlformats.org/officeDocument/2006/relationships/tags" Target="../tags/tag2636.xml"/><Relationship Id="rId351" Type="http://schemas.openxmlformats.org/officeDocument/2006/relationships/tags" Target="../tags/tag2801.xml"/><Relationship Id="rId372" Type="http://schemas.openxmlformats.org/officeDocument/2006/relationships/tags" Target="../tags/tag2822.xml"/><Relationship Id="rId393" Type="http://schemas.openxmlformats.org/officeDocument/2006/relationships/tags" Target="../tags/tag2843.xml"/><Relationship Id="rId407" Type="http://schemas.openxmlformats.org/officeDocument/2006/relationships/tags" Target="../tags/tag2857.xml"/><Relationship Id="rId428" Type="http://schemas.openxmlformats.org/officeDocument/2006/relationships/tags" Target="../tags/tag2878.xml"/><Relationship Id="rId449" Type="http://schemas.openxmlformats.org/officeDocument/2006/relationships/slideLayout" Target="../slideLayouts/slideLayout12.xml"/><Relationship Id="rId211" Type="http://schemas.openxmlformats.org/officeDocument/2006/relationships/tags" Target="../tags/tag2661.xml"/><Relationship Id="rId232" Type="http://schemas.openxmlformats.org/officeDocument/2006/relationships/tags" Target="../tags/tag2682.xml"/><Relationship Id="rId253" Type="http://schemas.openxmlformats.org/officeDocument/2006/relationships/tags" Target="../tags/tag2703.xml"/><Relationship Id="rId274" Type="http://schemas.openxmlformats.org/officeDocument/2006/relationships/tags" Target="../tags/tag2724.xml"/><Relationship Id="rId295" Type="http://schemas.openxmlformats.org/officeDocument/2006/relationships/tags" Target="../tags/tag2745.xml"/><Relationship Id="rId309" Type="http://schemas.openxmlformats.org/officeDocument/2006/relationships/tags" Target="../tags/tag2759.xml"/><Relationship Id="rId27" Type="http://schemas.openxmlformats.org/officeDocument/2006/relationships/tags" Target="../tags/tag2477.xml"/><Relationship Id="rId48" Type="http://schemas.openxmlformats.org/officeDocument/2006/relationships/tags" Target="../tags/tag2498.xml"/><Relationship Id="rId69" Type="http://schemas.openxmlformats.org/officeDocument/2006/relationships/tags" Target="../tags/tag2519.xml"/><Relationship Id="rId113" Type="http://schemas.openxmlformats.org/officeDocument/2006/relationships/tags" Target="../tags/tag2563.xml"/><Relationship Id="rId134" Type="http://schemas.openxmlformats.org/officeDocument/2006/relationships/tags" Target="../tags/tag2584.xml"/><Relationship Id="rId320" Type="http://schemas.openxmlformats.org/officeDocument/2006/relationships/tags" Target="../tags/tag2770.xml"/><Relationship Id="rId80" Type="http://schemas.openxmlformats.org/officeDocument/2006/relationships/tags" Target="../tags/tag2530.xml"/><Relationship Id="rId155" Type="http://schemas.openxmlformats.org/officeDocument/2006/relationships/tags" Target="../tags/tag2605.xml"/><Relationship Id="rId176" Type="http://schemas.openxmlformats.org/officeDocument/2006/relationships/tags" Target="../tags/tag2626.xml"/><Relationship Id="rId197" Type="http://schemas.openxmlformats.org/officeDocument/2006/relationships/tags" Target="../tags/tag2647.xml"/><Relationship Id="rId341" Type="http://schemas.openxmlformats.org/officeDocument/2006/relationships/tags" Target="../tags/tag2791.xml"/><Relationship Id="rId362" Type="http://schemas.openxmlformats.org/officeDocument/2006/relationships/tags" Target="../tags/tag2812.xml"/><Relationship Id="rId383" Type="http://schemas.openxmlformats.org/officeDocument/2006/relationships/tags" Target="../tags/tag2833.xml"/><Relationship Id="rId418" Type="http://schemas.openxmlformats.org/officeDocument/2006/relationships/tags" Target="../tags/tag2868.xml"/><Relationship Id="rId439" Type="http://schemas.openxmlformats.org/officeDocument/2006/relationships/tags" Target="../tags/tag2889.xml"/><Relationship Id="rId201" Type="http://schemas.openxmlformats.org/officeDocument/2006/relationships/tags" Target="../tags/tag2651.xml"/><Relationship Id="rId222" Type="http://schemas.openxmlformats.org/officeDocument/2006/relationships/tags" Target="../tags/tag2672.xml"/><Relationship Id="rId243" Type="http://schemas.openxmlformats.org/officeDocument/2006/relationships/tags" Target="../tags/tag2693.xml"/><Relationship Id="rId264" Type="http://schemas.openxmlformats.org/officeDocument/2006/relationships/tags" Target="../tags/tag2714.xml"/><Relationship Id="rId285" Type="http://schemas.openxmlformats.org/officeDocument/2006/relationships/tags" Target="../tags/tag2735.xml"/><Relationship Id="rId17" Type="http://schemas.openxmlformats.org/officeDocument/2006/relationships/tags" Target="../tags/tag2467.xml"/><Relationship Id="rId38" Type="http://schemas.openxmlformats.org/officeDocument/2006/relationships/tags" Target="../tags/tag2488.xml"/><Relationship Id="rId59" Type="http://schemas.openxmlformats.org/officeDocument/2006/relationships/tags" Target="../tags/tag2509.xml"/><Relationship Id="rId103" Type="http://schemas.openxmlformats.org/officeDocument/2006/relationships/tags" Target="../tags/tag2553.xml"/><Relationship Id="rId124" Type="http://schemas.openxmlformats.org/officeDocument/2006/relationships/tags" Target="../tags/tag2574.xml"/><Relationship Id="rId310" Type="http://schemas.openxmlformats.org/officeDocument/2006/relationships/tags" Target="../tags/tag2760.xml"/><Relationship Id="rId70" Type="http://schemas.openxmlformats.org/officeDocument/2006/relationships/tags" Target="../tags/tag2520.xml"/><Relationship Id="rId91" Type="http://schemas.openxmlformats.org/officeDocument/2006/relationships/tags" Target="../tags/tag2541.xml"/><Relationship Id="rId145" Type="http://schemas.openxmlformats.org/officeDocument/2006/relationships/tags" Target="../tags/tag2595.xml"/><Relationship Id="rId166" Type="http://schemas.openxmlformats.org/officeDocument/2006/relationships/tags" Target="../tags/tag2616.xml"/><Relationship Id="rId187" Type="http://schemas.openxmlformats.org/officeDocument/2006/relationships/tags" Target="../tags/tag2637.xml"/><Relationship Id="rId331" Type="http://schemas.openxmlformats.org/officeDocument/2006/relationships/tags" Target="../tags/tag2781.xml"/><Relationship Id="rId352" Type="http://schemas.openxmlformats.org/officeDocument/2006/relationships/tags" Target="../tags/tag2802.xml"/><Relationship Id="rId373" Type="http://schemas.openxmlformats.org/officeDocument/2006/relationships/tags" Target="../tags/tag2823.xml"/><Relationship Id="rId394" Type="http://schemas.openxmlformats.org/officeDocument/2006/relationships/tags" Target="../tags/tag2844.xml"/><Relationship Id="rId408" Type="http://schemas.openxmlformats.org/officeDocument/2006/relationships/tags" Target="../tags/tag2858.xml"/><Relationship Id="rId429" Type="http://schemas.openxmlformats.org/officeDocument/2006/relationships/tags" Target="../tags/tag2879.xml"/><Relationship Id="rId1" Type="http://schemas.openxmlformats.org/officeDocument/2006/relationships/tags" Target="../tags/tag2451.xml"/><Relationship Id="rId212" Type="http://schemas.openxmlformats.org/officeDocument/2006/relationships/tags" Target="../tags/tag2662.xml"/><Relationship Id="rId233" Type="http://schemas.openxmlformats.org/officeDocument/2006/relationships/tags" Target="../tags/tag2683.xml"/><Relationship Id="rId254" Type="http://schemas.openxmlformats.org/officeDocument/2006/relationships/tags" Target="../tags/tag2704.xml"/><Relationship Id="rId440" Type="http://schemas.openxmlformats.org/officeDocument/2006/relationships/tags" Target="../tags/tag2890.xml"/><Relationship Id="rId28" Type="http://schemas.openxmlformats.org/officeDocument/2006/relationships/tags" Target="../tags/tag2478.xml"/><Relationship Id="rId49" Type="http://schemas.openxmlformats.org/officeDocument/2006/relationships/tags" Target="../tags/tag2499.xml"/><Relationship Id="rId114" Type="http://schemas.openxmlformats.org/officeDocument/2006/relationships/tags" Target="../tags/tag2564.xml"/><Relationship Id="rId275" Type="http://schemas.openxmlformats.org/officeDocument/2006/relationships/tags" Target="../tags/tag2725.xml"/><Relationship Id="rId296" Type="http://schemas.openxmlformats.org/officeDocument/2006/relationships/tags" Target="../tags/tag2746.xml"/><Relationship Id="rId300" Type="http://schemas.openxmlformats.org/officeDocument/2006/relationships/tags" Target="../tags/tag2750.xml"/><Relationship Id="rId60" Type="http://schemas.openxmlformats.org/officeDocument/2006/relationships/tags" Target="../tags/tag2510.xml"/><Relationship Id="rId81" Type="http://schemas.openxmlformats.org/officeDocument/2006/relationships/tags" Target="../tags/tag2531.xml"/><Relationship Id="rId135" Type="http://schemas.openxmlformats.org/officeDocument/2006/relationships/tags" Target="../tags/tag2585.xml"/><Relationship Id="rId156" Type="http://schemas.openxmlformats.org/officeDocument/2006/relationships/tags" Target="../tags/tag2606.xml"/><Relationship Id="rId177" Type="http://schemas.openxmlformats.org/officeDocument/2006/relationships/tags" Target="../tags/tag2627.xml"/><Relationship Id="rId198" Type="http://schemas.openxmlformats.org/officeDocument/2006/relationships/tags" Target="../tags/tag2648.xml"/><Relationship Id="rId321" Type="http://schemas.openxmlformats.org/officeDocument/2006/relationships/tags" Target="../tags/tag2771.xml"/><Relationship Id="rId342" Type="http://schemas.openxmlformats.org/officeDocument/2006/relationships/tags" Target="../tags/tag2792.xml"/><Relationship Id="rId363" Type="http://schemas.openxmlformats.org/officeDocument/2006/relationships/tags" Target="../tags/tag2813.xml"/><Relationship Id="rId384" Type="http://schemas.openxmlformats.org/officeDocument/2006/relationships/tags" Target="../tags/tag2834.xml"/><Relationship Id="rId419" Type="http://schemas.openxmlformats.org/officeDocument/2006/relationships/tags" Target="../tags/tag2869.xml"/><Relationship Id="rId202" Type="http://schemas.openxmlformats.org/officeDocument/2006/relationships/tags" Target="../tags/tag2652.xml"/><Relationship Id="rId223" Type="http://schemas.openxmlformats.org/officeDocument/2006/relationships/tags" Target="../tags/tag2673.xml"/><Relationship Id="rId244" Type="http://schemas.openxmlformats.org/officeDocument/2006/relationships/tags" Target="../tags/tag2694.xml"/><Relationship Id="rId430" Type="http://schemas.openxmlformats.org/officeDocument/2006/relationships/tags" Target="../tags/tag2880.xml"/><Relationship Id="rId18" Type="http://schemas.openxmlformats.org/officeDocument/2006/relationships/tags" Target="../tags/tag2468.xml"/><Relationship Id="rId39" Type="http://schemas.openxmlformats.org/officeDocument/2006/relationships/tags" Target="../tags/tag2489.xml"/><Relationship Id="rId265" Type="http://schemas.openxmlformats.org/officeDocument/2006/relationships/tags" Target="../tags/tag2715.xml"/><Relationship Id="rId286" Type="http://schemas.openxmlformats.org/officeDocument/2006/relationships/tags" Target="../tags/tag2736.xml"/><Relationship Id="rId50" Type="http://schemas.openxmlformats.org/officeDocument/2006/relationships/tags" Target="../tags/tag2500.xml"/><Relationship Id="rId104" Type="http://schemas.openxmlformats.org/officeDocument/2006/relationships/tags" Target="../tags/tag2554.xml"/><Relationship Id="rId125" Type="http://schemas.openxmlformats.org/officeDocument/2006/relationships/tags" Target="../tags/tag2575.xml"/><Relationship Id="rId146" Type="http://schemas.openxmlformats.org/officeDocument/2006/relationships/tags" Target="../tags/tag2596.xml"/><Relationship Id="rId167" Type="http://schemas.openxmlformats.org/officeDocument/2006/relationships/tags" Target="../tags/tag2617.xml"/><Relationship Id="rId188" Type="http://schemas.openxmlformats.org/officeDocument/2006/relationships/tags" Target="../tags/tag2638.xml"/><Relationship Id="rId311" Type="http://schemas.openxmlformats.org/officeDocument/2006/relationships/tags" Target="../tags/tag2761.xml"/><Relationship Id="rId332" Type="http://schemas.openxmlformats.org/officeDocument/2006/relationships/tags" Target="../tags/tag2782.xml"/><Relationship Id="rId353" Type="http://schemas.openxmlformats.org/officeDocument/2006/relationships/tags" Target="../tags/tag2803.xml"/><Relationship Id="rId374" Type="http://schemas.openxmlformats.org/officeDocument/2006/relationships/tags" Target="../tags/tag2824.xml"/><Relationship Id="rId395" Type="http://schemas.openxmlformats.org/officeDocument/2006/relationships/tags" Target="../tags/tag2845.xml"/><Relationship Id="rId409" Type="http://schemas.openxmlformats.org/officeDocument/2006/relationships/tags" Target="../tags/tag2859.xml"/><Relationship Id="rId71" Type="http://schemas.openxmlformats.org/officeDocument/2006/relationships/tags" Target="../tags/tag2521.xml"/><Relationship Id="rId92" Type="http://schemas.openxmlformats.org/officeDocument/2006/relationships/tags" Target="../tags/tag2542.xml"/><Relationship Id="rId213" Type="http://schemas.openxmlformats.org/officeDocument/2006/relationships/tags" Target="../tags/tag2663.xml"/><Relationship Id="rId234" Type="http://schemas.openxmlformats.org/officeDocument/2006/relationships/tags" Target="../tags/tag2684.xml"/><Relationship Id="rId420" Type="http://schemas.openxmlformats.org/officeDocument/2006/relationships/tags" Target="../tags/tag2870.xml"/><Relationship Id="rId2" Type="http://schemas.openxmlformats.org/officeDocument/2006/relationships/tags" Target="../tags/tag2452.xml"/><Relationship Id="rId29" Type="http://schemas.openxmlformats.org/officeDocument/2006/relationships/tags" Target="../tags/tag2479.xml"/><Relationship Id="rId255" Type="http://schemas.openxmlformats.org/officeDocument/2006/relationships/tags" Target="../tags/tag2705.xml"/><Relationship Id="rId276" Type="http://schemas.openxmlformats.org/officeDocument/2006/relationships/tags" Target="../tags/tag2726.xml"/><Relationship Id="rId297" Type="http://schemas.openxmlformats.org/officeDocument/2006/relationships/tags" Target="../tags/tag2747.xml"/><Relationship Id="rId441" Type="http://schemas.openxmlformats.org/officeDocument/2006/relationships/tags" Target="../tags/tag2891.xml"/><Relationship Id="rId40" Type="http://schemas.openxmlformats.org/officeDocument/2006/relationships/tags" Target="../tags/tag2490.xml"/><Relationship Id="rId115" Type="http://schemas.openxmlformats.org/officeDocument/2006/relationships/tags" Target="../tags/tag2565.xml"/><Relationship Id="rId136" Type="http://schemas.openxmlformats.org/officeDocument/2006/relationships/tags" Target="../tags/tag2586.xml"/><Relationship Id="rId157" Type="http://schemas.openxmlformats.org/officeDocument/2006/relationships/tags" Target="../tags/tag2607.xml"/><Relationship Id="rId178" Type="http://schemas.openxmlformats.org/officeDocument/2006/relationships/tags" Target="../tags/tag2628.xml"/><Relationship Id="rId301" Type="http://schemas.openxmlformats.org/officeDocument/2006/relationships/tags" Target="../tags/tag2751.xml"/><Relationship Id="rId322" Type="http://schemas.openxmlformats.org/officeDocument/2006/relationships/tags" Target="../tags/tag2772.xml"/><Relationship Id="rId343" Type="http://schemas.openxmlformats.org/officeDocument/2006/relationships/tags" Target="../tags/tag2793.xml"/><Relationship Id="rId364" Type="http://schemas.openxmlformats.org/officeDocument/2006/relationships/tags" Target="../tags/tag2814.xml"/><Relationship Id="rId61" Type="http://schemas.openxmlformats.org/officeDocument/2006/relationships/tags" Target="../tags/tag2511.xml"/><Relationship Id="rId82" Type="http://schemas.openxmlformats.org/officeDocument/2006/relationships/tags" Target="../tags/tag2532.xml"/><Relationship Id="rId199" Type="http://schemas.openxmlformats.org/officeDocument/2006/relationships/tags" Target="../tags/tag2649.xml"/><Relationship Id="rId203" Type="http://schemas.openxmlformats.org/officeDocument/2006/relationships/tags" Target="../tags/tag2653.xml"/><Relationship Id="rId385" Type="http://schemas.openxmlformats.org/officeDocument/2006/relationships/tags" Target="../tags/tag2835.xml"/><Relationship Id="rId19" Type="http://schemas.openxmlformats.org/officeDocument/2006/relationships/tags" Target="../tags/tag2469.xml"/><Relationship Id="rId224" Type="http://schemas.openxmlformats.org/officeDocument/2006/relationships/tags" Target="../tags/tag2674.xml"/><Relationship Id="rId245" Type="http://schemas.openxmlformats.org/officeDocument/2006/relationships/tags" Target="../tags/tag2695.xml"/><Relationship Id="rId266" Type="http://schemas.openxmlformats.org/officeDocument/2006/relationships/tags" Target="../tags/tag2716.xml"/><Relationship Id="rId287" Type="http://schemas.openxmlformats.org/officeDocument/2006/relationships/tags" Target="../tags/tag2737.xml"/><Relationship Id="rId410" Type="http://schemas.openxmlformats.org/officeDocument/2006/relationships/tags" Target="../tags/tag2860.xml"/><Relationship Id="rId431" Type="http://schemas.openxmlformats.org/officeDocument/2006/relationships/tags" Target="../tags/tag2881.xml"/><Relationship Id="rId30" Type="http://schemas.openxmlformats.org/officeDocument/2006/relationships/tags" Target="../tags/tag2480.xml"/><Relationship Id="rId105" Type="http://schemas.openxmlformats.org/officeDocument/2006/relationships/tags" Target="../tags/tag2555.xml"/><Relationship Id="rId126" Type="http://schemas.openxmlformats.org/officeDocument/2006/relationships/tags" Target="../tags/tag2576.xml"/><Relationship Id="rId147" Type="http://schemas.openxmlformats.org/officeDocument/2006/relationships/tags" Target="../tags/tag2597.xml"/><Relationship Id="rId168" Type="http://schemas.openxmlformats.org/officeDocument/2006/relationships/tags" Target="../tags/tag2618.xml"/><Relationship Id="rId312" Type="http://schemas.openxmlformats.org/officeDocument/2006/relationships/tags" Target="../tags/tag2762.xml"/><Relationship Id="rId333" Type="http://schemas.openxmlformats.org/officeDocument/2006/relationships/tags" Target="../tags/tag2783.xml"/><Relationship Id="rId354" Type="http://schemas.openxmlformats.org/officeDocument/2006/relationships/tags" Target="../tags/tag2804.xml"/><Relationship Id="rId51" Type="http://schemas.openxmlformats.org/officeDocument/2006/relationships/tags" Target="../tags/tag2501.xml"/><Relationship Id="rId72" Type="http://schemas.openxmlformats.org/officeDocument/2006/relationships/tags" Target="../tags/tag2522.xml"/><Relationship Id="rId93" Type="http://schemas.openxmlformats.org/officeDocument/2006/relationships/tags" Target="../tags/tag2543.xml"/><Relationship Id="rId189" Type="http://schemas.openxmlformats.org/officeDocument/2006/relationships/tags" Target="../tags/tag2639.xml"/><Relationship Id="rId375" Type="http://schemas.openxmlformats.org/officeDocument/2006/relationships/tags" Target="../tags/tag2825.xml"/><Relationship Id="rId396" Type="http://schemas.openxmlformats.org/officeDocument/2006/relationships/tags" Target="../tags/tag2846.xml"/><Relationship Id="rId3" Type="http://schemas.openxmlformats.org/officeDocument/2006/relationships/tags" Target="../tags/tag2453.xml"/><Relationship Id="rId214" Type="http://schemas.openxmlformats.org/officeDocument/2006/relationships/tags" Target="../tags/tag2664.xml"/><Relationship Id="rId235" Type="http://schemas.openxmlformats.org/officeDocument/2006/relationships/tags" Target="../tags/tag2685.xml"/><Relationship Id="rId256" Type="http://schemas.openxmlformats.org/officeDocument/2006/relationships/tags" Target="../tags/tag2706.xml"/><Relationship Id="rId277" Type="http://schemas.openxmlformats.org/officeDocument/2006/relationships/tags" Target="../tags/tag2727.xml"/><Relationship Id="rId298" Type="http://schemas.openxmlformats.org/officeDocument/2006/relationships/tags" Target="../tags/tag2748.xml"/><Relationship Id="rId400" Type="http://schemas.openxmlformats.org/officeDocument/2006/relationships/tags" Target="../tags/tag2850.xml"/><Relationship Id="rId421" Type="http://schemas.openxmlformats.org/officeDocument/2006/relationships/tags" Target="../tags/tag2871.xml"/><Relationship Id="rId442" Type="http://schemas.openxmlformats.org/officeDocument/2006/relationships/tags" Target="../tags/tag2892.xml"/><Relationship Id="rId116" Type="http://schemas.openxmlformats.org/officeDocument/2006/relationships/tags" Target="../tags/tag2566.xml"/><Relationship Id="rId137" Type="http://schemas.openxmlformats.org/officeDocument/2006/relationships/tags" Target="../tags/tag2587.xml"/><Relationship Id="rId158" Type="http://schemas.openxmlformats.org/officeDocument/2006/relationships/tags" Target="../tags/tag2608.xml"/><Relationship Id="rId302" Type="http://schemas.openxmlformats.org/officeDocument/2006/relationships/tags" Target="../tags/tag2752.xml"/><Relationship Id="rId323" Type="http://schemas.openxmlformats.org/officeDocument/2006/relationships/tags" Target="../tags/tag2773.xml"/><Relationship Id="rId344" Type="http://schemas.openxmlformats.org/officeDocument/2006/relationships/tags" Target="../tags/tag2794.xml"/><Relationship Id="rId20" Type="http://schemas.openxmlformats.org/officeDocument/2006/relationships/tags" Target="../tags/tag2470.xml"/><Relationship Id="rId41" Type="http://schemas.openxmlformats.org/officeDocument/2006/relationships/tags" Target="../tags/tag2491.xml"/><Relationship Id="rId62" Type="http://schemas.openxmlformats.org/officeDocument/2006/relationships/tags" Target="../tags/tag2512.xml"/><Relationship Id="rId83" Type="http://schemas.openxmlformats.org/officeDocument/2006/relationships/tags" Target="../tags/tag2533.xml"/><Relationship Id="rId179" Type="http://schemas.openxmlformats.org/officeDocument/2006/relationships/tags" Target="../tags/tag2629.xml"/><Relationship Id="rId365" Type="http://schemas.openxmlformats.org/officeDocument/2006/relationships/tags" Target="../tags/tag2815.xml"/><Relationship Id="rId386" Type="http://schemas.openxmlformats.org/officeDocument/2006/relationships/tags" Target="../tags/tag2836.xml"/><Relationship Id="rId190" Type="http://schemas.openxmlformats.org/officeDocument/2006/relationships/tags" Target="../tags/tag2640.xml"/><Relationship Id="rId204" Type="http://schemas.openxmlformats.org/officeDocument/2006/relationships/tags" Target="../tags/tag2654.xml"/><Relationship Id="rId225" Type="http://schemas.openxmlformats.org/officeDocument/2006/relationships/tags" Target="../tags/tag2675.xml"/><Relationship Id="rId246" Type="http://schemas.openxmlformats.org/officeDocument/2006/relationships/tags" Target="../tags/tag2696.xml"/><Relationship Id="rId267" Type="http://schemas.openxmlformats.org/officeDocument/2006/relationships/tags" Target="../tags/tag2717.xml"/><Relationship Id="rId288" Type="http://schemas.openxmlformats.org/officeDocument/2006/relationships/tags" Target="../tags/tag2738.xml"/><Relationship Id="rId411" Type="http://schemas.openxmlformats.org/officeDocument/2006/relationships/tags" Target="../tags/tag2861.xml"/><Relationship Id="rId432" Type="http://schemas.openxmlformats.org/officeDocument/2006/relationships/tags" Target="../tags/tag2882.xml"/><Relationship Id="rId106" Type="http://schemas.openxmlformats.org/officeDocument/2006/relationships/tags" Target="../tags/tag2556.xml"/><Relationship Id="rId127" Type="http://schemas.openxmlformats.org/officeDocument/2006/relationships/tags" Target="../tags/tag2577.xml"/><Relationship Id="rId313" Type="http://schemas.openxmlformats.org/officeDocument/2006/relationships/tags" Target="../tags/tag2763.xml"/><Relationship Id="rId10" Type="http://schemas.openxmlformats.org/officeDocument/2006/relationships/tags" Target="../tags/tag2460.xml"/><Relationship Id="rId31" Type="http://schemas.openxmlformats.org/officeDocument/2006/relationships/tags" Target="../tags/tag2481.xml"/><Relationship Id="rId52" Type="http://schemas.openxmlformats.org/officeDocument/2006/relationships/tags" Target="../tags/tag2502.xml"/><Relationship Id="rId73" Type="http://schemas.openxmlformats.org/officeDocument/2006/relationships/tags" Target="../tags/tag2523.xml"/><Relationship Id="rId94" Type="http://schemas.openxmlformats.org/officeDocument/2006/relationships/tags" Target="../tags/tag2544.xml"/><Relationship Id="rId148" Type="http://schemas.openxmlformats.org/officeDocument/2006/relationships/tags" Target="../tags/tag2598.xml"/><Relationship Id="rId169" Type="http://schemas.openxmlformats.org/officeDocument/2006/relationships/tags" Target="../tags/tag2619.xml"/><Relationship Id="rId334" Type="http://schemas.openxmlformats.org/officeDocument/2006/relationships/tags" Target="../tags/tag2784.xml"/><Relationship Id="rId355" Type="http://schemas.openxmlformats.org/officeDocument/2006/relationships/tags" Target="../tags/tag2805.xml"/><Relationship Id="rId376" Type="http://schemas.openxmlformats.org/officeDocument/2006/relationships/tags" Target="../tags/tag2826.xml"/><Relationship Id="rId397" Type="http://schemas.openxmlformats.org/officeDocument/2006/relationships/tags" Target="../tags/tag2847.xml"/><Relationship Id="rId4" Type="http://schemas.openxmlformats.org/officeDocument/2006/relationships/tags" Target="../tags/tag2454.xml"/><Relationship Id="rId180" Type="http://schemas.openxmlformats.org/officeDocument/2006/relationships/tags" Target="../tags/tag2630.xml"/><Relationship Id="rId215" Type="http://schemas.openxmlformats.org/officeDocument/2006/relationships/tags" Target="../tags/tag2665.xml"/><Relationship Id="rId236" Type="http://schemas.openxmlformats.org/officeDocument/2006/relationships/tags" Target="../tags/tag2686.xml"/><Relationship Id="rId257" Type="http://schemas.openxmlformats.org/officeDocument/2006/relationships/tags" Target="../tags/tag2707.xml"/><Relationship Id="rId278" Type="http://schemas.openxmlformats.org/officeDocument/2006/relationships/tags" Target="../tags/tag2728.xml"/><Relationship Id="rId401" Type="http://schemas.openxmlformats.org/officeDocument/2006/relationships/tags" Target="../tags/tag2851.xml"/><Relationship Id="rId422" Type="http://schemas.openxmlformats.org/officeDocument/2006/relationships/tags" Target="../tags/tag2872.xml"/><Relationship Id="rId443" Type="http://schemas.openxmlformats.org/officeDocument/2006/relationships/tags" Target="../tags/tag2893.xml"/><Relationship Id="rId303" Type="http://schemas.openxmlformats.org/officeDocument/2006/relationships/tags" Target="../tags/tag2753.xml"/><Relationship Id="rId42" Type="http://schemas.openxmlformats.org/officeDocument/2006/relationships/tags" Target="../tags/tag2492.xml"/><Relationship Id="rId84" Type="http://schemas.openxmlformats.org/officeDocument/2006/relationships/tags" Target="../tags/tag2534.xml"/><Relationship Id="rId138" Type="http://schemas.openxmlformats.org/officeDocument/2006/relationships/tags" Target="../tags/tag2588.xml"/><Relationship Id="rId345" Type="http://schemas.openxmlformats.org/officeDocument/2006/relationships/tags" Target="../tags/tag2795.xml"/><Relationship Id="rId387" Type="http://schemas.openxmlformats.org/officeDocument/2006/relationships/tags" Target="../tags/tag2837.xml"/><Relationship Id="rId191" Type="http://schemas.openxmlformats.org/officeDocument/2006/relationships/tags" Target="../tags/tag2641.xml"/><Relationship Id="rId205" Type="http://schemas.openxmlformats.org/officeDocument/2006/relationships/tags" Target="../tags/tag2655.xml"/><Relationship Id="rId247" Type="http://schemas.openxmlformats.org/officeDocument/2006/relationships/tags" Target="../tags/tag2697.xml"/><Relationship Id="rId412" Type="http://schemas.openxmlformats.org/officeDocument/2006/relationships/tags" Target="../tags/tag2862.xml"/><Relationship Id="rId107" Type="http://schemas.openxmlformats.org/officeDocument/2006/relationships/tags" Target="../tags/tag2557.xml"/><Relationship Id="rId289" Type="http://schemas.openxmlformats.org/officeDocument/2006/relationships/tags" Target="../tags/tag2739.xml"/><Relationship Id="rId11" Type="http://schemas.openxmlformats.org/officeDocument/2006/relationships/tags" Target="../tags/tag2461.xml"/><Relationship Id="rId53" Type="http://schemas.openxmlformats.org/officeDocument/2006/relationships/tags" Target="../tags/tag2503.xml"/><Relationship Id="rId149" Type="http://schemas.openxmlformats.org/officeDocument/2006/relationships/tags" Target="../tags/tag2599.xml"/><Relationship Id="rId314" Type="http://schemas.openxmlformats.org/officeDocument/2006/relationships/tags" Target="../tags/tag2764.xml"/><Relationship Id="rId356" Type="http://schemas.openxmlformats.org/officeDocument/2006/relationships/tags" Target="../tags/tag2806.xml"/><Relationship Id="rId398" Type="http://schemas.openxmlformats.org/officeDocument/2006/relationships/tags" Target="../tags/tag2848.xml"/><Relationship Id="rId95" Type="http://schemas.openxmlformats.org/officeDocument/2006/relationships/tags" Target="../tags/tag2545.xml"/><Relationship Id="rId160" Type="http://schemas.openxmlformats.org/officeDocument/2006/relationships/tags" Target="../tags/tag2610.xml"/><Relationship Id="rId216" Type="http://schemas.openxmlformats.org/officeDocument/2006/relationships/tags" Target="../tags/tag2666.xml"/><Relationship Id="rId423" Type="http://schemas.openxmlformats.org/officeDocument/2006/relationships/tags" Target="../tags/tag2873.xml"/><Relationship Id="rId258" Type="http://schemas.openxmlformats.org/officeDocument/2006/relationships/tags" Target="../tags/tag2708.xml"/><Relationship Id="rId22" Type="http://schemas.openxmlformats.org/officeDocument/2006/relationships/tags" Target="../tags/tag2472.xml"/><Relationship Id="rId64" Type="http://schemas.openxmlformats.org/officeDocument/2006/relationships/tags" Target="../tags/tag2514.xml"/><Relationship Id="rId118" Type="http://schemas.openxmlformats.org/officeDocument/2006/relationships/tags" Target="../tags/tag2568.xml"/><Relationship Id="rId325" Type="http://schemas.openxmlformats.org/officeDocument/2006/relationships/tags" Target="../tags/tag2775.xml"/><Relationship Id="rId367" Type="http://schemas.openxmlformats.org/officeDocument/2006/relationships/tags" Target="../tags/tag2817.xml"/><Relationship Id="rId171" Type="http://schemas.openxmlformats.org/officeDocument/2006/relationships/tags" Target="../tags/tag2621.xml"/><Relationship Id="rId227" Type="http://schemas.openxmlformats.org/officeDocument/2006/relationships/tags" Target="../tags/tag2677.xml"/><Relationship Id="rId269" Type="http://schemas.openxmlformats.org/officeDocument/2006/relationships/tags" Target="../tags/tag2719.xml"/><Relationship Id="rId434" Type="http://schemas.openxmlformats.org/officeDocument/2006/relationships/tags" Target="../tags/tag2884.xml"/><Relationship Id="rId33" Type="http://schemas.openxmlformats.org/officeDocument/2006/relationships/tags" Target="../tags/tag2483.xml"/><Relationship Id="rId129" Type="http://schemas.openxmlformats.org/officeDocument/2006/relationships/tags" Target="../tags/tag2579.xml"/><Relationship Id="rId280" Type="http://schemas.openxmlformats.org/officeDocument/2006/relationships/tags" Target="../tags/tag2730.xml"/><Relationship Id="rId336" Type="http://schemas.openxmlformats.org/officeDocument/2006/relationships/tags" Target="../tags/tag2786.xml"/></Relationships>
</file>

<file path=ppt/slides/_rels/slide77.xml.rels><?xml version="1.0" encoding="UTF-8" standalone="yes"?>
<Relationships xmlns="http://schemas.openxmlformats.org/package/2006/relationships"><Relationship Id="rId13" Type="http://schemas.openxmlformats.org/officeDocument/2006/relationships/tags" Target="../tags/tag2911.xml"/><Relationship Id="rId18" Type="http://schemas.openxmlformats.org/officeDocument/2006/relationships/tags" Target="../tags/tag2916.xml"/><Relationship Id="rId26" Type="http://schemas.openxmlformats.org/officeDocument/2006/relationships/tags" Target="../tags/tag2924.xml"/><Relationship Id="rId39" Type="http://schemas.openxmlformats.org/officeDocument/2006/relationships/tags" Target="../tags/tag2937.xml"/><Relationship Id="rId3" Type="http://schemas.openxmlformats.org/officeDocument/2006/relationships/tags" Target="../tags/tag2901.xml"/><Relationship Id="rId21" Type="http://schemas.openxmlformats.org/officeDocument/2006/relationships/tags" Target="../tags/tag2919.xml"/><Relationship Id="rId34" Type="http://schemas.openxmlformats.org/officeDocument/2006/relationships/tags" Target="../tags/tag2932.xml"/><Relationship Id="rId42" Type="http://schemas.openxmlformats.org/officeDocument/2006/relationships/tags" Target="../tags/tag2940.xml"/><Relationship Id="rId47" Type="http://schemas.openxmlformats.org/officeDocument/2006/relationships/tags" Target="../tags/tag2945.xml"/><Relationship Id="rId50" Type="http://schemas.openxmlformats.org/officeDocument/2006/relationships/tags" Target="../tags/tag2948.xml"/><Relationship Id="rId7" Type="http://schemas.openxmlformats.org/officeDocument/2006/relationships/tags" Target="../tags/tag2905.xml"/><Relationship Id="rId12" Type="http://schemas.openxmlformats.org/officeDocument/2006/relationships/tags" Target="../tags/tag2910.xml"/><Relationship Id="rId17" Type="http://schemas.openxmlformats.org/officeDocument/2006/relationships/tags" Target="../tags/tag2915.xml"/><Relationship Id="rId25" Type="http://schemas.openxmlformats.org/officeDocument/2006/relationships/tags" Target="../tags/tag2923.xml"/><Relationship Id="rId33" Type="http://schemas.openxmlformats.org/officeDocument/2006/relationships/tags" Target="../tags/tag2931.xml"/><Relationship Id="rId38" Type="http://schemas.openxmlformats.org/officeDocument/2006/relationships/tags" Target="../tags/tag2936.xml"/><Relationship Id="rId46" Type="http://schemas.openxmlformats.org/officeDocument/2006/relationships/tags" Target="../tags/tag2944.xml"/><Relationship Id="rId2" Type="http://schemas.openxmlformats.org/officeDocument/2006/relationships/tags" Target="../tags/tag2900.xml"/><Relationship Id="rId16" Type="http://schemas.openxmlformats.org/officeDocument/2006/relationships/tags" Target="../tags/tag2914.xml"/><Relationship Id="rId20" Type="http://schemas.openxmlformats.org/officeDocument/2006/relationships/tags" Target="../tags/tag2918.xml"/><Relationship Id="rId29" Type="http://schemas.openxmlformats.org/officeDocument/2006/relationships/tags" Target="../tags/tag2927.xml"/><Relationship Id="rId41" Type="http://schemas.openxmlformats.org/officeDocument/2006/relationships/tags" Target="../tags/tag2939.xml"/><Relationship Id="rId1" Type="http://schemas.openxmlformats.org/officeDocument/2006/relationships/tags" Target="../tags/tag2899.xml"/><Relationship Id="rId6" Type="http://schemas.openxmlformats.org/officeDocument/2006/relationships/tags" Target="../tags/tag2904.xml"/><Relationship Id="rId11" Type="http://schemas.openxmlformats.org/officeDocument/2006/relationships/tags" Target="../tags/tag2909.xml"/><Relationship Id="rId24" Type="http://schemas.openxmlformats.org/officeDocument/2006/relationships/tags" Target="../tags/tag2922.xml"/><Relationship Id="rId32" Type="http://schemas.openxmlformats.org/officeDocument/2006/relationships/tags" Target="../tags/tag2930.xml"/><Relationship Id="rId37" Type="http://schemas.openxmlformats.org/officeDocument/2006/relationships/tags" Target="../tags/tag2935.xml"/><Relationship Id="rId40" Type="http://schemas.openxmlformats.org/officeDocument/2006/relationships/tags" Target="../tags/tag2938.xml"/><Relationship Id="rId45" Type="http://schemas.openxmlformats.org/officeDocument/2006/relationships/tags" Target="../tags/tag2943.xml"/><Relationship Id="rId5" Type="http://schemas.openxmlformats.org/officeDocument/2006/relationships/tags" Target="../tags/tag2903.xml"/><Relationship Id="rId15" Type="http://schemas.openxmlformats.org/officeDocument/2006/relationships/tags" Target="../tags/tag2913.xml"/><Relationship Id="rId23" Type="http://schemas.openxmlformats.org/officeDocument/2006/relationships/tags" Target="../tags/tag2921.xml"/><Relationship Id="rId28" Type="http://schemas.openxmlformats.org/officeDocument/2006/relationships/tags" Target="../tags/tag2926.xml"/><Relationship Id="rId36" Type="http://schemas.openxmlformats.org/officeDocument/2006/relationships/tags" Target="../tags/tag2934.xml"/><Relationship Id="rId49" Type="http://schemas.openxmlformats.org/officeDocument/2006/relationships/tags" Target="../tags/tag2947.xml"/><Relationship Id="rId10" Type="http://schemas.openxmlformats.org/officeDocument/2006/relationships/tags" Target="../tags/tag2908.xml"/><Relationship Id="rId19" Type="http://schemas.openxmlformats.org/officeDocument/2006/relationships/tags" Target="../tags/tag2917.xml"/><Relationship Id="rId31" Type="http://schemas.openxmlformats.org/officeDocument/2006/relationships/tags" Target="../tags/tag2929.xml"/><Relationship Id="rId44" Type="http://schemas.openxmlformats.org/officeDocument/2006/relationships/tags" Target="../tags/tag2942.xml"/><Relationship Id="rId4" Type="http://schemas.openxmlformats.org/officeDocument/2006/relationships/tags" Target="../tags/tag2902.xml"/><Relationship Id="rId9" Type="http://schemas.openxmlformats.org/officeDocument/2006/relationships/tags" Target="../tags/tag2907.xml"/><Relationship Id="rId14" Type="http://schemas.openxmlformats.org/officeDocument/2006/relationships/tags" Target="../tags/tag2912.xml"/><Relationship Id="rId22" Type="http://schemas.openxmlformats.org/officeDocument/2006/relationships/tags" Target="../tags/tag2920.xml"/><Relationship Id="rId27" Type="http://schemas.openxmlformats.org/officeDocument/2006/relationships/tags" Target="../tags/tag2925.xml"/><Relationship Id="rId30" Type="http://schemas.openxmlformats.org/officeDocument/2006/relationships/tags" Target="../tags/tag2928.xml"/><Relationship Id="rId35" Type="http://schemas.openxmlformats.org/officeDocument/2006/relationships/tags" Target="../tags/tag2933.xml"/><Relationship Id="rId43" Type="http://schemas.openxmlformats.org/officeDocument/2006/relationships/tags" Target="../tags/tag2941.xml"/><Relationship Id="rId48" Type="http://schemas.openxmlformats.org/officeDocument/2006/relationships/tags" Target="../tags/tag2946.xml"/><Relationship Id="rId8" Type="http://schemas.openxmlformats.org/officeDocument/2006/relationships/tags" Target="../tags/tag2906.xml"/><Relationship Id="rId5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3" Type="http://schemas.openxmlformats.org/officeDocument/2006/relationships/tags" Target="../tags/tag2961.xml"/><Relationship Id="rId18" Type="http://schemas.openxmlformats.org/officeDocument/2006/relationships/tags" Target="../tags/tag2966.xml"/><Relationship Id="rId26" Type="http://schemas.openxmlformats.org/officeDocument/2006/relationships/tags" Target="../tags/tag2974.xml"/><Relationship Id="rId39" Type="http://schemas.openxmlformats.org/officeDocument/2006/relationships/tags" Target="../tags/tag2987.xml"/><Relationship Id="rId3" Type="http://schemas.openxmlformats.org/officeDocument/2006/relationships/tags" Target="../tags/tag2951.xml"/><Relationship Id="rId21" Type="http://schemas.openxmlformats.org/officeDocument/2006/relationships/tags" Target="../tags/tag2969.xml"/><Relationship Id="rId34" Type="http://schemas.openxmlformats.org/officeDocument/2006/relationships/tags" Target="../tags/tag2982.xml"/><Relationship Id="rId42" Type="http://schemas.openxmlformats.org/officeDocument/2006/relationships/tags" Target="../tags/tag2990.xml"/><Relationship Id="rId47" Type="http://schemas.openxmlformats.org/officeDocument/2006/relationships/tags" Target="../tags/tag2995.xml"/><Relationship Id="rId50" Type="http://schemas.openxmlformats.org/officeDocument/2006/relationships/tags" Target="../tags/tag2998.xml"/><Relationship Id="rId7" Type="http://schemas.openxmlformats.org/officeDocument/2006/relationships/tags" Target="../tags/tag2955.xml"/><Relationship Id="rId12" Type="http://schemas.openxmlformats.org/officeDocument/2006/relationships/tags" Target="../tags/tag2960.xml"/><Relationship Id="rId17" Type="http://schemas.openxmlformats.org/officeDocument/2006/relationships/tags" Target="../tags/tag2965.xml"/><Relationship Id="rId25" Type="http://schemas.openxmlformats.org/officeDocument/2006/relationships/tags" Target="../tags/tag2973.xml"/><Relationship Id="rId33" Type="http://schemas.openxmlformats.org/officeDocument/2006/relationships/tags" Target="../tags/tag2981.xml"/><Relationship Id="rId38" Type="http://schemas.openxmlformats.org/officeDocument/2006/relationships/tags" Target="../tags/tag2986.xml"/><Relationship Id="rId46" Type="http://schemas.openxmlformats.org/officeDocument/2006/relationships/tags" Target="../tags/tag2994.xml"/><Relationship Id="rId2" Type="http://schemas.openxmlformats.org/officeDocument/2006/relationships/tags" Target="../tags/tag2950.xml"/><Relationship Id="rId16" Type="http://schemas.openxmlformats.org/officeDocument/2006/relationships/tags" Target="../tags/tag2964.xml"/><Relationship Id="rId20" Type="http://schemas.openxmlformats.org/officeDocument/2006/relationships/tags" Target="../tags/tag2968.xml"/><Relationship Id="rId29" Type="http://schemas.openxmlformats.org/officeDocument/2006/relationships/tags" Target="../tags/tag2977.xml"/><Relationship Id="rId41" Type="http://schemas.openxmlformats.org/officeDocument/2006/relationships/tags" Target="../tags/tag2989.xml"/><Relationship Id="rId1" Type="http://schemas.openxmlformats.org/officeDocument/2006/relationships/tags" Target="../tags/tag2949.xml"/><Relationship Id="rId6" Type="http://schemas.openxmlformats.org/officeDocument/2006/relationships/tags" Target="../tags/tag2954.xml"/><Relationship Id="rId11" Type="http://schemas.openxmlformats.org/officeDocument/2006/relationships/tags" Target="../tags/tag2959.xml"/><Relationship Id="rId24" Type="http://schemas.openxmlformats.org/officeDocument/2006/relationships/tags" Target="../tags/tag2972.xml"/><Relationship Id="rId32" Type="http://schemas.openxmlformats.org/officeDocument/2006/relationships/tags" Target="../tags/tag2980.xml"/><Relationship Id="rId37" Type="http://schemas.openxmlformats.org/officeDocument/2006/relationships/tags" Target="../tags/tag2985.xml"/><Relationship Id="rId40" Type="http://schemas.openxmlformats.org/officeDocument/2006/relationships/tags" Target="../tags/tag2988.xml"/><Relationship Id="rId45" Type="http://schemas.openxmlformats.org/officeDocument/2006/relationships/tags" Target="../tags/tag2993.xml"/><Relationship Id="rId5" Type="http://schemas.openxmlformats.org/officeDocument/2006/relationships/tags" Target="../tags/tag2953.xml"/><Relationship Id="rId15" Type="http://schemas.openxmlformats.org/officeDocument/2006/relationships/tags" Target="../tags/tag2963.xml"/><Relationship Id="rId23" Type="http://schemas.openxmlformats.org/officeDocument/2006/relationships/tags" Target="../tags/tag2971.xml"/><Relationship Id="rId28" Type="http://schemas.openxmlformats.org/officeDocument/2006/relationships/tags" Target="../tags/tag2976.xml"/><Relationship Id="rId36" Type="http://schemas.openxmlformats.org/officeDocument/2006/relationships/tags" Target="../tags/tag2984.xml"/><Relationship Id="rId49" Type="http://schemas.openxmlformats.org/officeDocument/2006/relationships/tags" Target="../tags/tag2997.xml"/><Relationship Id="rId10" Type="http://schemas.openxmlformats.org/officeDocument/2006/relationships/tags" Target="../tags/tag2958.xml"/><Relationship Id="rId19" Type="http://schemas.openxmlformats.org/officeDocument/2006/relationships/tags" Target="../tags/tag2967.xml"/><Relationship Id="rId31" Type="http://schemas.openxmlformats.org/officeDocument/2006/relationships/tags" Target="../tags/tag2979.xml"/><Relationship Id="rId44" Type="http://schemas.openxmlformats.org/officeDocument/2006/relationships/tags" Target="../tags/tag2992.xml"/><Relationship Id="rId4" Type="http://schemas.openxmlformats.org/officeDocument/2006/relationships/tags" Target="../tags/tag2952.xml"/><Relationship Id="rId9" Type="http://schemas.openxmlformats.org/officeDocument/2006/relationships/tags" Target="../tags/tag2957.xml"/><Relationship Id="rId14" Type="http://schemas.openxmlformats.org/officeDocument/2006/relationships/tags" Target="../tags/tag2962.xml"/><Relationship Id="rId22" Type="http://schemas.openxmlformats.org/officeDocument/2006/relationships/tags" Target="../tags/tag2970.xml"/><Relationship Id="rId27" Type="http://schemas.openxmlformats.org/officeDocument/2006/relationships/tags" Target="../tags/tag2975.xml"/><Relationship Id="rId30" Type="http://schemas.openxmlformats.org/officeDocument/2006/relationships/tags" Target="../tags/tag2978.xml"/><Relationship Id="rId35" Type="http://schemas.openxmlformats.org/officeDocument/2006/relationships/tags" Target="../tags/tag2983.xml"/><Relationship Id="rId43" Type="http://schemas.openxmlformats.org/officeDocument/2006/relationships/tags" Target="../tags/tag2991.xml"/><Relationship Id="rId48" Type="http://schemas.openxmlformats.org/officeDocument/2006/relationships/tags" Target="../tags/tag2996.xml"/><Relationship Id="rId8" Type="http://schemas.openxmlformats.org/officeDocument/2006/relationships/tags" Target="../tags/tag2956.xml"/><Relationship Id="rId5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474.xml"/><Relationship Id="rId13" Type="http://schemas.openxmlformats.org/officeDocument/2006/relationships/tags" Target="../tags/tag479.xml"/><Relationship Id="rId18" Type="http://schemas.openxmlformats.org/officeDocument/2006/relationships/tags" Target="../tags/tag484.xml"/><Relationship Id="rId3" Type="http://schemas.openxmlformats.org/officeDocument/2006/relationships/tags" Target="../tags/tag469.xml"/><Relationship Id="rId7" Type="http://schemas.openxmlformats.org/officeDocument/2006/relationships/tags" Target="../tags/tag473.xml"/><Relationship Id="rId12" Type="http://schemas.openxmlformats.org/officeDocument/2006/relationships/tags" Target="../tags/tag478.xml"/><Relationship Id="rId17" Type="http://schemas.openxmlformats.org/officeDocument/2006/relationships/tags" Target="../tags/tag483.xml"/><Relationship Id="rId2" Type="http://schemas.openxmlformats.org/officeDocument/2006/relationships/tags" Target="../tags/tag468.xml"/><Relationship Id="rId16" Type="http://schemas.openxmlformats.org/officeDocument/2006/relationships/tags" Target="../tags/tag482.xml"/><Relationship Id="rId1" Type="http://schemas.openxmlformats.org/officeDocument/2006/relationships/tags" Target="../tags/tag467.xml"/><Relationship Id="rId6" Type="http://schemas.openxmlformats.org/officeDocument/2006/relationships/tags" Target="../tags/tag472.xml"/><Relationship Id="rId11" Type="http://schemas.openxmlformats.org/officeDocument/2006/relationships/tags" Target="../tags/tag477.xml"/><Relationship Id="rId5" Type="http://schemas.openxmlformats.org/officeDocument/2006/relationships/tags" Target="../tags/tag471.xml"/><Relationship Id="rId15" Type="http://schemas.openxmlformats.org/officeDocument/2006/relationships/tags" Target="../tags/tag481.xml"/><Relationship Id="rId10" Type="http://schemas.openxmlformats.org/officeDocument/2006/relationships/tags" Target="../tags/tag476.xml"/><Relationship Id="rId19" Type="http://schemas.openxmlformats.org/officeDocument/2006/relationships/slideLayout" Target="../slideLayouts/slideLayout12.xml"/><Relationship Id="rId4" Type="http://schemas.openxmlformats.org/officeDocument/2006/relationships/tags" Target="../tags/tag470.xml"/><Relationship Id="rId9" Type="http://schemas.openxmlformats.org/officeDocument/2006/relationships/tags" Target="../tags/tag475.xml"/><Relationship Id="rId14" Type="http://schemas.openxmlformats.org/officeDocument/2006/relationships/tags" Target="../tags/tag480.xml"/></Relationships>
</file>

<file path=ppt/slides/_rels/slide80.xml.rels><?xml version="1.0" encoding="UTF-8" standalone="yes"?>
<Relationships xmlns="http://schemas.openxmlformats.org/package/2006/relationships"><Relationship Id="rId2" Type="http://schemas.openxmlformats.org/officeDocument/2006/relationships/hyperlink" Target="https://murphyqm.github.io/foss4g-uk-2025/accessibility.html"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developer.mozilla.org/en-US/curriculum/core/semantic-html/" TargetMode="External"/><Relationship Id="rId2" Type="http://schemas.openxmlformats.org/officeDocument/2006/relationships/hyperlink" Target="https://www.w3schools.com/html/html5_semantic_elements.asp"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w3.org/WAI/people-use-web/abilities-barriers/" TargetMode="External"/><Relationship Id="rId2" Type="http://schemas.openxmlformats.org/officeDocument/2006/relationships/hyperlink" Target="https://webaim.org/intro/"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dequelabs/axe-core" TargetMode="External"/><Relationship Id="rId2" Type="http://schemas.openxmlformats.org/officeDocument/2006/relationships/hyperlink" Target="https://leafletjs.com/examples/accessibility/"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17" Type="http://schemas.openxmlformats.org/officeDocument/2006/relationships/tags" Target="../tags/tag3115.xml"/><Relationship Id="rId299" Type="http://schemas.openxmlformats.org/officeDocument/2006/relationships/tags" Target="../tags/tag3297.xml"/><Relationship Id="rId21" Type="http://schemas.openxmlformats.org/officeDocument/2006/relationships/tags" Target="../tags/tag3019.xml"/><Relationship Id="rId63" Type="http://schemas.openxmlformats.org/officeDocument/2006/relationships/tags" Target="../tags/tag3061.xml"/><Relationship Id="rId159" Type="http://schemas.openxmlformats.org/officeDocument/2006/relationships/tags" Target="../tags/tag3157.xml"/><Relationship Id="rId324" Type="http://schemas.openxmlformats.org/officeDocument/2006/relationships/tags" Target="../tags/tag3322.xml"/><Relationship Id="rId366" Type="http://schemas.openxmlformats.org/officeDocument/2006/relationships/tags" Target="../tags/tag3364.xml"/><Relationship Id="rId170" Type="http://schemas.openxmlformats.org/officeDocument/2006/relationships/tags" Target="../tags/tag3168.xml"/><Relationship Id="rId226" Type="http://schemas.openxmlformats.org/officeDocument/2006/relationships/tags" Target="../tags/tag3224.xml"/><Relationship Id="rId433" Type="http://schemas.openxmlformats.org/officeDocument/2006/relationships/tags" Target="../tags/tag3431.xml"/><Relationship Id="rId268" Type="http://schemas.openxmlformats.org/officeDocument/2006/relationships/tags" Target="../tags/tag3266.xml"/><Relationship Id="rId32" Type="http://schemas.openxmlformats.org/officeDocument/2006/relationships/tags" Target="../tags/tag3030.xml"/><Relationship Id="rId74" Type="http://schemas.openxmlformats.org/officeDocument/2006/relationships/tags" Target="../tags/tag3072.xml"/><Relationship Id="rId128" Type="http://schemas.openxmlformats.org/officeDocument/2006/relationships/tags" Target="../tags/tag3126.xml"/><Relationship Id="rId335" Type="http://schemas.openxmlformats.org/officeDocument/2006/relationships/tags" Target="../tags/tag3333.xml"/><Relationship Id="rId377" Type="http://schemas.openxmlformats.org/officeDocument/2006/relationships/tags" Target="../tags/tag3375.xml"/><Relationship Id="rId5" Type="http://schemas.openxmlformats.org/officeDocument/2006/relationships/tags" Target="../tags/tag3003.xml"/><Relationship Id="rId181" Type="http://schemas.openxmlformats.org/officeDocument/2006/relationships/tags" Target="../tags/tag3179.xml"/><Relationship Id="rId237" Type="http://schemas.openxmlformats.org/officeDocument/2006/relationships/tags" Target="../tags/tag3235.xml"/><Relationship Id="rId402" Type="http://schemas.openxmlformats.org/officeDocument/2006/relationships/tags" Target="../tags/tag3400.xml"/><Relationship Id="rId279" Type="http://schemas.openxmlformats.org/officeDocument/2006/relationships/tags" Target="../tags/tag3277.xml"/><Relationship Id="rId444" Type="http://schemas.openxmlformats.org/officeDocument/2006/relationships/tags" Target="../tags/tag3442.xml"/><Relationship Id="rId43" Type="http://schemas.openxmlformats.org/officeDocument/2006/relationships/tags" Target="../tags/tag3041.xml"/><Relationship Id="rId139" Type="http://schemas.openxmlformats.org/officeDocument/2006/relationships/tags" Target="../tags/tag3137.xml"/><Relationship Id="rId290" Type="http://schemas.openxmlformats.org/officeDocument/2006/relationships/tags" Target="../tags/tag3288.xml"/><Relationship Id="rId304" Type="http://schemas.openxmlformats.org/officeDocument/2006/relationships/tags" Target="../tags/tag3302.xml"/><Relationship Id="rId346" Type="http://schemas.openxmlformats.org/officeDocument/2006/relationships/tags" Target="../tags/tag3344.xml"/><Relationship Id="rId388" Type="http://schemas.openxmlformats.org/officeDocument/2006/relationships/tags" Target="../tags/tag3386.xml"/><Relationship Id="rId85" Type="http://schemas.openxmlformats.org/officeDocument/2006/relationships/tags" Target="../tags/tag3083.xml"/><Relationship Id="rId150" Type="http://schemas.openxmlformats.org/officeDocument/2006/relationships/tags" Target="../tags/tag3148.xml"/><Relationship Id="rId192" Type="http://schemas.openxmlformats.org/officeDocument/2006/relationships/tags" Target="../tags/tag3190.xml"/><Relationship Id="rId206" Type="http://schemas.openxmlformats.org/officeDocument/2006/relationships/tags" Target="../tags/tag3204.xml"/><Relationship Id="rId413" Type="http://schemas.openxmlformats.org/officeDocument/2006/relationships/tags" Target="../tags/tag3411.xml"/><Relationship Id="rId248" Type="http://schemas.openxmlformats.org/officeDocument/2006/relationships/tags" Target="../tags/tag3246.xml"/><Relationship Id="rId12" Type="http://schemas.openxmlformats.org/officeDocument/2006/relationships/tags" Target="../tags/tag3010.xml"/><Relationship Id="rId108" Type="http://schemas.openxmlformats.org/officeDocument/2006/relationships/tags" Target="../tags/tag3106.xml"/><Relationship Id="rId315" Type="http://schemas.openxmlformats.org/officeDocument/2006/relationships/tags" Target="../tags/tag3313.xml"/><Relationship Id="rId357" Type="http://schemas.openxmlformats.org/officeDocument/2006/relationships/tags" Target="../tags/tag3355.xml"/><Relationship Id="rId54" Type="http://schemas.openxmlformats.org/officeDocument/2006/relationships/tags" Target="../tags/tag3052.xml"/><Relationship Id="rId75" Type="http://schemas.openxmlformats.org/officeDocument/2006/relationships/tags" Target="../tags/tag3073.xml"/><Relationship Id="rId96" Type="http://schemas.openxmlformats.org/officeDocument/2006/relationships/tags" Target="../tags/tag3094.xml"/><Relationship Id="rId140" Type="http://schemas.openxmlformats.org/officeDocument/2006/relationships/tags" Target="../tags/tag3138.xml"/><Relationship Id="rId161" Type="http://schemas.openxmlformats.org/officeDocument/2006/relationships/tags" Target="../tags/tag3159.xml"/><Relationship Id="rId182" Type="http://schemas.openxmlformats.org/officeDocument/2006/relationships/tags" Target="../tags/tag3180.xml"/><Relationship Id="rId217" Type="http://schemas.openxmlformats.org/officeDocument/2006/relationships/tags" Target="../tags/tag3215.xml"/><Relationship Id="rId378" Type="http://schemas.openxmlformats.org/officeDocument/2006/relationships/tags" Target="../tags/tag3376.xml"/><Relationship Id="rId399" Type="http://schemas.openxmlformats.org/officeDocument/2006/relationships/tags" Target="../tags/tag3397.xml"/><Relationship Id="rId403" Type="http://schemas.openxmlformats.org/officeDocument/2006/relationships/tags" Target="../tags/tag3401.xml"/><Relationship Id="rId6" Type="http://schemas.openxmlformats.org/officeDocument/2006/relationships/tags" Target="../tags/tag3004.xml"/><Relationship Id="rId238" Type="http://schemas.openxmlformats.org/officeDocument/2006/relationships/tags" Target="../tags/tag3236.xml"/><Relationship Id="rId259" Type="http://schemas.openxmlformats.org/officeDocument/2006/relationships/tags" Target="../tags/tag3257.xml"/><Relationship Id="rId424" Type="http://schemas.openxmlformats.org/officeDocument/2006/relationships/tags" Target="../tags/tag3422.xml"/><Relationship Id="rId445" Type="http://schemas.openxmlformats.org/officeDocument/2006/relationships/tags" Target="../tags/tag3443.xml"/><Relationship Id="rId23" Type="http://schemas.openxmlformats.org/officeDocument/2006/relationships/tags" Target="../tags/tag3021.xml"/><Relationship Id="rId119" Type="http://schemas.openxmlformats.org/officeDocument/2006/relationships/tags" Target="../tags/tag3117.xml"/><Relationship Id="rId270" Type="http://schemas.openxmlformats.org/officeDocument/2006/relationships/tags" Target="../tags/tag3268.xml"/><Relationship Id="rId291" Type="http://schemas.openxmlformats.org/officeDocument/2006/relationships/tags" Target="../tags/tag3289.xml"/><Relationship Id="rId305" Type="http://schemas.openxmlformats.org/officeDocument/2006/relationships/tags" Target="../tags/tag3303.xml"/><Relationship Id="rId326" Type="http://schemas.openxmlformats.org/officeDocument/2006/relationships/tags" Target="../tags/tag3324.xml"/><Relationship Id="rId347" Type="http://schemas.openxmlformats.org/officeDocument/2006/relationships/tags" Target="../tags/tag3345.xml"/><Relationship Id="rId44" Type="http://schemas.openxmlformats.org/officeDocument/2006/relationships/tags" Target="../tags/tag3042.xml"/><Relationship Id="rId65" Type="http://schemas.openxmlformats.org/officeDocument/2006/relationships/tags" Target="../tags/tag3063.xml"/><Relationship Id="rId86" Type="http://schemas.openxmlformats.org/officeDocument/2006/relationships/tags" Target="../tags/tag3084.xml"/><Relationship Id="rId130" Type="http://schemas.openxmlformats.org/officeDocument/2006/relationships/tags" Target="../tags/tag3128.xml"/><Relationship Id="rId151" Type="http://schemas.openxmlformats.org/officeDocument/2006/relationships/tags" Target="../tags/tag3149.xml"/><Relationship Id="rId368" Type="http://schemas.openxmlformats.org/officeDocument/2006/relationships/tags" Target="../tags/tag3366.xml"/><Relationship Id="rId389" Type="http://schemas.openxmlformats.org/officeDocument/2006/relationships/tags" Target="../tags/tag3387.xml"/><Relationship Id="rId172" Type="http://schemas.openxmlformats.org/officeDocument/2006/relationships/tags" Target="../tags/tag3170.xml"/><Relationship Id="rId193" Type="http://schemas.openxmlformats.org/officeDocument/2006/relationships/tags" Target="../tags/tag3191.xml"/><Relationship Id="rId207" Type="http://schemas.openxmlformats.org/officeDocument/2006/relationships/tags" Target="../tags/tag3205.xml"/><Relationship Id="rId228" Type="http://schemas.openxmlformats.org/officeDocument/2006/relationships/tags" Target="../tags/tag3226.xml"/><Relationship Id="rId249" Type="http://schemas.openxmlformats.org/officeDocument/2006/relationships/tags" Target="../tags/tag3247.xml"/><Relationship Id="rId414" Type="http://schemas.openxmlformats.org/officeDocument/2006/relationships/tags" Target="../tags/tag3412.xml"/><Relationship Id="rId435" Type="http://schemas.openxmlformats.org/officeDocument/2006/relationships/tags" Target="../tags/tag3433.xml"/><Relationship Id="rId13" Type="http://schemas.openxmlformats.org/officeDocument/2006/relationships/tags" Target="../tags/tag3011.xml"/><Relationship Id="rId109" Type="http://schemas.openxmlformats.org/officeDocument/2006/relationships/tags" Target="../tags/tag3107.xml"/><Relationship Id="rId260" Type="http://schemas.openxmlformats.org/officeDocument/2006/relationships/tags" Target="../tags/tag3258.xml"/><Relationship Id="rId281" Type="http://schemas.openxmlformats.org/officeDocument/2006/relationships/tags" Target="../tags/tag3279.xml"/><Relationship Id="rId316" Type="http://schemas.openxmlformats.org/officeDocument/2006/relationships/tags" Target="../tags/tag3314.xml"/><Relationship Id="rId337" Type="http://schemas.openxmlformats.org/officeDocument/2006/relationships/tags" Target="../tags/tag3335.xml"/><Relationship Id="rId34" Type="http://schemas.openxmlformats.org/officeDocument/2006/relationships/tags" Target="../tags/tag3032.xml"/><Relationship Id="rId55" Type="http://schemas.openxmlformats.org/officeDocument/2006/relationships/tags" Target="../tags/tag3053.xml"/><Relationship Id="rId76" Type="http://schemas.openxmlformats.org/officeDocument/2006/relationships/tags" Target="../tags/tag3074.xml"/><Relationship Id="rId97" Type="http://schemas.openxmlformats.org/officeDocument/2006/relationships/tags" Target="../tags/tag3095.xml"/><Relationship Id="rId120" Type="http://schemas.openxmlformats.org/officeDocument/2006/relationships/tags" Target="../tags/tag3118.xml"/><Relationship Id="rId141" Type="http://schemas.openxmlformats.org/officeDocument/2006/relationships/tags" Target="../tags/tag3139.xml"/><Relationship Id="rId358" Type="http://schemas.openxmlformats.org/officeDocument/2006/relationships/tags" Target="../tags/tag3356.xml"/><Relationship Id="rId379" Type="http://schemas.openxmlformats.org/officeDocument/2006/relationships/tags" Target="../tags/tag3377.xml"/><Relationship Id="rId7" Type="http://schemas.openxmlformats.org/officeDocument/2006/relationships/tags" Target="../tags/tag3005.xml"/><Relationship Id="rId162" Type="http://schemas.openxmlformats.org/officeDocument/2006/relationships/tags" Target="../tags/tag3160.xml"/><Relationship Id="rId183" Type="http://schemas.openxmlformats.org/officeDocument/2006/relationships/tags" Target="../tags/tag3181.xml"/><Relationship Id="rId218" Type="http://schemas.openxmlformats.org/officeDocument/2006/relationships/tags" Target="../tags/tag3216.xml"/><Relationship Id="rId239" Type="http://schemas.openxmlformats.org/officeDocument/2006/relationships/tags" Target="../tags/tag3237.xml"/><Relationship Id="rId390" Type="http://schemas.openxmlformats.org/officeDocument/2006/relationships/tags" Target="../tags/tag3388.xml"/><Relationship Id="rId404" Type="http://schemas.openxmlformats.org/officeDocument/2006/relationships/tags" Target="../tags/tag3402.xml"/><Relationship Id="rId425" Type="http://schemas.openxmlformats.org/officeDocument/2006/relationships/tags" Target="../tags/tag3423.xml"/><Relationship Id="rId446" Type="http://schemas.openxmlformats.org/officeDocument/2006/relationships/tags" Target="../tags/tag3444.xml"/><Relationship Id="rId250" Type="http://schemas.openxmlformats.org/officeDocument/2006/relationships/tags" Target="../tags/tag3248.xml"/><Relationship Id="rId271" Type="http://schemas.openxmlformats.org/officeDocument/2006/relationships/tags" Target="../tags/tag3269.xml"/><Relationship Id="rId292" Type="http://schemas.openxmlformats.org/officeDocument/2006/relationships/tags" Target="../tags/tag3290.xml"/><Relationship Id="rId306" Type="http://schemas.openxmlformats.org/officeDocument/2006/relationships/tags" Target="../tags/tag3304.xml"/><Relationship Id="rId24" Type="http://schemas.openxmlformats.org/officeDocument/2006/relationships/tags" Target="../tags/tag3022.xml"/><Relationship Id="rId45" Type="http://schemas.openxmlformats.org/officeDocument/2006/relationships/tags" Target="../tags/tag3043.xml"/><Relationship Id="rId66" Type="http://schemas.openxmlformats.org/officeDocument/2006/relationships/tags" Target="../tags/tag3064.xml"/><Relationship Id="rId87" Type="http://schemas.openxmlformats.org/officeDocument/2006/relationships/tags" Target="../tags/tag3085.xml"/><Relationship Id="rId110" Type="http://schemas.openxmlformats.org/officeDocument/2006/relationships/tags" Target="../tags/tag3108.xml"/><Relationship Id="rId131" Type="http://schemas.openxmlformats.org/officeDocument/2006/relationships/tags" Target="../tags/tag3129.xml"/><Relationship Id="rId327" Type="http://schemas.openxmlformats.org/officeDocument/2006/relationships/tags" Target="../tags/tag3325.xml"/><Relationship Id="rId348" Type="http://schemas.openxmlformats.org/officeDocument/2006/relationships/tags" Target="../tags/tag3346.xml"/><Relationship Id="rId369" Type="http://schemas.openxmlformats.org/officeDocument/2006/relationships/tags" Target="../tags/tag3367.xml"/><Relationship Id="rId152" Type="http://schemas.openxmlformats.org/officeDocument/2006/relationships/tags" Target="../tags/tag3150.xml"/><Relationship Id="rId173" Type="http://schemas.openxmlformats.org/officeDocument/2006/relationships/tags" Target="../tags/tag3171.xml"/><Relationship Id="rId194" Type="http://schemas.openxmlformats.org/officeDocument/2006/relationships/tags" Target="../tags/tag3192.xml"/><Relationship Id="rId208" Type="http://schemas.openxmlformats.org/officeDocument/2006/relationships/tags" Target="../tags/tag3206.xml"/><Relationship Id="rId229" Type="http://schemas.openxmlformats.org/officeDocument/2006/relationships/tags" Target="../tags/tag3227.xml"/><Relationship Id="rId380" Type="http://schemas.openxmlformats.org/officeDocument/2006/relationships/tags" Target="../tags/tag3378.xml"/><Relationship Id="rId415" Type="http://schemas.openxmlformats.org/officeDocument/2006/relationships/tags" Target="../tags/tag3413.xml"/><Relationship Id="rId436" Type="http://schemas.openxmlformats.org/officeDocument/2006/relationships/tags" Target="../tags/tag3434.xml"/><Relationship Id="rId240" Type="http://schemas.openxmlformats.org/officeDocument/2006/relationships/tags" Target="../tags/tag3238.xml"/><Relationship Id="rId261" Type="http://schemas.openxmlformats.org/officeDocument/2006/relationships/tags" Target="../tags/tag3259.xml"/><Relationship Id="rId14" Type="http://schemas.openxmlformats.org/officeDocument/2006/relationships/tags" Target="../tags/tag3012.xml"/><Relationship Id="rId35" Type="http://schemas.openxmlformats.org/officeDocument/2006/relationships/tags" Target="../tags/tag3033.xml"/><Relationship Id="rId56" Type="http://schemas.openxmlformats.org/officeDocument/2006/relationships/tags" Target="../tags/tag3054.xml"/><Relationship Id="rId77" Type="http://schemas.openxmlformats.org/officeDocument/2006/relationships/tags" Target="../tags/tag3075.xml"/><Relationship Id="rId100" Type="http://schemas.openxmlformats.org/officeDocument/2006/relationships/tags" Target="../tags/tag3098.xml"/><Relationship Id="rId282" Type="http://schemas.openxmlformats.org/officeDocument/2006/relationships/tags" Target="../tags/tag3280.xml"/><Relationship Id="rId317" Type="http://schemas.openxmlformats.org/officeDocument/2006/relationships/tags" Target="../tags/tag3315.xml"/><Relationship Id="rId338" Type="http://schemas.openxmlformats.org/officeDocument/2006/relationships/tags" Target="../tags/tag3336.xml"/><Relationship Id="rId359" Type="http://schemas.openxmlformats.org/officeDocument/2006/relationships/tags" Target="../tags/tag3357.xml"/><Relationship Id="rId8" Type="http://schemas.openxmlformats.org/officeDocument/2006/relationships/tags" Target="../tags/tag3006.xml"/><Relationship Id="rId98" Type="http://schemas.openxmlformats.org/officeDocument/2006/relationships/tags" Target="../tags/tag3096.xml"/><Relationship Id="rId121" Type="http://schemas.openxmlformats.org/officeDocument/2006/relationships/tags" Target="../tags/tag3119.xml"/><Relationship Id="rId142" Type="http://schemas.openxmlformats.org/officeDocument/2006/relationships/tags" Target="../tags/tag3140.xml"/><Relationship Id="rId163" Type="http://schemas.openxmlformats.org/officeDocument/2006/relationships/tags" Target="../tags/tag3161.xml"/><Relationship Id="rId184" Type="http://schemas.openxmlformats.org/officeDocument/2006/relationships/tags" Target="../tags/tag3182.xml"/><Relationship Id="rId219" Type="http://schemas.openxmlformats.org/officeDocument/2006/relationships/tags" Target="../tags/tag3217.xml"/><Relationship Id="rId370" Type="http://schemas.openxmlformats.org/officeDocument/2006/relationships/tags" Target="../tags/tag3368.xml"/><Relationship Id="rId391" Type="http://schemas.openxmlformats.org/officeDocument/2006/relationships/tags" Target="../tags/tag3389.xml"/><Relationship Id="rId405" Type="http://schemas.openxmlformats.org/officeDocument/2006/relationships/tags" Target="../tags/tag3403.xml"/><Relationship Id="rId426" Type="http://schemas.openxmlformats.org/officeDocument/2006/relationships/tags" Target="../tags/tag3424.xml"/><Relationship Id="rId447" Type="http://schemas.openxmlformats.org/officeDocument/2006/relationships/tags" Target="../tags/tag3445.xml"/><Relationship Id="rId230" Type="http://schemas.openxmlformats.org/officeDocument/2006/relationships/tags" Target="../tags/tag3228.xml"/><Relationship Id="rId251" Type="http://schemas.openxmlformats.org/officeDocument/2006/relationships/tags" Target="../tags/tag3249.xml"/><Relationship Id="rId25" Type="http://schemas.openxmlformats.org/officeDocument/2006/relationships/tags" Target="../tags/tag3023.xml"/><Relationship Id="rId46" Type="http://schemas.openxmlformats.org/officeDocument/2006/relationships/tags" Target="../tags/tag3044.xml"/><Relationship Id="rId67" Type="http://schemas.openxmlformats.org/officeDocument/2006/relationships/tags" Target="../tags/tag3065.xml"/><Relationship Id="rId272" Type="http://schemas.openxmlformats.org/officeDocument/2006/relationships/tags" Target="../tags/tag3270.xml"/><Relationship Id="rId293" Type="http://schemas.openxmlformats.org/officeDocument/2006/relationships/tags" Target="../tags/tag3291.xml"/><Relationship Id="rId307" Type="http://schemas.openxmlformats.org/officeDocument/2006/relationships/tags" Target="../tags/tag3305.xml"/><Relationship Id="rId328" Type="http://schemas.openxmlformats.org/officeDocument/2006/relationships/tags" Target="../tags/tag3326.xml"/><Relationship Id="rId349" Type="http://schemas.openxmlformats.org/officeDocument/2006/relationships/tags" Target="../tags/tag3347.xml"/><Relationship Id="rId88" Type="http://schemas.openxmlformats.org/officeDocument/2006/relationships/tags" Target="../tags/tag3086.xml"/><Relationship Id="rId111" Type="http://schemas.openxmlformats.org/officeDocument/2006/relationships/tags" Target="../tags/tag3109.xml"/><Relationship Id="rId132" Type="http://schemas.openxmlformats.org/officeDocument/2006/relationships/tags" Target="../tags/tag3130.xml"/><Relationship Id="rId153" Type="http://schemas.openxmlformats.org/officeDocument/2006/relationships/tags" Target="../tags/tag3151.xml"/><Relationship Id="rId174" Type="http://schemas.openxmlformats.org/officeDocument/2006/relationships/tags" Target="../tags/tag3172.xml"/><Relationship Id="rId195" Type="http://schemas.openxmlformats.org/officeDocument/2006/relationships/tags" Target="../tags/tag3193.xml"/><Relationship Id="rId209" Type="http://schemas.openxmlformats.org/officeDocument/2006/relationships/tags" Target="../tags/tag3207.xml"/><Relationship Id="rId360" Type="http://schemas.openxmlformats.org/officeDocument/2006/relationships/tags" Target="../tags/tag3358.xml"/><Relationship Id="rId381" Type="http://schemas.openxmlformats.org/officeDocument/2006/relationships/tags" Target="../tags/tag3379.xml"/><Relationship Id="rId416" Type="http://schemas.openxmlformats.org/officeDocument/2006/relationships/tags" Target="../tags/tag3414.xml"/><Relationship Id="rId220" Type="http://schemas.openxmlformats.org/officeDocument/2006/relationships/tags" Target="../tags/tag3218.xml"/><Relationship Id="rId241" Type="http://schemas.openxmlformats.org/officeDocument/2006/relationships/tags" Target="../tags/tag3239.xml"/><Relationship Id="rId437" Type="http://schemas.openxmlformats.org/officeDocument/2006/relationships/tags" Target="../tags/tag3435.xml"/><Relationship Id="rId15" Type="http://schemas.openxmlformats.org/officeDocument/2006/relationships/tags" Target="../tags/tag3013.xml"/><Relationship Id="rId36" Type="http://schemas.openxmlformats.org/officeDocument/2006/relationships/tags" Target="../tags/tag3034.xml"/><Relationship Id="rId57" Type="http://schemas.openxmlformats.org/officeDocument/2006/relationships/tags" Target="../tags/tag3055.xml"/><Relationship Id="rId262" Type="http://schemas.openxmlformats.org/officeDocument/2006/relationships/tags" Target="../tags/tag3260.xml"/><Relationship Id="rId283" Type="http://schemas.openxmlformats.org/officeDocument/2006/relationships/tags" Target="../tags/tag3281.xml"/><Relationship Id="rId318" Type="http://schemas.openxmlformats.org/officeDocument/2006/relationships/tags" Target="../tags/tag3316.xml"/><Relationship Id="rId339" Type="http://schemas.openxmlformats.org/officeDocument/2006/relationships/tags" Target="../tags/tag3337.xml"/><Relationship Id="rId78" Type="http://schemas.openxmlformats.org/officeDocument/2006/relationships/tags" Target="../tags/tag3076.xml"/><Relationship Id="rId99" Type="http://schemas.openxmlformats.org/officeDocument/2006/relationships/tags" Target="../tags/tag3097.xml"/><Relationship Id="rId101" Type="http://schemas.openxmlformats.org/officeDocument/2006/relationships/tags" Target="../tags/tag3099.xml"/><Relationship Id="rId122" Type="http://schemas.openxmlformats.org/officeDocument/2006/relationships/tags" Target="../tags/tag3120.xml"/><Relationship Id="rId143" Type="http://schemas.openxmlformats.org/officeDocument/2006/relationships/tags" Target="../tags/tag3141.xml"/><Relationship Id="rId164" Type="http://schemas.openxmlformats.org/officeDocument/2006/relationships/tags" Target="../tags/tag3162.xml"/><Relationship Id="rId185" Type="http://schemas.openxmlformats.org/officeDocument/2006/relationships/tags" Target="../tags/tag3183.xml"/><Relationship Id="rId350" Type="http://schemas.openxmlformats.org/officeDocument/2006/relationships/tags" Target="../tags/tag3348.xml"/><Relationship Id="rId371" Type="http://schemas.openxmlformats.org/officeDocument/2006/relationships/tags" Target="../tags/tag3369.xml"/><Relationship Id="rId406" Type="http://schemas.openxmlformats.org/officeDocument/2006/relationships/tags" Target="../tags/tag3404.xml"/><Relationship Id="rId9" Type="http://schemas.openxmlformats.org/officeDocument/2006/relationships/tags" Target="../tags/tag3007.xml"/><Relationship Id="rId210" Type="http://schemas.openxmlformats.org/officeDocument/2006/relationships/tags" Target="../tags/tag3208.xml"/><Relationship Id="rId392" Type="http://schemas.openxmlformats.org/officeDocument/2006/relationships/tags" Target="../tags/tag3390.xml"/><Relationship Id="rId427" Type="http://schemas.openxmlformats.org/officeDocument/2006/relationships/tags" Target="../tags/tag3425.xml"/><Relationship Id="rId448" Type="http://schemas.openxmlformats.org/officeDocument/2006/relationships/tags" Target="../tags/tag3446.xml"/><Relationship Id="rId26" Type="http://schemas.openxmlformats.org/officeDocument/2006/relationships/tags" Target="../tags/tag3024.xml"/><Relationship Id="rId231" Type="http://schemas.openxmlformats.org/officeDocument/2006/relationships/tags" Target="../tags/tag3229.xml"/><Relationship Id="rId252" Type="http://schemas.openxmlformats.org/officeDocument/2006/relationships/tags" Target="../tags/tag3250.xml"/><Relationship Id="rId273" Type="http://schemas.openxmlformats.org/officeDocument/2006/relationships/tags" Target="../tags/tag3271.xml"/><Relationship Id="rId294" Type="http://schemas.openxmlformats.org/officeDocument/2006/relationships/tags" Target="../tags/tag3292.xml"/><Relationship Id="rId308" Type="http://schemas.openxmlformats.org/officeDocument/2006/relationships/tags" Target="../tags/tag3306.xml"/><Relationship Id="rId329" Type="http://schemas.openxmlformats.org/officeDocument/2006/relationships/tags" Target="../tags/tag3327.xml"/><Relationship Id="rId47" Type="http://schemas.openxmlformats.org/officeDocument/2006/relationships/tags" Target="../tags/tag3045.xml"/><Relationship Id="rId68" Type="http://schemas.openxmlformats.org/officeDocument/2006/relationships/tags" Target="../tags/tag3066.xml"/><Relationship Id="rId89" Type="http://schemas.openxmlformats.org/officeDocument/2006/relationships/tags" Target="../tags/tag3087.xml"/><Relationship Id="rId112" Type="http://schemas.openxmlformats.org/officeDocument/2006/relationships/tags" Target="../tags/tag3110.xml"/><Relationship Id="rId133" Type="http://schemas.openxmlformats.org/officeDocument/2006/relationships/tags" Target="../tags/tag3131.xml"/><Relationship Id="rId154" Type="http://schemas.openxmlformats.org/officeDocument/2006/relationships/tags" Target="../tags/tag3152.xml"/><Relationship Id="rId175" Type="http://schemas.openxmlformats.org/officeDocument/2006/relationships/tags" Target="../tags/tag3173.xml"/><Relationship Id="rId340" Type="http://schemas.openxmlformats.org/officeDocument/2006/relationships/tags" Target="../tags/tag3338.xml"/><Relationship Id="rId361" Type="http://schemas.openxmlformats.org/officeDocument/2006/relationships/tags" Target="../tags/tag3359.xml"/><Relationship Id="rId196" Type="http://schemas.openxmlformats.org/officeDocument/2006/relationships/tags" Target="../tags/tag3194.xml"/><Relationship Id="rId200" Type="http://schemas.openxmlformats.org/officeDocument/2006/relationships/tags" Target="../tags/tag3198.xml"/><Relationship Id="rId382" Type="http://schemas.openxmlformats.org/officeDocument/2006/relationships/tags" Target="../tags/tag3380.xml"/><Relationship Id="rId417" Type="http://schemas.openxmlformats.org/officeDocument/2006/relationships/tags" Target="../tags/tag3415.xml"/><Relationship Id="rId438" Type="http://schemas.openxmlformats.org/officeDocument/2006/relationships/tags" Target="../tags/tag3436.xml"/><Relationship Id="rId16" Type="http://schemas.openxmlformats.org/officeDocument/2006/relationships/tags" Target="../tags/tag3014.xml"/><Relationship Id="rId221" Type="http://schemas.openxmlformats.org/officeDocument/2006/relationships/tags" Target="../tags/tag3219.xml"/><Relationship Id="rId242" Type="http://schemas.openxmlformats.org/officeDocument/2006/relationships/tags" Target="../tags/tag3240.xml"/><Relationship Id="rId263" Type="http://schemas.openxmlformats.org/officeDocument/2006/relationships/tags" Target="../tags/tag3261.xml"/><Relationship Id="rId284" Type="http://schemas.openxmlformats.org/officeDocument/2006/relationships/tags" Target="../tags/tag3282.xml"/><Relationship Id="rId319" Type="http://schemas.openxmlformats.org/officeDocument/2006/relationships/tags" Target="../tags/tag3317.xml"/><Relationship Id="rId37" Type="http://schemas.openxmlformats.org/officeDocument/2006/relationships/tags" Target="../tags/tag3035.xml"/><Relationship Id="rId58" Type="http://schemas.openxmlformats.org/officeDocument/2006/relationships/tags" Target="../tags/tag3056.xml"/><Relationship Id="rId79" Type="http://schemas.openxmlformats.org/officeDocument/2006/relationships/tags" Target="../tags/tag3077.xml"/><Relationship Id="rId102" Type="http://schemas.openxmlformats.org/officeDocument/2006/relationships/tags" Target="../tags/tag3100.xml"/><Relationship Id="rId123" Type="http://schemas.openxmlformats.org/officeDocument/2006/relationships/tags" Target="../tags/tag3121.xml"/><Relationship Id="rId144" Type="http://schemas.openxmlformats.org/officeDocument/2006/relationships/tags" Target="../tags/tag3142.xml"/><Relationship Id="rId330" Type="http://schemas.openxmlformats.org/officeDocument/2006/relationships/tags" Target="../tags/tag3328.xml"/><Relationship Id="rId90" Type="http://schemas.openxmlformats.org/officeDocument/2006/relationships/tags" Target="../tags/tag3088.xml"/><Relationship Id="rId165" Type="http://schemas.openxmlformats.org/officeDocument/2006/relationships/tags" Target="../tags/tag3163.xml"/><Relationship Id="rId186" Type="http://schemas.openxmlformats.org/officeDocument/2006/relationships/tags" Target="../tags/tag3184.xml"/><Relationship Id="rId351" Type="http://schemas.openxmlformats.org/officeDocument/2006/relationships/tags" Target="../tags/tag3349.xml"/><Relationship Id="rId372" Type="http://schemas.openxmlformats.org/officeDocument/2006/relationships/tags" Target="../tags/tag3370.xml"/><Relationship Id="rId393" Type="http://schemas.openxmlformats.org/officeDocument/2006/relationships/tags" Target="../tags/tag3391.xml"/><Relationship Id="rId407" Type="http://schemas.openxmlformats.org/officeDocument/2006/relationships/tags" Target="../tags/tag3405.xml"/><Relationship Id="rId428" Type="http://schemas.openxmlformats.org/officeDocument/2006/relationships/tags" Target="../tags/tag3426.xml"/><Relationship Id="rId449" Type="http://schemas.openxmlformats.org/officeDocument/2006/relationships/slideLayout" Target="../slideLayouts/slideLayout12.xml"/><Relationship Id="rId211" Type="http://schemas.openxmlformats.org/officeDocument/2006/relationships/tags" Target="../tags/tag3209.xml"/><Relationship Id="rId232" Type="http://schemas.openxmlformats.org/officeDocument/2006/relationships/tags" Target="../tags/tag3230.xml"/><Relationship Id="rId253" Type="http://schemas.openxmlformats.org/officeDocument/2006/relationships/tags" Target="../tags/tag3251.xml"/><Relationship Id="rId274" Type="http://schemas.openxmlformats.org/officeDocument/2006/relationships/tags" Target="../tags/tag3272.xml"/><Relationship Id="rId295" Type="http://schemas.openxmlformats.org/officeDocument/2006/relationships/tags" Target="../tags/tag3293.xml"/><Relationship Id="rId309" Type="http://schemas.openxmlformats.org/officeDocument/2006/relationships/tags" Target="../tags/tag3307.xml"/><Relationship Id="rId27" Type="http://schemas.openxmlformats.org/officeDocument/2006/relationships/tags" Target="../tags/tag3025.xml"/><Relationship Id="rId48" Type="http://schemas.openxmlformats.org/officeDocument/2006/relationships/tags" Target="../tags/tag3046.xml"/><Relationship Id="rId69" Type="http://schemas.openxmlformats.org/officeDocument/2006/relationships/tags" Target="../tags/tag3067.xml"/><Relationship Id="rId113" Type="http://schemas.openxmlformats.org/officeDocument/2006/relationships/tags" Target="../tags/tag3111.xml"/><Relationship Id="rId134" Type="http://schemas.openxmlformats.org/officeDocument/2006/relationships/tags" Target="../tags/tag3132.xml"/><Relationship Id="rId320" Type="http://schemas.openxmlformats.org/officeDocument/2006/relationships/tags" Target="../tags/tag3318.xml"/><Relationship Id="rId80" Type="http://schemas.openxmlformats.org/officeDocument/2006/relationships/tags" Target="../tags/tag3078.xml"/><Relationship Id="rId155" Type="http://schemas.openxmlformats.org/officeDocument/2006/relationships/tags" Target="../tags/tag3153.xml"/><Relationship Id="rId176" Type="http://schemas.openxmlformats.org/officeDocument/2006/relationships/tags" Target="../tags/tag3174.xml"/><Relationship Id="rId197" Type="http://schemas.openxmlformats.org/officeDocument/2006/relationships/tags" Target="../tags/tag3195.xml"/><Relationship Id="rId341" Type="http://schemas.openxmlformats.org/officeDocument/2006/relationships/tags" Target="../tags/tag3339.xml"/><Relationship Id="rId362" Type="http://schemas.openxmlformats.org/officeDocument/2006/relationships/tags" Target="../tags/tag3360.xml"/><Relationship Id="rId383" Type="http://schemas.openxmlformats.org/officeDocument/2006/relationships/tags" Target="../tags/tag3381.xml"/><Relationship Id="rId418" Type="http://schemas.openxmlformats.org/officeDocument/2006/relationships/tags" Target="../tags/tag3416.xml"/><Relationship Id="rId439" Type="http://schemas.openxmlformats.org/officeDocument/2006/relationships/tags" Target="../tags/tag3437.xml"/><Relationship Id="rId201" Type="http://schemas.openxmlformats.org/officeDocument/2006/relationships/tags" Target="../tags/tag3199.xml"/><Relationship Id="rId222" Type="http://schemas.openxmlformats.org/officeDocument/2006/relationships/tags" Target="../tags/tag3220.xml"/><Relationship Id="rId243" Type="http://schemas.openxmlformats.org/officeDocument/2006/relationships/tags" Target="../tags/tag3241.xml"/><Relationship Id="rId264" Type="http://schemas.openxmlformats.org/officeDocument/2006/relationships/tags" Target="../tags/tag3262.xml"/><Relationship Id="rId285" Type="http://schemas.openxmlformats.org/officeDocument/2006/relationships/tags" Target="../tags/tag3283.xml"/><Relationship Id="rId17" Type="http://schemas.openxmlformats.org/officeDocument/2006/relationships/tags" Target="../tags/tag3015.xml"/><Relationship Id="rId38" Type="http://schemas.openxmlformats.org/officeDocument/2006/relationships/tags" Target="../tags/tag3036.xml"/><Relationship Id="rId59" Type="http://schemas.openxmlformats.org/officeDocument/2006/relationships/tags" Target="../tags/tag3057.xml"/><Relationship Id="rId103" Type="http://schemas.openxmlformats.org/officeDocument/2006/relationships/tags" Target="../tags/tag3101.xml"/><Relationship Id="rId124" Type="http://schemas.openxmlformats.org/officeDocument/2006/relationships/tags" Target="../tags/tag3122.xml"/><Relationship Id="rId310" Type="http://schemas.openxmlformats.org/officeDocument/2006/relationships/tags" Target="../tags/tag3308.xml"/><Relationship Id="rId70" Type="http://schemas.openxmlformats.org/officeDocument/2006/relationships/tags" Target="../tags/tag3068.xml"/><Relationship Id="rId91" Type="http://schemas.openxmlformats.org/officeDocument/2006/relationships/tags" Target="../tags/tag3089.xml"/><Relationship Id="rId145" Type="http://schemas.openxmlformats.org/officeDocument/2006/relationships/tags" Target="../tags/tag3143.xml"/><Relationship Id="rId166" Type="http://schemas.openxmlformats.org/officeDocument/2006/relationships/tags" Target="../tags/tag3164.xml"/><Relationship Id="rId187" Type="http://schemas.openxmlformats.org/officeDocument/2006/relationships/tags" Target="../tags/tag3185.xml"/><Relationship Id="rId331" Type="http://schemas.openxmlformats.org/officeDocument/2006/relationships/tags" Target="../tags/tag3329.xml"/><Relationship Id="rId352" Type="http://schemas.openxmlformats.org/officeDocument/2006/relationships/tags" Target="../tags/tag3350.xml"/><Relationship Id="rId373" Type="http://schemas.openxmlformats.org/officeDocument/2006/relationships/tags" Target="../tags/tag3371.xml"/><Relationship Id="rId394" Type="http://schemas.openxmlformats.org/officeDocument/2006/relationships/tags" Target="../tags/tag3392.xml"/><Relationship Id="rId408" Type="http://schemas.openxmlformats.org/officeDocument/2006/relationships/tags" Target="../tags/tag3406.xml"/><Relationship Id="rId429" Type="http://schemas.openxmlformats.org/officeDocument/2006/relationships/tags" Target="../tags/tag3427.xml"/><Relationship Id="rId1" Type="http://schemas.openxmlformats.org/officeDocument/2006/relationships/tags" Target="../tags/tag2999.xml"/><Relationship Id="rId212" Type="http://schemas.openxmlformats.org/officeDocument/2006/relationships/tags" Target="../tags/tag3210.xml"/><Relationship Id="rId233" Type="http://schemas.openxmlformats.org/officeDocument/2006/relationships/tags" Target="../tags/tag3231.xml"/><Relationship Id="rId254" Type="http://schemas.openxmlformats.org/officeDocument/2006/relationships/tags" Target="../tags/tag3252.xml"/><Relationship Id="rId440" Type="http://schemas.openxmlformats.org/officeDocument/2006/relationships/tags" Target="../tags/tag3438.xml"/><Relationship Id="rId28" Type="http://schemas.openxmlformats.org/officeDocument/2006/relationships/tags" Target="../tags/tag3026.xml"/><Relationship Id="rId49" Type="http://schemas.openxmlformats.org/officeDocument/2006/relationships/tags" Target="../tags/tag3047.xml"/><Relationship Id="rId114" Type="http://schemas.openxmlformats.org/officeDocument/2006/relationships/tags" Target="../tags/tag3112.xml"/><Relationship Id="rId275" Type="http://schemas.openxmlformats.org/officeDocument/2006/relationships/tags" Target="../tags/tag3273.xml"/><Relationship Id="rId296" Type="http://schemas.openxmlformats.org/officeDocument/2006/relationships/tags" Target="../tags/tag3294.xml"/><Relationship Id="rId300" Type="http://schemas.openxmlformats.org/officeDocument/2006/relationships/tags" Target="../tags/tag3298.xml"/><Relationship Id="rId60" Type="http://schemas.openxmlformats.org/officeDocument/2006/relationships/tags" Target="../tags/tag3058.xml"/><Relationship Id="rId81" Type="http://schemas.openxmlformats.org/officeDocument/2006/relationships/tags" Target="../tags/tag3079.xml"/><Relationship Id="rId135" Type="http://schemas.openxmlformats.org/officeDocument/2006/relationships/tags" Target="../tags/tag3133.xml"/><Relationship Id="rId156" Type="http://schemas.openxmlformats.org/officeDocument/2006/relationships/tags" Target="../tags/tag3154.xml"/><Relationship Id="rId177" Type="http://schemas.openxmlformats.org/officeDocument/2006/relationships/tags" Target="../tags/tag3175.xml"/><Relationship Id="rId198" Type="http://schemas.openxmlformats.org/officeDocument/2006/relationships/tags" Target="../tags/tag3196.xml"/><Relationship Id="rId321" Type="http://schemas.openxmlformats.org/officeDocument/2006/relationships/tags" Target="../tags/tag3319.xml"/><Relationship Id="rId342" Type="http://schemas.openxmlformats.org/officeDocument/2006/relationships/tags" Target="../tags/tag3340.xml"/><Relationship Id="rId363" Type="http://schemas.openxmlformats.org/officeDocument/2006/relationships/tags" Target="../tags/tag3361.xml"/><Relationship Id="rId384" Type="http://schemas.openxmlformats.org/officeDocument/2006/relationships/tags" Target="../tags/tag3382.xml"/><Relationship Id="rId419" Type="http://schemas.openxmlformats.org/officeDocument/2006/relationships/tags" Target="../tags/tag3417.xml"/><Relationship Id="rId202" Type="http://schemas.openxmlformats.org/officeDocument/2006/relationships/tags" Target="../tags/tag3200.xml"/><Relationship Id="rId223" Type="http://schemas.openxmlformats.org/officeDocument/2006/relationships/tags" Target="../tags/tag3221.xml"/><Relationship Id="rId244" Type="http://schemas.openxmlformats.org/officeDocument/2006/relationships/tags" Target="../tags/tag3242.xml"/><Relationship Id="rId430" Type="http://schemas.openxmlformats.org/officeDocument/2006/relationships/tags" Target="../tags/tag3428.xml"/><Relationship Id="rId18" Type="http://schemas.openxmlformats.org/officeDocument/2006/relationships/tags" Target="../tags/tag3016.xml"/><Relationship Id="rId39" Type="http://schemas.openxmlformats.org/officeDocument/2006/relationships/tags" Target="../tags/tag3037.xml"/><Relationship Id="rId265" Type="http://schemas.openxmlformats.org/officeDocument/2006/relationships/tags" Target="../tags/tag3263.xml"/><Relationship Id="rId286" Type="http://schemas.openxmlformats.org/officeDocument/2006/relationships/tags" Target="../tags/tag3284.xml"/><Relationship Id="rId50" Type="http://schemas.openxmlformats.org/officeDocument/2006/relationships/tags" Target="../tags/tag3048.xml"/><Relationship Id="rId104" Type="http://schemas.openxmlformats.org/officeDocument/2006/relationships/tags" Target="../tags/tag3102.xml"/><Relationship Id="rId125" Type="http://schemas.openxmlformats.org/officeDocument/2006/relationships/tags" Target="../tags/tag3123.xml"/><Relationship Id="rId146" Type="http://schemas.openxmlformats.org/officeDocument/2006/relationships/tags" Target="../tags/tag3144.xml"/><Relationship Id="rId167" Type="http://schemas.openxmlformats.org/officeDocument/2006/relationships/tags" Target="../tags/tag3165.xml"/><Relationship Id="rId188" Type="http://schemas.openxmlformats.org/officeDocument/2006/relationships/tags" Target="../tags/tag3186.xml"/><Relationship Id="rId311" Type="http://schemas.openxmlformats.org/officeDocument/2006/relationships/tags" Target="../tags/tag3309.xml"/><Relationship Id="rId332" Type="http://schemas.openxmlformats.org/officeDocument/2006/relationships/tags" Target="../tags/tag3330.xml"/><Relationship Id="rId353" Type="http://schemas.openxmlformats.org/officeDocument/2006/relationships/tags" Target="../tags/tag3351.xml"/><Relationship Id="rId374" Type="http://schemas.openxmlformats.org/officeDocument/2006/relationships/tags" Target="../tags/tag3372.xml"/><Relationship Id="rId395" Type="http://schemas.openxmlformats.org/officeDocument/2006/relationships/tags" Target="../tags/tag3393.xml"/><Relationship Id="rId409" Type="http://schemas.openxmlformats.org/officeDocument/2006/relationships/tags" Target="../tags/tag3407.xml"/><Relationship Id="rId71" Type="http://schemas.openxmlformats.org/officeDocument/2006/relationships/tags" Target="../tags/tag3069.xml"/><Relationship Id="rId92" Type="http://schemas.openxmlformats.org/officeDocument/2006/relationships/tags" Target="../tags/tag3090.xml"/><Relationship Id="rId213" Type="http://schemas.openxmlformats.org/officeDocument/2006/relationships/tags" Target="../tags/tag3211.xml"/><Relationship Id="rId234" Type="http://schemas.openxmlformats.org/officeDocument/2006/relationships/tags" Target="../tags/tag3232.xml"/><Relationship Id="rId420" Type="http://schemas.openxmlformats.org/officeDocument/2006/relationships/tags" Target="../tags/tag3418.xml"/><Relationship Id="rId2" Type="http://schemas.openxmlformats.org/officeDocument/2006/relationships/tags" Target="../tags/tag3000.xml"/><Relationship Id="rId29" Type="http://schemas.openxmlformats.org/officeDocument/2006/relationships/tags" Target="../tags/tag3027.xml"/><Relationship Id="rId255" Type="http://schemas.openxmlformats.org/officeDocument/2006/relationships/tags" Target="../tags/tag3253.xml"/><Relationship Id="rId276" Type="http://schemas.openxmlformats.org/officeDocument/2006/relationships/tags" Target="../tags/tag3274.xml"/><Relationship Id="rId297" Type="http://schemas.openxmlformats.org/officeDocument/2006/relationships/tags" Target="../tags/tag3295.xml"/><Relationship Id="rId441" Type="http://schemas.openxmlformats.org/officeDocument/2006/relationships/tags" Target="../tags/tag3439.xml"/><Relationship Id="rId40" Type="http://schemas.openxmlformats.org/officeDocument/2006/relationships/tags" Target="../tags/tag3038.xml"/><Relationship Id="rId115" Type="http://schemas.openxmlformats.org/officeDocument/2006/relationships/tags" Target="../tags/tag3113.xml"/><Relationship Id="rId136" Type="http://schemas.openxmlformats.org/officeDocument/2006/relationships/tags" Target="../tags/tag3134.xml"/><Relationship Id="rId157" Type="http://schemas.openxmlformats.org/officeDocument/2006/relationships/tags" Target="../tags/tag3155.xml"/><Relationship Id="rId178" Type="http://schemas.openxmlformats.org/officeDocument/2006/relationships/tags" Target="../tags/tag3176.xml"/><Relationship Id="rId301" Type="http://schemas.openxmlformats.org/officeDocument/2006/relationships/tags" Target="../tags/tag3299.xml"/><Relationship Id="rId322" Type="http://schemas.openxmlformats.org/officeDocument/2006/relationships/tags" Target="../tags/tag3320.xml"/><Relationship Id="rId343" Type="http://schemas.openxmlformats.org/officeDocument/2006/relationships/tags" Target="../tags/tag3341.xml"/><Relationship Id="rId364" Type="http://schemas.openxmlformats.org/officeDocument/2006/relationships/tags" Target="../tags/tag3362.xml"/><Relationship Id="rId61" Type="http://schemas.openxmlformats.org/officeDocument/2006/relationships/tags" Target="../tags/tag3059.xml"/><Relationship Id="rId82" Type="http://schemas.openxmlformats.org/officeDocument/2006/relationships/tags" Target="../tags/tag3080.xml"/><Relationship Id="rId199" Type="http://schemas.openxmlformats.org/officeDocument/2006/relationships/tags" Target="../tags/tag3197.xml"/><Relationship Id="rId203" Type="http://schemas.openxmlformats.org/officeDocument/2006/relationships/tags" Target="../tags/tag3201.xml"/><Relationship Id="rId385" Type="http://schemas.openxmlformats.org/officeDocument/2006/relationships/tags" Target="../tags/tag3383.xml"/><Relationship Id="rId19" Type="http://schemas.openxmlformats.org/officeDocument/2006/relationships/tags" Target="../tags/tag3017.xml"/><Relationship Id="rId224" Type="http://schemas.openxmlformats.org/officeDocument/2006/relationships/tags" Target="../tags/tag3222.xml"/><Relationship Id="rId245" Type="http://schemas.openxmlformats.org/officeDocument/2006/relationships/tags" Target="../tags/tag3243.xml"/><Relationship Id="rId266" Type="http://schemas.openxmlformats.org/officeDocument/2006/relationships/tags" Target="../tags/tag3264.xml"/><Relationship Id="rId287" Type="http://schemas.openxmlformats.org/officeDocument/2006/relationships/tags" Target="../tags/tag3285.xml"/><Relationship Id="rId410" Type="http://schemas.openxmlformats.org/officeDocument/2006/relationships/tags" Target="../tags/tag3408.xml"/><Relationship Id="rId431" Type="http://schemas.openxmlformats.org/officeDocument/2006/relationships/tags" Target="../tags/tag3429.xml"/><Relationship Id="rId30" Type="http://schemas.openxmlformats.org/officeDocument/2006/relationships/tags" Target="../tags/tag3028.xml"/><Relationship Id="rId105" Type="http://schemas.openxmlformats.org/officeDocument/2006/relationships/tags" Target="../tags/tag3103.xml"/><Relationship Id="rId126" Type="http://schemas.openxmlformats.org/officeDocument/2006/relationships/tags" Target="../tags/tag3124.xml"/><Relationship Id="rId147" Type="http://schemas.openxmlformats.org/officeDocument/2006/relationships/tags" Target="../tags/tag3145.xml"/><Relationship Id="rId168" Type="http://schemas.openxmlformats.org/officeDocument/2006/relationships/tags" Target="../tags/tag3166.xml"/><Relationship Id="rId312" Type="http://schemas.openxmlformats.org/officeDocument/2006/relationships/tags" Target="../tags/tag3310.xml"/><Relationship Id="rId333" Type="http://schemas.openxmlformats.org/officeDocument/2006/relationships/tags" Target="../tags/tag3331.xml"/><Relationship Id="rId354" Type="http://schemas.openxmlformats.org/officeDocument/2006/relationships/tags" Target="../tags/tag3352.xml"/><Relationship Id="rId51" Type="http://schemas.openxmlformats.org/officeDocument/2006/relationships/tags" Target="../tags/tag3049.xml"/><Relationship Id="rId72" Type="http://schemas.openxmlformats.org/officeDocument/2006/relationships/tags" Target="../tags/tag3070.xml"/><Relationship Id="rId93" Type="http://schemas.openxmlformats.org/officeDocument/2006/relationships/tags" Target="../tags/tag3091.xml"/><Relationship Id="rId189" Type="http://schemas.openxmlformats.org/officeDocument/2006/relationships/tags" Target="../tags/tag3187.xml"/><Relationship Id="rId375" Type="http://schemas.openxmlformats.org/officeDocument/2006/relationships/tags" Target="../tags/tag3373.xml"/><Relationship Id="rId396" Type="http://schemas.openxmlformats.org/officeDocument/2006/relationships/tags" Target="../tags/tag3394.xml"/><Relationship Id="rId3" Type="http://schemas.openxmlformats.org/officeDocument/2006/relationships/tags" Target="../tags/tag3001.xml"/><Relationship Id="rId214" Type="http://schemas.openxmlformats.org/officeDocument/2006/relationships/tags" Target="../tags/tag3212.xml"/><Relationship Id="rId235" Type="http://schemas.openxmlformats.org/officeDocument/2006/relationships/tags" Target="../tags/tag3233.xml"/><Relationship Id="rId256" Type="http://schemas.openxmlformats.org/officeDocument/2006/relationships/tags" Target="../tags/tag3254.xml"/><Relationship Id="rId277" Type="http://schemas.openxmlformats.org/officeDocument/2006/relationships/tags" Target="../tags/tag3275.xml"/><Relationship Id="rId298" Type="http://schemas.openxmlformats.org/officeDocument/2006/relationships/tags" Target="../tags/tag3296.xml"/><Relationship Id="rId400" Type="http://schemas.openxmlformats.org/officeDocument/2006/relationships/tags" Target="../tags/tag3398.xml"/><Relationship Id="rId421" Type="http://schemas.openxmlformats.org/officeDocument/2006/relationships/tags" Target="../tags/tag3419.xml"/><Relationship Id="rId442" Type="http://schemas.openxmlformats.org/officeDocument/2006/relationships/tags" Target="../tags/tag3440.xml"/><Relationship Id="rId116" Type="http://schemas.openxmlformats.org/officeDocument/2006/relationships/tags" Target="../tags/tag3114.xml"/><Relationship Id="rId137" Type="http://schemas.openxmlformats.org/officeDocument/2006/relationships/tags" Target="../tags/tag3135.xml"/><Relationship Id="rId158" Type="http://schemas.openxmlformats.org/officeDocument/2006/relationships/tags" Target="../tags/tag3156.xml"/><Relationship Id="rId302" Type="http://schemas.openxmlformats.org/officeDocument/2006/relationships/tags" Target="../tags/tag3300.xml"/><Relationship Id="rId323" Type="http://schemas.openxmlformats.org/officeDocument/2006/relationships/tags" Target="../tags/tag3321.xml"/><Relationship Id="rId344" Type="http://schemas.openxmlformats.org/officeDocument/2006/relationships/tags" Target="../tags/tag3342.xml"/><Relationship Id="rId20" Type="http://schemas.openxmlformats.org/officeDocument/2006/relationships/tags" Target="../tags/tag3018.xml"/><Relationship Id="rId41" Type="http://schemas.openxmlformats.org/officeDocument/2006/relationships/tags" Target="../tags/tag3039.xml"/><Relationship Id="rId62" Type="http://schemas.openxmlformats.org/officeDocument/2006/relationships/tags" Target="../tags/tag3060.xml"/><Relationship Id="rId83" Type="http://schemas.openxmlformats.org/officeDocument/2006/relationships/tags" Target="../tags/tag3081.xml"/><Relationship Id="rId179" Type="http://schemas.openxmlformats.org/officeDocument/2006/relationships/tags" Target="../tags/tag3177.xml"/><Relationship Id="rId365" Type="http://schemas.openxmlformats.org/officeDocument/2006/relationships/tags" Target="../tags/tag3363.xml"/><Relationship Id="rId386" Type="http://schemas.openxmlformats.org/officeDocument/2006/relationships/tags" Target="../tags/tag3384.xml"/><Relationship Id="rId190" Type="http://schemas.openxmlformats.org/officeDocument/2006/relationships/tags" Target="../tags/tag3188.xml"/><Relationship Id="rId204" Type="http://schemas.openxmlformats.org/officeDocument/2006/relationships/tags" Target="../tags/tag3202.xml"/><Relationship Id="rId225" Type="http://schemas.openxmlformats.org/officeDocument/2006/relationships/tags" Target="../tags/tag3223.xml"/><Relationship Id="rId246" Type="http://schemas.openxmlformats.org/officeDocument/2006/relationships/tags" Target="../tags/tag3244.xml"/><Relationship Id="rId267" Type="http://schemas.openxmlformats.org/officeDocument/2006/relationships/tags" Target="../tags/tag3265.xml"/><Relationship Id="rId288" Type="http://schemas.openxmlformats.org/officeDocument/2006/relationships/tags" Target="../tags/tag3286.xml"/><Relationship Id="rId411" Type="http://schemas.openxmlformats.org/officeDocument/2006/relationships/tags" Target="../tags/tag3409.xml"/><Relationship Id="rId432" Type="http://schemas.openxmlformats.org/officeDocument/2006/relationships/tags" Target="../tags/tag3430.xml"/><Relationship Id="rId106" Type="http://schemas.openxmlformats.org/officeDocument/2006/relationships/tags" Target="../tags/tag3104.xml"/><Relationship Id="rId127" Type="http://schemas.openxmlformats.org/officeDocument/2006/relationships/tags" Target="../tags/tag3125.xml"/><Relationship Id="rId313" Type="http://schemas.openxmlformats.org/officeDocument/2006/relationships/tags" Target="../tags/tag3311.xml"/><Relationship Id="rId10" Type="http://schemas.openxmlformats.org/officeDocument/2006/relationships/tags" Target="../tags/tag3008.xml"/><Relationship Id="rId31" Type="http://schemas.openxmlformats.org/officeDocument/2006/relationships/tags" Target="../tags/tag3029.xml"/><Relationship Id="rId52" Type="http://schemas.openxmlformats.org/officeDocument/2006/relationships/tags" Target="../tags/tag3050.xml"/><Relationship Id="rId73" Type="http://schemas.openxmlformats.org/officeDocument/2006/relationships/tags" Target="../tags/tag3071.xml"/><Relationship Id="rId94" Type="http://schemas.openxmlformats.org/officeDocument/2006/relationships/tags" Target="../tags/tag3092.xml"/><Relationship Id="rId148" Type="http://schemas.openxmlformats.org/officeDocument/2006/relationships/tags" Target="../tags/tag3146.xml"/><Relationship Id="rId169" Type="http://schemas.openxmlformats.org/officeDocument/2006/relationships/tags" Target="../tags/tag3167.xml"/><Relationship Id="rId334" Type="http://schemas.openxmlformats.org/officeDocument/2006/relationships/tags" Target="../tags/tag3332.xml"/><Relationship Id="rId355" Type="http://schemas.openxmlformats.org/officeDocument/2006/relationships/tags" Target="../tags/tag3353.xml"/><Relationship Id="rId376" Type="http://schemas.openxmlformats.org/officeDocument/2006/relationships/tags" Target="../tags/tag3374.xml"/><Relationship Id="rId397" Type="http://schemas.openxmlformats.org/officeDocument/2006/relationships/tags" Target="../tags/tag3395.xml"/><Relationship Id="rId4" Type="http://schemas.openxmlformats.org/officeDocument/2006/relationships/tags" Target="../tags/tag3002.xml"/><Relationship Id="rId180" Type="http://schemas.openxmlformats.org/officeDocument/2006/relationships/tags" Target="../tags/tag3178.xml"/><Relationship Id="rId215" Type="http://schemas.openxmlformats.org/officeDocument/2006/relationships/tags" Target="../tags/tag3213.xml"/><Relationship Id="rId236" Type="http://schemas.openxmlformats.org/officeDocument/2006/relationships/tags" Target="../tags/tag3234.xml"/><Relationship Id="rId257" Type="http://schemas.openxmlformats.org/officeDocument/2006/relationships/tags" Target="../tags/tag3255.xml"/><Relationship Id="rId278" Type="http://schemas.openxmlformats.org/officeDocument/2006/relationships/tags" Target="../tags/tag3276.xml"/><Relationship Id="rId401" Type="http://schemas.openxmlformats.org/officeDocument/2006/relationships/tags" Target="../tags/tag3399.xml"/><Relationship Id="rId422" Type="http://schemas.openxmlformats.org/officeDocument/2006/relationships/tags" Target="../tags/tag3420.xml"/><Relationship Id="rId443" Type="http://schemas.openxmlformats.org/officeDocument/2006/relationships/tags" Target="../tags/tag3441.xml"/><Relationship Id="rId303" Type="http://schemas.openxmlformats.org/officeDocument/2006/relationships/tags" Target="../tags/tag3301.xml"/><Relationship Id="rId42" Type="http://schemas.openxmlformats.org/officeDocument/2006/relationships/tags" Target="../tags/tag3040.xml"/><Relationship Id="rId84" Type="http://schemas.openxmlformats.org/officeDocument/2006/relationships/tags" Target="../tags/tag3082.xml"/><Relationship Id="rId138" Type="http://schemas.openxmlformats.org/officeDocument/2006/relationships/tags" Target="../tags/tag3136.xml"/><Relationship Id="rId345" Type="http://schemas.openxmlformats.org/officeDocument/2006/relationships/tags" Target="../tags/tag3343.xml"/><Relationship Id="rId387" Type="http://schemas.openxmlformats.org/officeDocument/2006/relationships/tags" Target="../tags/tag3385.xml"/><Relationship Id="rId191" Type="http://schemas.openxmlformats.org/officeDocument/2006/relationships/tags" Target="../tags/tag3189.xml"/><Relationship Id="rId205" Type="http://schemas.openxmlformats.org/officeDocument/2006/relationships/tags" Target="../tags/tag3203.xml"/><Relationship Id="rId247" Type="http://schemas.openxmlformats.org/officeDocument/2006/relationships/tags" Target="../tags/tag3245.xml"/><Relationship Id="rId412" Type="http://schemas.openxmlformats.org/officeDocument/2006/relationships/tags" Target="../tags/tag3410.xml"/><Relationship Id="rId107" Type="http://schemas.openxmlformats.org/officeDocument/2006/relationships/tags" Target="../tags/tag3105.xml"/><Relationship Id="rId289" Type="http://schemas.openxmlformats.org/officeDocument/2006/relationships/tags" Target="../tags/tag3287.xml"/><Relationship Id="rId11" Type="http://schemas.openxmlformats.org/officeDocument/2006/relationships/tags" Target="../tags/tag3009.xml"/><Relationship Id="rId53" Type="http://schemas.openxmlformats.org/officeDocument/2006/relationships/tags" Target="../tags/tag3051.xml"/><Relationship Id="rId149" Type="http://schemas.openxmlformats.org/officeDocument/2006/relationships/tags" Target="../tags/tag3147.xml"/><Relationship Id="rId314" Type="http://schemas.openxmlformats.org/officeDocument/2006/relationships/tags" Target="../tags/tag3312.xml"/><Relationship Id="rId356" Type="http://schemas.openxmlformats.org/officeDocument/2006/relationships/tags" Target="../tags/tag3354.xml"/><Relationship Id="rId398" Type="http://schemas.openxmlformats.org/officeDocument/2006/relationships/tags" Target="../tags/tag3396.xml"/><Relationship Id="rId95" Type="http://schemas.openxmlformats.org/officeDocument/2006/relationships/tags" Target="../tags/tag3093.xml"/><Relationship Id="rId160" Type="http://schemas.openxmlformats.org/officeDocument/2006/relationships/tags" Target="../tags/tag3158.xml"/><Relationship Id="rId216" Type="http://schemas.openxmlformats.org/officeDocument/2006/relationships/tags" Target="../tags/tag3214.xml"/><Relationship Id="rId423" Type="http://schemas.openxmlformats.org/officeDocument/2006/relationships/tags" Target="../tags/tag3421.xml"/><Relationship Id="rId258" Type="http://schemas.openxmlformats.org/officeDocument/2006/relationships/tags" Target="../tags/tag3256.xml"/><Relationship Id="rId22" Type="http://schemas.openxmlformats.org/officeDocument/2006/relationships/tags" Target="../tags/tag3020.xml"/><Relationship Id="rId64" Type="http://schemas.openxmlformats.org/officeDocument/2006/relationships/tags" Target="../tags/tag3062.xml"/><Relationship Id="rId118" Type="http://schemas.openxmlformats.org/officeDocument/2006/relationships/tags" Target="../tags/tag3116.xml"/><Relationship Id="rId325" Type="http://schemas.openxmlformats.org/officeDocument/2006/relationships/tags" Target="../tags/tag3323.xml"/><Relationship Id="rId367" Type="http://schemas.openxmlformats.org/officeDocument/2006/relationships/tags" Target="../tags/tag3365.xml"/><Relationship Id="rId171" Type="http://schemas.openxmlformats.org/officeDocument/2006/relationships/tags" Target="../tags/tag3169.xml"/><Relationship Id="rId227" Type="http://schemas.openxmlformats.org/officeDocument/2006/relationships/tags" Target="../tags/tag3225.xml"/><Relationship Id="rId269" Type="http://schemas.openxmlformats.org/officeDocument/2006/relationships/tags" Target="../tags/tag3267.xml"/><Relationship Id="rId434" Type="http://schemas.openxmlformats.org/officeDocument/2006/relationships/tags" Target="../tags/tag3432.xml"/><Relationship Id="rId33" Type="http://schemas.openxmlformats.org/officeDocument/2006/relationships/tags" Target="../tags/tag3031.xml"/><Relationship Id="rId129" Type="http://schemas.openxmlformats.org/officeDocument/2006/relationships/tags" Target="../tags/tag3127.xml"/><Relationship Id="rId280" Type="http://schemas.openxmlformats.org/officeDocument/2006/relationships/tags" Target="../tags/tag3278.xml"/><Relationship Id="rId336" Type="http://schemas.openxmlformats.org/officeDocument/2006/relationships/tags" Target="../tags/tag3334.xml"/></Relationships>
</file>

<file path=ppt/slides/_rels/slide96.xml.rels><?xml version="1.0" encoding="UTF-8" standalone="yes"?>
<Relationships xmlns="http://schemas.openxmlformats.org/package/2006/relationships"><Relationship Id="rId8" Type="http://schemas.openxmlformats.org/officeDocument/2006/relationships/tags" Target="../tags/tag3454.xml"/><Relationship Id="rId13" Type="http://schemas.openxmlformats.org/officeDocument/2006/relationships/tags" Target="../tags/tag3459.xml"/><Relationship Id="rId3" Type="http://schemas.openxmlformats.org/officeDocument/2006/relationships/tags" Target="../tags/tag3449.xml"/><Relationship Id="rId7" Type="http://schemas.openxmlformats.org/officeDocument/2006/relationships/tags" Target="../tags/tag3453.xml"/><Relationship Id="rId12" Type="http://schemas.openxmlformats.org/officeDocument/2006/relationships/tags" Target="../tags/tag3458.xml"/><Relationship Id="rId17" Type="http://schemas.openxmlformats.org/officeDocument/2006/relationships/slideLayout" Target="../slideLayouts/slideLayout12.xml"/><Relationship Id="rId2" Type="http://schemas.openxmlformats.org/officeDocument/2006/relationships/tags" Target="../tags/tag3448.xml"/><Relationship Id="rId16" Type="http://schemas.openxmlformats.org/officeDocument/2006/relationships/tags" Target="../tags/tag3462.xml"/><Relationship Id="rId1" Type="http://schemas.openxmlformats.org/officeDocument/2006/relationships/tags" Target="../tags/tag3447.xml"/><Relationship Id="rId6" Type="http://schemas.openxmlformats.org/officeDocument/2006/relationships/tags" Target="../tags/tag3452.xml"/><Relationship Id="rId11" Type="http://schemas.openxmlformats.org/officeDocument/2006/relationships/tags" Target="../tags/tag3457.xml"/><Relationship Id="rId5" Type="http://schemas.openxmlformats.org/officeDocument/2006/relationships/tags" Target="../tags/tag3451.xml"/><Relationship Id="rId15" Type="http://schemas.openxmlformats.org/officeDocument/2006/relationships/tags" Target="../tags/tag3461.xml"/><Relationship Id="rId10" Type="http://schemas.openxmlformats.org/officeDocument/2006/relationships/tags" Target="../tags/tag3456.xml"/><Relationship Id="rId4" Type="http://schemas.openxmlformats.org/officeDocument/2006/relationships/tags" Target="../tags/tag3450.xml"/><Relationship Id="rId9" Type="http://schemas.openxmlformats.org/officeDocument/2006/relationships/tags" Target="../tags/tag3455.xml"/><Relationship Id="rId14" Type="http://schemas.openxmlformats.org/officeDocument/2006/relationships/tags" Target="../tags/tag3460.xml"/></Relationships>
</file>

<file path=ppt/slides/_rels/slide97.xml.rels><?xml version="1.0" encoding="UTF-8" standalone="yes"?>
<Relationships xmlns="http://schemas.openxmlformats.org/package/2006/relationships"><Relationship Id="rId8" Type="http://schemas.openxmlformats.org/officeDocument/2006/relationships/tags" Target="../tags/tag3470.xml"/><Relationship Id="rId13" Type="http://schemas.openxmlformats.org/officeDocument/2006/relationships/tags" Target="../tags/tag3475.xml"/><Relationship Id="rId18" Type="http://schemas.openxmlformats.org/officeDocument/2006/relationships/tags" Target="../tags/tag3480.xml"/><Relationship Id="rId26" Type="http://schemas.openxmlformats.org/officeDocument/2006/relationships/tags" Target="../tags/tag3488.xml"/><Relationship Id="rId3" Type="http://schemas.openxmlformats.org/officeDocument/2006/relationships/tags" Target="../tags/tag3465.xml"/><Relationship Id="rId21" Type="http://schemas.openxmlformats.org/officeDocument/2006/relationships/tags" Target="../tags/tag3483.xml"/><Relationship Id="rId7" Type="http://schemas.openxmlformats.org/officeDocument/2006/relationships/tags" Target="../tags/tag3469.xml"/><Relationship Id="rId12" Type="http://schemas.openxmlformats.org/officeDocument/2006/relationships/tags" Target="../tags/tag3474.xml"/><Relationship Id="rId17" Type="http://schemas.openxmlformats.org/officeDocument/2006/relationships/tags" Target="../tags/tag3479.xml"/><Relationship Id="rId25" Type="http://schemas.openxmlformats.org/officeDocument/2006/relationships/tags" Target="../tags/tag3487.xml"/><Relationship Id="rId2" Type="http://schemas.openxmlformats.org/officeDocument/2006/relationships/tags" Target="../tags/tag3464.xml"/><Relationship Id="rId16" Type="http://schemas.openxmlformats.org/officeDocument/2006/relationships/tags" Target="../tags/tag3478.xml"/><Relationship Id="rId20" Type="http://schemas.openxmlformats.org/officeDocument/2006/relationships/tags" Target="../tags/tag3482.xml"/><Relationship Id="rId1" Type="http://schemas.openxmlformats.org/officeDocument/2006/relationships/tags" Target="../tags/tag3463.xml"/><Relationship Id="rId6" Type="http://schemas.openxmlformats.org/officeDocument/2006/relationships/tags" Target="../tags/tag3468.xml"/><Relationship Id="rId11" Type="http://schemas.openxmlformats.org/officeDocument/2006/relationships/tags" Target="../tags/tag3473.xml"/><Relationship Id="rId24" Type="http://schemas.openxmlformats.org/officeDocument/2006/relationships/tags" Target="../tags/tag3486.xml"/><Relationship Id="rId5" Type="http://schemas.openxmlformats.org/officeDocument/2006/relationships/tags" Target="../tags/tag3467.xml"/><Relationship Id="rId15" Type="http://schemas.openxmlformats.org/officeDocument/2006/relationships/tags" Target="../tags/tag3477.xml"/><Relationship Id="rId23" Type="http://schemas.openxmlformats.org/officeDocument/2006/relationships/tags" Target="../tags/tag3485.xml"/><Relationship Id="rId10" Type="http://schemas.openxmlformats.org/officeDocument/2006/relationships/tags" Target="../tags/tag3472.xml"/><Relationship Id="rId19" Type="http://schemas.openxmlformats.org/officeDocument/2006/relationships/tags" Target="../tags/tag3481.xml"/><Relationship Id="rId4" Type="http://schemas.openxmlformats.org/officeDocument/2006/relationships/tags" Target="../tags/tag3466.xml"/><Relationship Id="rId9" Type="http://schemas.openxmlformats.org/officeDocument/2006/relationships/tags" Target="../tags/tag3471.xml"/><Relationship Id="rId14" Type="http://schemas.openxmlformats.org/officeDocument/2006/relationships/tags" Target="../tags/tag3476.xml"/><Relationship Id="rId22" Type="http://schemas.openxmlformats.org/officeDocument/2006/relationships/tags" Target="../tags/tag3484.xml"/><Relationship Id="rId27"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hyperlink" Target="https://www.digitala11y.com/wcag-checklist/" TargetMode="External"/><Relationship Id="rId2" Type="http://schemas.openxmlformats.org/officeDocument/2006/relationships/hyperlink" Target="https://webaim.org/standards/wcag/checklist"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wave.webaim.org/report#/https://www.gov.uk/guidance/accessibility-monitoring-how-we-test" TargetMode="External"/><Relationship Id="rId2" Type="http://schemas.openxmlformats.org/officeDocument/2006/relationships/hyperlink" Target="https://wave.webaim.org/" TargetMode="External"/><Relationship Id="rId1" Type="http://schemas.openxmlformats.org/officeDocument/2006/relationships/slideLayout" Target="../slideLayouts/slideLayout2.xml"/><Relationship Id="rId6" Type="http://schemas.openxmlformats.org/officeDocument/2006/relationships/hyperlink" Target="https://wave.webaim.org/report#/https://murphyqm.github.io/foss4g-uk-2025/accessibility/html/bad-design.html" TargetMode="External"/><Relationship Id="rId5" Type="http://schemas.openxmlformats.org/officeDocument/2006/relationships/hyperlink" Target="https://murphyqm.github.io/foss4g-uk-2025/accessibility/html/bad-design.html" TargetMode="External"/><Relationship Id="rId4" Type="http://schemas.openxmlformats.org/officeDocument/2006/relationships/hyperlink" Target="https://murphyqm.github.io/foss4g-uk-20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6" name="Rectangle 225">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9C40C-3234-E106-2877-F2CF4ABA5349}"/>
              </a:ext>
            </a:extLst>
          </p:cNvPr>
          <p:cNvSpPr>
            <a:spLocks noGrp="1"/>
          </p:cNvSpPr>
          <p:nvPr>
            <p:ph type="ctrTitle"/>
          </p:nvPr>
        </p:nvSpPr>
        <p:spPr>
          <a:xfrm>
            <a:off x="802285" y="1907558"/>
            <a:ext cx="5296351" cy="1297115"/>
          </a:xfrm>
        </p:spPr>
        <p:txBody>
          <a:bodyPr anchor="t">
            <a:noAutofit/>
          </a:bodyPr>
          <a:lstStyle/>
          <a:p>
            <a:pPr algn="l"/>
            <a:r>
              <a:rPr lang="en-GB" sz="4400"/>
              <a:t>Web Accessibility 101</a:t>
            </a:r>
          </a:p>
        </p:txBody>
      </p:sp>
      <p:sp>
        <p:nvSpPr>
          <p:cNvPr id="3" name="Subtitle 2">
            <a:extLst>
              <a:ext uri="{FF2B5EF4-FFF2-40B4-BE49-F238E27FC236}">
                <a16:creationId xmlns:a16="http://schemas.microsoft.com/office/drawing/2014/main" id="{CA684725-1F56-02F1-B965-3AD9A7DEE515}"/>
              </a:ext>
            </a:extLst>
          </p:cNvPr>
          <p:cNvSpPr>
            <a:spLocks noGrp="1"/>
          </p:cNvSpPr>
          <p:nvPr>
            <p:ph type="subTitle" idx="1"/>
          </p:nvPr>
        </p:nvSpPr>
        <p:spPr>
          <a:xfrm>
            <a:off x="802591" y="2758760"/>
            <a:ext cx="4950509" cy="838831"/>
          </a:xfrm>
        </p:spPr>
        <p:txBody>
          <a:bodyPr anchor="b">
            <a:normAutofit/>
          </a:bodyPr>
          <a:lstStyle/>
          <a:p>
            <a:pPr algn="l"/>
            <a:r>
              <a:rPr lang="en-GB" sz="2000"/>
              <a:t>Making Research and Geospatial Applications Inclusive</a:t>
            </a:r>
          </a:p>
        </p:txBody>
      </p:sp>
      <p:grpSp>
        <p:nvGrpSpPr>
          <p:cNvPr id="228" name="Group 227">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7" name="Freeform: Shape 16">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9" name="Graphic 228" descr="Icon showing a cartoon monitor">
            <a:extLst>
              <a:ext uri="{FF2B5EF4-FFF2-40B4-BE49-F238E27FC236}">
                <a16:creationId xmlns:a16="http://schemas.microsoft.com/office/drawing/2014/main" id="{78D351BB-67CD-A34C-44AC-4ECC1D4212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
        <p:nvSpPr>
          <p:cNvPr id="4" name="Footer Placeholder 3">
            <a:extLst>
              <a:ext uri="{FF2B5EF4-FFF2-40B4-BE49-F238E27FC236}">
                <a16:creationId xmlns:a16="http://schemas.microsoft.com/office/drawing/2014/main" id="{32666114-1BFF-6C46-1FE2-BC381669C21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GB"/>
              <a:t>Web Accessibility 101</a:t>
            </a:r>
          </a:p>
        </p:txBody>
      </p:sp>
      <p:sp>
        <p:nvSpPr>
          <p:cNvPr id="5" name="Slide Number Placeholder 4">
            <a:extLst>
              <a:ext uri="{FF2B5EF4-FFF2-40B4-BE49-F238E27FC236}">
                <a16:creationId xmlns:a16="http://schemas.microsoft.com/office/drawing/2014/main" id="{D3040008-4BEC-888F-7998-9270A15B24B0}"/>
              </a:ext>
            </a:extLst>
          </p:cNvPr>
          <p:cNvSpPr>
            <a:spLocks noGrp="1"/>
          </p:cNvSpPr>
          <p:nvPr>
            <p:ph type="sldNum" sz="quarter" idx="12"/>
          </p:nvPr>
        </p:nvSpPr>
        <p:spPr>
          <a:xfrm>
            <a:off x="8610600" y="6356350"/>
            <a:ext cx="2743200" cy="365125"/>
          </a:xfrm>
        </p:spPr>
        <p:txBody>
          <a:bodyPr>
            <a:normAutofit/>
          </a:bodyPr>
          <a:lstStyle/>
          <a:p>
            <a:pPr>
              <a:spcAft>
                <a:spcPts val="600"/>
              </a:spcAft>
            </a:pPr>
            <a:fld id="{9B760F7B-44E8-4480-8E98-A0350AC505B4}" type="slidenum">
              <a:rPr lang="en-GB" smtClean="0"/>
              <a:pPr>
                <a:spcAft>
                  <a:spcPts val="600"/>
                </a:spcAft>
              </a:pPr>
              <a:t>1</a:t>
            </a:fld>
            <a:endParaRPr lang="en-GB"/>
          </a:p>
        </p:txBody>
      </p:sp>
    </p:spTree>
    <p:extLst>
      <p:ext uri="{BB962C8B-B14F-4D97-AF65-F5344CB8AC3E}">
        <p14:creationId xmlns:p14="http://schemas.microsoft.com/office/powerpoint/2010/main" val="1373257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484E6-DC8E-96B5-E725-C9823235B2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E3EBF-4244-03CF-17F3-30F3FDDF9DE8}"/>
              </a:ext>
            </a:extLst>
          </p:cNvPr>
          <p:cNvSpPr>
            <a:spLocks noGrp="1"/>
          </p:cNvSpPr>
          <p:nvPr>
            <p:ph type="title"/>
          </p:nvPr>
        </p:nvSpPr>
        <p:spPr/>
        <p:txBody>
          <a:bodyPr/>
          <a:lstStyle/>
          <a:p>
            <a:r>
              <a:rPr lang="en-GB"/>
              <a:t>Workshop content</a:t>
            </a:r>
          </a:p>
        </p:txBody>
      </p:sp>
      <p:sp>
        <p:nvSpPr>
          <p:cNvPr id="3" name="Content Placeholder 2">
            <a:extLst>
              <a:ext uri="{FF2B5EF4-FFF2-40B4-BE49-F238E27FC236}">
                <a16:creationId xmlns:a16="http://schemas.microsoft.com/office/drawing/2014/main" id="{F1CEE0E3-DBE3-C054-9A3B-281EB86A1019}"/>
              </a:ext>
            </a:extLst>
          </p:cNvPr>
          <p:cNvSpPr>
            <a:spLocks noGrp="1"/>
          </p:cNvSpPr>
          <p:nvPr>
            <p:ph idx="1"/>
          </p:nvPr>
        </p:nvSpPr>
        <p:spPr/>
        <p:txBody>
          <a:bodyPr/>
          <a:lstStyle/>
          <a:p>
            <a:pPr marL="514350" indent="-514350">
              <a:buFont typeface="+mj-lt"/>
              <a:buAutoNum type="arabicPeriod"/>
            </a:pPr>
            <a:r>
              <a:rPr lang="en-GB" b="1"/>
              <a:t>What is web accessibility?</a:t>
            </a:r>
          </a:p>
          <a:p>
            <a:pPr marL="514350" indent="-514350">
              <a:buFont typeface="+mj-lt"/>
              <a:buAutoNum type="arabicPeriod"/>
            </a:pPr>
            <a:r>
              <a:rPr lang="en-GB"/>
              <a:t>Where do we start?</a:t>
            </a:r>
          </a:p>
          <a:p>
            <a:pPr marL="514350" indent="-514350">
              <a:buFont typeface="+mj-lt"/>
              <a:buAutoNum type="arabicPeriod"/>
            </a:pPr>
            <a:r>
              <a:rPr lang="en-GB"/>
              <a:t>How do we make web applications and maps more accessible?</a:t>
            </a:r>
          </a:p>
          <a:p>
            <a:pPr marL="514350" indent="-514350">
              <a:buFont typeface="+mj-lt"/>
              <a:buAutoNum type="arabicPeriod"/>
            </a:pPr>
            <a:r>
              <a:rPr lang="en-GB"/>
              <a:t>How do we test our maps/apps for accessibility?</a:t>
            </a:r>
          </a:p>
          <a:p>
            <a:pPr marL="514350" indent="-514350">
              <a:buFont typeface="+mj-lt"/>
              <a:buAutoNum type="arabicPeriod"/>
            </a:pPr>
            <a:r>
              <a:rPr lang="en-GB"/>
              <a:t>What are some hazards to be aware of?</a:t>
            </a:r>
          </a:p>
          <a:p>
            <a:pPr marL="514350" indent="-514350">
              <a:buFont typeface="+mj-lt"/>
              <a:buAutoNum type="arabicPeriod"/>
            </a:pPr>
            <a:r>
              <a:rPr lang="en-GB"/>
              <a:t>Where do we learn more?</a:t>
            </a:r>
          </a:p>
          <a:p>
            <a:endParaRPr lang="en-GB"/>
          </a:p>
        </p:txBody>
      </p:sp>
      <p:sp>
        <p:nvSpPr>
          <p:cNvPr id="4" name="Footer Placeholder 3">
            <a:extLst>
              <a:ext uri="{FF2B5EF4-FFF2-40B4-BE49-F238E27FC236}">
                <a16:creationId xmlns:a16="http://schemas.microsoft.com/office/drawing/2014/main" id="{7DEAA36F-86A0-1CFE-043C-CDF1E9CA401F}"/>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F10FDA77-F791-6EC5-C7B8-A004C4D27B80}"/>
              </a:ext>
            </a:extLst>
          </p:cNvPr>
          <p:cNvSpPr>
            <a:spLocks noGrp="1"/>
          </p:cNvSpPr>
          <p:nvPr>
            <p:ph type="sldNum" sz="quarter" idx="12"/>
          </p:nvPr>
        </p:nvSpPr>
        <p:spPr/>
        <p:txBody>
          <a:bodyPr/>
          <a:lstStyle/>
          <a:p>
            <a:fld id="{9B760F7B-44E8-4480-8E98-A0350AC505B4}" type="slidenum">
              <a:rPr lang="en-GB" smtClean="0"/>
              <a:t>10</a:t>
            </a:fld>
            <a:endParaRPr lang="en-GB"/>
          </a:p>
        </p:txBody>
      </p:sp>
    </p:spTree>
    <p:extLst>
      <p:ext uri="{BB962C8B-B14F-4D97-AF65-F5344CB8AC3E}">
        <p14:creationId xmlns:p14="http://schemas.microsoft.com/office/powerpoint/2010/main" val="13915857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2183-9D29-EF79-2C9F-FD8AA74EFD3E}"/>
              </a:ext>
            </a:extLst>
          </p:cNvPr>
          <p:cNvSpPr>
            <a:spLocks noGrp="1"/>
          </p:cNvSpPr>
          <p:nvPr>
            <p:ph type="title"/>
          </p:nvPr>
        </p:nvSpPr>
        <p:spPr/>
        <p:txBody>
          <a:bodyPr/>
          <a:lstStyle/>
          <a:p>
            <a:r>
              <a:rPr lang="en-GB" dirty="0"/>
              <a:t>Browser Tools</a:t>
            </a:r>
          </a:p>
        </p:txBody>
      </p:sp>
      <p:sp>
        <p:nvSpPr>
          <p:cNvPr id="3" name="Content Placeholder 2">
            <a:extLst>
              <a:ext uri="{FF2B5EF4-FFF2-40B4-BE49-F238E27FC236}">
                <a16:creationId xmlns:a16="http://schemas.microsoft.com/office/drawing/2014/main" id="{5B86DEC3-94A2-FE30-CF7E-B81C0FCE9774}"/>
              </a:ext>
            </a:extLst>
          </p:cNvPr>
          <p:cNvSpPr>
            <a:spLocks noGrp="1"/>
          </p:cNvSpPr>
          <p:nvPr>
            <p:ph idx="1"/>
          </p:nvPr>
        </p:nvSpPr>
        <p:spPr/>
        <p:txBody>
          <a:bodyPr/>
          <a:lstStyle/>
          <a:p>
            <a:r>
              <a:rPr lang="en-GB" dirty="0"/>
              <a:t>Firefox and Chrome have extensive developer tools available, which are very useful for accessibility testing</a:t>
            </a:r>
          </a:p>
          <a:p>
            <a:r>
              <a:rPr lang="en-GB" dirty="0"/>
              <a:t>In Chrome, can emulate phone screens/different screen sizes</a:t>
            </a:r>
          </a:p>
          <a:p>
            <a:pPr lvl="1"/>
            <a:r>
              <a:rPr lang="en-GB" dirty="0"/>
              <a:t>Can view accessibility tree</a:t>
            </a:r>
          </a:p>
          <a:p>
            <a:pPr lvl="1"/>
            <a:r>
              <a:rPr lang="en-GB" dirty="0"/>
              <a:t>Can dig into issues raised by WAVE</a:t>
            </a:r>
          </a:p>
          <a:p>
            <a:pPr lvl="1"/>
            <a:r>
              <a:rPr lang="en-GB" dirty="0"/>
              <a:t>Very useful if you haven’t written the HTML (using </a:t>
            </a:r>
            <a:r>
              <a:rPr lang="en-GB" dirty="0" err="1"/>
              <a:t>Rshiny</a:t>
            </a:r>
            <a:r>
              <a:rPr lang="en-GB" dirty="0"/>
              <a:t> etc.)</a:t>
            </a:r>
          </a:p>
        </p:txBody>
      </p:sp>
      <p:sp>
        <p:nvSpPr>
          <p:cNvPr id="4" name="Footer Placeholder 3">
            <a:extLst>
              <a:ext uri="{FF2B5EF4-FFF2-40B4-BE49-F238E27FC236}">
                <a16:creationId xmlns:a16="http://schemas.microsoft.com/office/drawing/2014/main" id="{41365A05-F22C-27D8-475E-636C7DAA7FBD}"/>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07B8115E-3190-B6D6-BFE3-CE0DB04FFE8C}"/>
              </a:ext>
            </a:extLst>
          </p:cNvPr>
          <p:cNvSpPr>
            <a:spLocks noGrp="1"/>
          </p:cNvSpPr>
          <p:nvPr>
            <p:ph type="sldNum" sz="quarter" idx="12"/>
          </p:nvPr>
        </p:nvSpPr>
        <p:spPr/>
        <p:txBody>
          <a:bodyPr/>
          <a:lstStyle/>
          <a:p>
            <a:fld id="{9B760F7B-44E8-4480-8E98-A0350AC505B4}" type="slidenum">
              <a:rPr lang="en-GB" smtClean="0"/>
              <a:t>100</a:t>
            </a:fld>
            <a:endParaRPr lang="en-GB"/>
          </a:p>
        </p:txBody>
      </p:sp>
    </p:spTree>
    <p:extLst>
      <p:ext uri="{BB962C8B-B14F-4D97-AF65-F5344CB8AC3E}">
        <p14:creationId xmlns:p14="http://schemas.microsoft.com/office/powerpoint/2010/main" val="25583890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A3DB7-6825-E7A8-7623-62CBB37223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A348F7-19CF-25B1-C306-FA8DF6E077A7}"/>
              </a:ext>
            </a:extLst>
          </p:cNvPr>
          <p:cNvSpPr>
            <a:spLocks noGrp="1"/>
          </p:cNvSpPr>
          <p:nvPr>
            <p:ph type="title"/>
          </p:nvPr>
        </p:nvSpPr>
        <p:spPr/>
        <p:txBody>
          <a:bodyPr/>
          <a:lstStyle/>
          <a:p>
            <a:r>
              <a:rPr lang="en-GB" dirty="0"/>
              <a:t>Testing web apps for accessibility</a:t>
            </a:r>
          </a:p>
        </p:txBody>
      </p:sp>
      <p:sp>
        <p:nvSpPr>
          <p:cNvPr id="3" name="Content Placeholder 2">
            <a:extLst>
              <a:ext uri="{FF2B5EF4-FFF2-40B4-BE49-F238E27FC236}">
                <a16:creationId xmlns:a16="http://schemas.microsoft.com/office/drawing/2014/main" id="{A7B9AC49-20E7-7D66-FF16-569A770B8117}"/>
              </a:ext>
            </a:extLst>
          </p:cNvPr>
          <p:cNvSpPr>
            <a:spLocks noGrp="1"/>
          </p:cNvSpPr>
          <p:nvPr>
            <p:ph idx="1"/>
          </p:nvPr>
        </p:nvSpPr>
        <p:spPr/>
        <p:txBody>
          <a:bodyPr/>
          <a:lstStyle/>
          <a:p>
            <a:r>
              <a:rPr lang="en-GB" dirty="0"/>
              <a:t>For large-scale, important web applications</a:t>
            </a:r>
          </a:p>
          <a:p>
            <a:pPr lvl="1"/>
            <a:r>
              <a:rPr lang="en-GB" dirty="0"/>
              <a:t>Hire a professional, disabled, accessibility tester!</a:t>
            </a:r>
          </a:p>
          <a:p>
            <a:pPr lvl="1"/>
            <a:r>
              <a:rPr lang="en-GB" dirty="0"/>
              <a:t>Simulating disability is not successful or accurate</a:t>
            </a:r>
          </a:p>
        </p:txBody>
      </p:sp>
      <p:sp>
        <p:nvSpPr>
          <p:cNvPr id="4" name="Footer Placeholder 3">
            <a:extLst>
              <a:ext uri="{FF2B5EF4-FFF2-40B4-BE49-F238E27FC236}">
                <a16:creationId xmlns:a16="http://schemas.microsoft.com/office/drawing/2014/main" id="{B4BB1979-A96E-D0C5-7BDC-DF799C556CFB}"/>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5A8834CD-00FF-EC26-2C5C-07E1CC5AB4D8}"/>
              </a:ext>
            </a:extLst>
          </p:cNvPr>
          <p:cNvSpPr>
            <a:spLocks noGrp="1"/>
          </p:cNvSpPr>
          <p:nvPr>
            <p:ph type="sldNum" sz="quarter" idx="12"/>
          </p:nvPr>
        </p:nvSpPr>
        <p:spPr/>
        <p:txBody>
          <a:bodyPr/>
          <a:lstStyle/>
          <a:p>
            <a:fld id="{9B760F7B-44E8-4480-8E98-A0350AC505B4}" type="slidenum">
              <a:rPr lang="en-GB" smtClean="0"/>
              <a:t>101</a:t>
            </a:fld>
            <a:endParaRPr lang="en-GB"/>
          </a:p>
        </p:txBody>
      </p:sp>
    </p:spTree>
    <p:extLst>
      <p:ext uri="{BB962C8B-B14F-4D97-AF65-F5344CB8AC3E}">
        <p14:creationId xmlns:p14="http://schemas.microsoft.com/office/powerpoint/2010/main" val="35971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F1062-1663-9779-9900-DB3945DE03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E423-0F41-AF85-3658-EE1C1C12F93A}"/>
              </a:ext>
            </a:extLst>
          </p:cNvPr>
          <p:cNvSpPr>
            <a:spLocks noGrp="1"/>
          </p:cNvSpPr>
          <p:nvPr>
            <p:ph type="title"/>
          </p:nvPr>
        </p:nvSpPr>
        <p:spPr/>
        <p:txBody>
          <a:bodyPr/>
          <a:lstStyle/>
          <a:p>
            <a:r>
              <a:rPr lang="en-GB"/>
              <a:t>Workshop content</a:t>
            </a:r>
          </a:p>
        </p:txBody>
      </p:sp>
      <p:sp>
        <p:nvSpPr>
          <p:cNvPr id="3" name="Content Placeholder 2">
            <a:extLst>
              <a:ext uri="{FF2B5EF4-FFF2-40B4-BE49-F238E27FC236}">
                <a16:creationId xmlns:a16="http://schemas.microsoft.com/office/drawing/2014/main" id="{033EB4CE-77A7-2A95-2CA3-D1967780BFF2}"/>
              </a:ext>
            </a:extLst>
          </p:cNvPr>
          <p:cNvSpPr>
            <a:spLocks noGrp="1"/>
          </p:cNvSpPr>
          <p:nvPr>
            <p:ph idx="1"/>
          </p:nvPr>
        </p:nvSpPr>
        <p:spPr/>
        <p:txBody>
          <a:bodyPr/>
          <a:lstStyle/>
          <a:p>
            <a:pPr marL="514350" indent="-514350">
              <a:buFont typeface="+mj-lt"/>
              <a:buAutoNum type="arabicPeriod"/>
            </a:pPr>
            <a:r>
              <a:rPr lang="en-GB"/>
              <a:t>What is web accessibility?</a:t>
            </a:r>
          </a:p>
          <a:p>
            <a:pPr marL="514350" indent="-514350">
              <a:buFont typeface="+mj-lt"/>
              <a:buAutoNum type="arabicPeriod"/>
            </a:pPr>
            <a:r>
              <a:rPr lang="en-GB"/>
              <a:t>Where do we start?</a:t>
            </a:r>
          </a:p>
          <a:p>
            <a:pPr marL="514350" indent="-514350">
              <a:buFont typeface="+mj-lt"/>
              <a:buAutoNum type="arabicPeriod"/>
            </a:pPr>
            <a:r>
              <a:rPr lang="en-GB"/>
              <a:t>How do we make web applications and maps more accessible?</a:t>
            </a:r>
          </a:p>
          <a:p>
            <a:pPr marL="514350" indent="-514350">
              <a:buFont typeface="+mj-lt"/>
              <a:buAutoNum type="arabicPeriod"/>
            </a:pPr>
            <a:r>
              <a:rPr lang="en-GB"/>
              <a:t>How do we test our maps/apps for accessibility?</a:t>
            </a:r>
          </a:p>
          <a:p>
            <a:pPr marL="514350" indent="-514350">
              <a:buFont typeface="+mj-lt"/>
              <a:buAutoNum type="arabicPeriod"/>
            </a:pPr>
            <a:r>
              <a:rPr lang="en-GB" b="1"/>
              <a:t>What are some hazards to be aware of?</a:t>
            </a:r>
          </a:p>
          <a:p>
            <a:pPr marL="514350" indent="-514350">
              <a:buFont typeface="+mj-lt"/>
              <a:buAutoNum type="arabicPeriod"/>
            </a:pPr>
            <a:r>
              <a:rPr lang="en-GB"/>
              <a:t>Where do we learn more?</a:t>
            </a:r>
          </a:p>
          <a:p>
            <a:endParaRPr lang="en-GB"/>
          </a:p>
        </p:txBody>
      </p:sp>
      <p:sp>
        <p:nvSpPr>
          <p:cNvPr id="4" name="Footer Placeholder 3">
            <a:extLst>
              <a:ext uri="{FF2B5EF4-FFF2-40B4-BE49-F238E27FC236}">
                <a16:creationId xmlns:a16="http://schemas.microsoft.com/office/drawing/2014/main" id="{20A7C3E8-46FA-321F-F116-EE770AB2C893}"/>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30FE19FC-FE65-17FE-5DFF-09BF1641BEB7}"/>
              </a:ext>
            </a:extLst>
          </p:cNvPr>
          <p:cNvSpPr>
            <a:spLocks noGrp="1"/>
          </p:cNvSpPr>
          <p:nvPr>
            <p:ph type="sldNum" sz="quarter" idx="12"/>
          </p:nvPr>
        </p:nvSpPr>
        <p:spPr/>
        <p:txBody>
          <a:bodyPr/>
          <a:lstStyle/>
          <a:p>
            <a:fld id="{9B760F7B-44E8-4480-8E98-A0350AC505B4}" type="slidenum">
              <a:rPr lang="en-GB" smtClean="0"/>
              <a:t>102</a:t>
            </a:fld>
            <a:endParaRPr lang="en-GB"/>
          </a:p>
        </p:txBody>
      </p:sp>
    </p:spTree>
    <p:extLst>
      <p:ext uri="{BB962C8B-B14F-4D97-AF65-F5344CB8AC3E}">
        <p14:creationId xmlns:p14="http://schemas.microsoft.com/office/powerpoint/2010/main" val="25334996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0F67-7C98-83D4-4C97-2AE612C1833C}"/>
              </a:ext>
            </a:extLst>
          </p:cNvPr>
          <p:cNvSpPr>
            <a:spLocks noGrp="1"/>
          </p:cNvSpPr>
          <p:nvPr>
            <p:ph type="title"/>
          </p:nvPr>
        </p:nvSpPr>
        <p:spPr/>
        <p:txBody>
          <a:bodyPr/>
          <a:lstStyle/>
          <a:p>
            <a:r>
              <a:rPr lang="en-GB"/>
              <a:t>Not listening to feedback</a:t>
            </a:r>
          </a:p>
        </p:txBody>
      </p:sp>
      <p:sp>
        <p:nvSpPr>
          <p:cNvPr id="3" name="Content Placeholder 2">
            <a:extLst>
              <a:ext uri="{FF2B5EF4-FFF2-40B4-BE49-F238E27FC236}">
                <a16:creationId xmlns:a16="http://schemas.microsoft.com/office/drawing/2014/main" id="{55D849A3-3E3D-1E4C-CEB6-AAE4790E124E}"/>
              </a:ext>
            </a:extLst>
          </p:cNvPr>
          <p:cNvSpPr>
            <a:spLocks noGrp="1"/>
          </p:cNvSpPr>
          <p:nvPr>
            <p:ph idx="1"/>
          </p:nvPr>
        </p:nvSpPr>
        <p:spPr/>
        <p:txBody>
          <a:bodyPr/>
          <a:lstStyle/>
          <a:p>
            <a:r>
              <a:rPr lang="en-GB"/>
              <a:t>Accessibility is a continuous process, not a destination</a:t>
            </a:r>
          </a:p>
          <a:p>
            <a:r>
              <a:rPr lang="en-GB"/>
              <a:t>Best practices evolve</a:t>
            </a:r>
          </a:p>
          <a:p>
            <a:r>
              <a:rPr lang="en-GB"/>
              <a:t>There is no one-size-fits-all</a:t>
            </a:r>
          </a:p>
          <a:p>
            <a:r>
              <a:rPr lang="en-GB"/>
              <a:t>There will </a:t>
            </a:r>
            <a:r>
              <a:rPr lang="en-GB" b="1"/>
              <a:t>always</a:t>
            </a:r>
            <a:r>
              <a:rPr lang="en-GB"/>
              <a:t> be something to improve</a:t>
            </a:r>
          </a:p>
          <a:p>
            <a:r>
              <a:rPr lang="en-GB"/>
              <a:t>Welcome feedback!</a:t>
            </a:r>
          </a:p>
          <a:p>
            <a:pPr lvl="1"/>
            <a:r>
              <a:rPr lang="en-GB"/>
              <a:t>Feedback from one user struggling to use your website is more valuable than feedback/compliments from 50 people who find it easy!</a:t>
            </a:r>
          </a:p>
        </p:txBody>
      </p:sp>
      <p:sp>
        <p:nvSpPr>
          <p:cNvPr id="4" name="Footer Placeholder 3">
            <a:extLst>
              <a:ext uri="{FF2B5EF4-FFF2-40B4-BE49-F238E27FC236}">
                <a16:creationId xmlns:a16="http://schemas.microsoft.com/office/drawing/2014/main" id="{91B9F2E6-6AE8-2289-B747-A6D9E45CE7A4}"/>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2A43B3F2-FD51-2D22-ADDD-88A017542D22}"/>
              </a:ext>
            </a:extLst>
          </p:cNvPr>
          <p:cNvSpPr>
            <a:spLocks noGrp="1"/>
          </p:cNvSpPr>
          <p:nvPr>
            <p:ph type="sldNum" sz="quarter" idx="12"/>
          </p:nvPr>
        </p:nvSpPr>
        <p:spPr/>
        <p:txBody>
          <a:bodyPr/>
          <a:lstStyle/>
          <a:p>
            <a:fld id="{9B760F7B-44E8-4480-8E98-A0350AC505B4}" type="slidenum">
              <a:rPr lang="en-GB" smtClean="0"/>
              <a:t>103</a:t>
            </a:fld>
            <a:endParaRPr lang="en-GB"/>
          </a:p>
        </p:txBody>
      </p:sp>
    </p:spTree>
    <p:extLst>
      <p:ext uri="{BB962C8B-B14F-4D97-AF65-F5344CB8AC3E}">
        <p14:creationId xmlns:p14="http://schemas.microsoft.com/office/powerpoint/2010/main" val="37541684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36D81-D8F5-2E68-A1CC-EA2CFB47CE32}"/>
              </a:ext>
            </a:extLst>
          </p:cNvPr>
          <p:cNvSpPr>
            <a:spLocks noGrp="1"/>
          </p:cNvSpPr>
          <p:nvPr>
            <p:ph type="title"/>
          </p:nvPr>
        </p:nvSpPr>
        <p:spPr/>
        <p:txBody>
          <a:bodyPr/>
          <a:lstStyle/>
          <a:p>
            <a:r>
              <a:rPr lang="en-GB"/>
              <a:t>Accessibility overlays: avoid!</a:t>
            </a:r>
          </a:p>
        </p:txBody>
      </p:sp>
      <p:sp>
        <p:nvSpPr>
          <p:cNvPr id="3" name="Content Placeholder 2">
            <a:extLst>
              <a:ext uri="{FF2B5EF4-FFF2-40B4-BE49-F238E27FC236}">
                <a16:creationId xmlns:a16="http://schemas.microsoft.com/office/drawing/2014/main" id="{9FFB88CB-7A54-4E5C-4F63-24B8CB93F8BE}"/>
              </a:ext>
            </a:extLst>
          </p:cNvPr>
          <p:cNvSpPr>
            <a:spLocks noGrp="1"/>
          </p:cNvSpPr>
          <p:nvPr>
            <p:ph idx="1"/>
          </p:nvPr>
        </p:nvSpPr>
        <p:spPr/>
        <p:txBody>
          <a:bodyPr/>
          <a:lstStyle/>
          <a:p>
            <a:r>
              <a:rPr lang="en-GB"/>
              <a:t>Plugins/add-ons that purport to fix accessibility issues</a:t>
            </a:r>
          </a:p>
          <a:p>
            <a:r>
              <a:rPr lang="en-GB"/>
              <a:t>Widely disparaged by the disabled community:</a:t>
            </a:r>
          </a:p>
          <a:p>
            <a:pPr lvl="1"/>
            <a:r>
              <a:rPr lang="en-GB"/>
              <a:t>Don‘t fix basic underlying issues (contrast, messy html, lack of alt-text)</a:t>
            </a:r>
          </a:p>
          <a:p>
            <a:pPr lvl="1"/>
            <a:r>
              <a:rPr lang="en-GB"/>
              <a:t>Add an additional layer of complication to the website, especially when trying to use assistive technology</a:t>
            </a:r>
          </a:p>
          <a:p>
            <a:r>
              <a:rPr lang="en-GB"/>
              <a:t>Often centred around compliance instead of user needs</a:t>
            </a:r>
          </a:p>
          <a:p>
            <a:r>
              <a:rPr lang="en-GB"/>
              <a:t>Broadcasts that accessibility was an afterthought</a:t>
            </a:r>
          </a:p>
          <a:p>
            <a:pPr lvl="1"/>
            <a:endParaRPr lang="en-GB"/>
          </a:p>
        </p:txBody>
      </p:sp>
      <p:sp>
        <p:nvSpPr>
          <p:cNvPr id="4" name="Footer Placeholder 3">
            <a:extLst>
              <a:ext uri="{FF2B5EF4-FFF2-40B4-BE49-F238E27FC236}">
                <a16:creationId xmlns:a16="http://schemas.microsoft.com/office/drawing/2014/main" id="{CAE72DEB-31FC-32FC-7220-835B8FCF459A}"/>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72810C04-4D0A-2C19-C3B3-0BDC902E19AD}"/>
              </a:ext>
            </a:extLst>
          </p:cNvPr>
          <p:cNvSpPr>
            <a:spLocks noGrp="1"/>
          </p:cNvSpPr>
          <p:nvPr>
            <p:ph type="sldNum" sz="quarter" idx="12"/>
          </p:nvPr>
        </p:nvSpPr>
        <p:spPr/>
        <p:txBody>
          <a:bodyPr/>
          <a:lstStyle/>
          <a:p>
            <a:fld id="{9B760F7B-44E8-4480-8E98-A0350AC505B4}" type="slidenum">
              <a:rPr lang="en-GB" smtClean="0"/>
              <a:t>104</a:t>
            </a:fld>
            <a:endParaRPr lang="en-GB"/>
          </a:p>
        </p:txBody>
      </p:sp>
      <p:sp>
        <p:nvSpPr>
          <p:cNvPr id="6" name="Rectangle 5">
            <a:extLst>
              <a:ext uri="{FF2B5EF4-FFF2-40B4-BE49-F238E27FC236}">
                <a16:creationId xmlns:a16="http://schemas.microsoft.com/office/drawing/2014/main" id="{4F7A1E4E-0B3B-2331-544D-5B827D06C7AF}"/>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dirty="0">
                <a:solidFill>
                  <a:schemeClr val="accent3">
                    <a:lumMod val="50000"/>
                  </a:schemeClr>
                </a:solidFill>
              </a:rPr>
              <a:t>Related reading:</a:t>
            </a:r>
          </a:p>
          <a:p>
            <a:pPr marL="285750" indent="-285750">
              <a:buFont typeface="Arial" panose="020B0604020202020204" pitchFamily="34" charset="0"/>
              <a:buChar char="•"/>
            </a:pPr>
            <a:r>
              <a:rPr lang="en-GB" dirty="0">
                <a:solidFill>
                  <a:srgbClr val="501549"/>
                </a:solidFill>
                <a:hlinkClick r:id="rId2"/>
              </a:rPr>
              <a:t>Should I Use An Accessibility Overlay?</a:t>
            </a:r>
            <a:endParaRPr lang="en-GB" dirty="0">
              <a:solidFill>
                <a:srgbClr val="501549"/>
              </a:solidFill>
            </a:endParaRPr>
          </a:p>
          <a:p>
            <a:pPr marL="285750" indent="-285750">
              <a:buFont typeface="Arial" panose="020B0604020202020204" pitchFamily="34" charset="0"/>
              <a:buChar char="•"/>
            </a:pPr>
            <a:r>
              <a:rPr lang="en-GB" dirty="0">
                <a:solidFill>
                  <a:schemeClr val="accent3">
                    <a:lumMod val="50000"/>
                  </a:schemeClr>
                </a:solidFill>
                <a:hlinkClick r:id="rId3"/>
              </a:rPr>
              <a:t>Accessibility Overlay Widgets Attract Lawsuits</a:t>
            </a:r>
            <a:endParaRPr lang="en-GB" dirty="0">
              <a:solidFill>
                <a:schemeClr val="accent3">
                  <a:lumMod val="50000"/>
                </a:schemeClr>
              </a:solidFill>
            </a:endParaRPr>
          </a:p>
        </p:txBody>
      </p:sp>
    </p:spTree>
    <p:extLst>
      <p:ext uri="{BB962C8B-B14F-4D97-AF65-F5344CB8AC3E}">
        <p14:creationId xmlns:p14="http://schemas.microsoft.com/office/powerpoint/2010/main" val="22396424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272EA-762E-94A5-2A36-9E3B6F321B7D}"/>
              </a:ext>
            </a:extLst>
          </p:cNvPr>
          <p:cNvSpPr>
            <a:spLocks noGrp="1"/>
          </p:cNvSpPr>
          <p:nvPr>
            <p:ph type="title"/>
          </p:nvPr>
        </p:nvSpPr>
        <p:spPr/>
        <p:txBody>
          <a:bodyPr/>
          <a:lstStyle/>
          <a:p>
            <a:r>
              <a:rPr lang="en-GB" dirty="0"/>
              <a:t>AI accessibility checker tools</a:t>
            </a:r>
          </a:p>
        </p:txBody>
      </p:sp>
      <p:sp>
        <p:nvSpPr>
          <p:cNvPr id="3" name="Content Placeholder 2">
            <a:extLst>
              <a:ext uri="{FF2B5EF4-FFF2-40B4-BE49-F238E27FC236}">
                <a16:creationId xmlns:a16="http://schemas.microsoft.com/office/drawing/2014/main" id="{62785F5D-4F42-863C-21DF-C4C2685BA8B8}"/>
              </a:ext>
            </a:extLst>
          </p:cNvPr>
          <p:cNvSpPr>
            <a:spLocks noGrp="1"/>
          </p:cNvSpPr>
          <p:nvPr>
            <p:ph idx="1"/>
          </p:nvPr>
        </p:nvSpPr>
        <p:spPr/>
        <p:txBody>
          <a:bodyPr/>
          <a:lstStyle/>
          <a:p>
            <a:r>
              <a:rPr lang="en-GB" dirty="0"/>
              <a:t>Do not rely on these</a:t>
            </a:r>
          </a:p>
        </p:txBody>
      </p:sp>
      <p:sp>
        <p:nvSpPr>
          <p:cNvPr id="4" name="Footer Placeholder 3">
            <a:extLst>
              <a:ext uri="{FF2B5EF4-FFF2-40B4-BE49-F238E27FC236}">
                <a16:creationId xmlns:a16="http://schemas.microsoft.com/office/drawing/2014/main" id="{4D370E52-4E35-BF63-531F-FD3D384E8EA5}"/>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5F256B6C-637F-88AA-4B72-CD90BC0DEE65}"/>
              </a:ext>
            </a:extLst>
          </p:cNvPr>
          <p:cNvSpPr>
            <a:spLocks noGrp="1"/>
          </p:cNvSpPr>
          <p:nvPr>
            <p:ph type="sldNum" sz="quarter" idx="12"/>
          </p:nvPr>
        </p:nvSpPr>
        <p:spPr/>
        <p:txBody>
          <a:bodyPr/>
          <a:lstStyle/>
          <a:p>
            <a:fld id="{9B760F7B-44E8-4480-8E98-A0350AC505B4}" type="slidenum">
              <a:rPr lang="en-GB" smtClean="0"/>
              <a:t>105</a:t>
            </a:fld>
            <a:endParaRPr lang="en-GB"/>
          </a:p>
        </p:txBody>
      </p:sp>
    </p:spTree>
    <p:extLst>
      <p:ext uri="{BB962C8B-B14F-4D97-AF65-F5344CB8AC3E}">
        <p14:creationId xmlns:p14="http://schemas.microsoft.com/office/powerpoint/2010/main" val="35295700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4D40-BB0C-5B9A-1DAC-F3FD46A056B4}"/>
              </a:ext>
            </a:extLst>
          </p:cNvPr>
          <p:cNvSpPr>
            <a:spLocks noGrp="1"/>
          </p:cNvSpPr>
          <p:nvPr>
            <p:ph type="title"/>
          </p:nvPr>
        </p:nvSpPr>
        <p:spPr/>
        <p:txBody>
          <a:bodyPr/>
          <a:lstStyle/>
          <a:p>
            <a:r>
              <a:rPr lang="en-GB"/>
              <a:t>Perfectionism</a:t>
            </a:r>
          </a:p>
        </p:txBody>
      </p:sp>
      <p:sp>
        <p:nvSpPr>
          <p:cNvPr id="3" name="Content Placeholder 2">
            <a:extLst>
              <a:ext uri="{FF2B5EF4-FFF2-40B4-BE49-F238E27FC236}">
                <a16:creationId xmlns:a16="http://schemas.microsoft.com/office/drawing/2014/main" id="{4C555994-20E3-CB0E-50B5-771EFAC6F3C6}"/>
              </a:ext>
            </a:extLst>
          </p:cNvPr>
          <p:cNvSpPr>
            <a:spLocks noGrp="1"/>
          </p:cNvSpPr>
          <p:nvPr>
            <p:ph idx="1"/>
          </p:nvPr>
        </p:nvSpPr>
        <p:spPr/>
        <p:txBody>
          <a:bodyPr>
            <a:normAutofit/>
          </a:bodyPr>
          <a:lstStyle/>
          <a:p>
            <a:r>
              <a:rPr lang="en-GB"/>
              <a:t>There is a LOT of work involved in making the web accessible</a:t>
            </a:r>
          </a:p>
          <a:p>
            <a:pPr lvl="1"/>
            <a:r>
              <a:rPr lang="en-GB"/>
              <a:t>The same way there is a LOT of work in making research open and reproducible</a:t>
            </a:r>
          </a:p>
          <a:p>
            <a:pPr lvl="1"/>
            <a:r>
              <a:rPr lang="en-GB"/>
              <a:t>It is absolutely worth the effort</a:t>
            </a:r>
          </a:p>
          <a:p>
            <a:r>
              <a:rPr lang="en-GB"/>
              <a:t>Don’t let overwhelm make you bury your head in the sand!</a:t>
            </a:r>
          </a:p>
          <a:p>
            <a:r>
              <a:rPr lang="en-GB"/>
              <a:t>A lot of us are “accidental” web developers without formal training</a:t>
            </a:r>
          </a:p>
          <a:p>
            <a:r>
              <a:rPr lang="en-GB"/>
              <a:t>Keep “P. O. U. R.” on a sticky note on your monitor</a:t>
            </a:r>
          </a:p>
          <a:p>
            <a:r>
              <a:rPr lang="en-GB"/>
              <a:t>The same way you spell-check your work, check through the basics</a:t>
            </a:r>
          </a:p>
          <a:p>
            <a:endParaRPr lang="en-GB"/>
          </a:p>
        </p:txBody>
      </p:sp>
      <p:sp>
        <p:nvSpPr>
          <p:cNvPr id="4" name="Footer Placeholder 3">
            <a:extLst>
              <a:ext uri="{FF2B5EF4-FFF2-40B4-BE49-F238E27FC236}">
                <a16:creationId xmlns:a16="http://schemas.microsoft.com/office/drawing/2014/main" id="{4801E4EE-8102-A038-EF39-1D471306F8E8}"/>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E9B80640-B76A-28BE-BA59-3B083B0C2767}"/>
              </a:ext>
            </a:extLst>
          </p:cNvPr>
          <p:cNvSpPr>
            <a:spLocks noGrp="1"/>
          </p:cNvSpPr>
          <p:nvPr>
            <p:ph type="sldNum" sz="quarter" idx="12"/>
          </p:nvPr>
        </p:nvSpPr>
        <p:spPr/>
        <p:txBody>
          <a:bodyPr/>
          <a:lstStyle/>
          <a:p>
            <a:fld id="{9B760F7B-44E8-4480-8E98-A0350AC505B4}" type="slidenum">
              <a:rPr lang="en-GB" smtClean="0"/>
              <a:t>106</a:t>
            </a:fld>
            <a:endParaRPr lang="en-GB"/>
          </a:p>
        </p:txBody>
      </p:sp>
    </p:spTree>
    <p:extLst>
      <p:ext uri="{BB962C8B-B14F-4D97-AF65-F5344CB8AC3E}">
        <p14:creationId xmlns:p14="http://schemas.microsoft.com/office/powerpoint/2010/main" val="10177796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7E927-F373-9D37-52F8-86AE4C855EAC}"/>
              </a:ext>
            </a:extLst>
          </p:cNvPr>
          <p:cNvSpPr>
            <a:spLocks noGrp="1"/>
          </p:cNvSpPr>
          <p:nvPr>
            <p:ph type="title"/>
          </p:nvPr>
        </p:nvSpPr>
        <p:spPr/>
        <p:txBody>
          <a:bodyPr/>
          <a:lstStyle/>
          <a:p>
            <a:r>
              <a:rPr lang="en-GB"/>
              <a:t>But know when you’re out of your depth</a:t>
            </a:r>
          </a:p>
        </p:txBody>
      </p:sp>
      <p:sp>
        <p:nvSpPr>
          <p:cNvPr id="3" name="Content Placeholder 2">
            <a:extLst>
              <a:ext uri="{FF2B5EF4-FFF2-40B4-BE49-F238E27FC236}">
                <a16:creationId xmlns:a16="http://schemas.microsoft.com/office/drawing/2014/main" id="{0CEE7EAB-D8FE-0B6A-CBAD-C4467D3AB43A}"/>
              </a:ext>
            </a:extLst>
          </p:cNvPr>
          <p:cNvSpPr>
            <a:spLocks noGrp="1"/>
          </p:cNvSpPr>
          <p:nvPr>
            <p:ph idx="1"/>
          </p:nvPr>
        </p:nvSpPr>
        <p:spPr/>
        <p:txBody>
          <a:bodyPr/>
          <a:lstStyle/>
          <a:p>
            <a:r>
              <a:rPr lang="en-GB"/>
              <a:t>If a key planned output of your work is a dashboard…</a:t>
            </a:r>
          </a:p>
          <a:p>
            <a:pPr lvl="1"/>
            <a:r>
              <a:rPr lang="en-GB"/>
              <a:t>That you hope will be widely used by the general public</a:t>
            </a:r>
          </a:p>
          <a:p>
            <a:pPr lvl="1"/>
            <a:r>
              <a:rPr lang="en-GB"/>
              <a:t>That will deliver important information</a:t>
            </a:r>
          </a:p>
          <a:p>
            <a:pPr lvl="1"/>
            <a:r>
              <a:rPr lang="en-GB"/>
              <a:t>maybe you </a:t>
            </a:r>
            <a:r>
              <a:rPr lang="en-GB" i="1"/>
              <a:t>do</a:t>
            </a:r>
            <a:r>
              <a:rPr lang="en-GB"/>
              <a:t> need someone with formal training in this area!</a:t>
            </a:r>
          </a:p>
          <a:p>
            <a:r>
              <a:rPr lang="en-GB"/>
              <a:t>Hire web developers with public-service experience</a:t>
            </a:r>
          </a:p>
          <a:p>
            <a:r>
              <a:rPr lang="en-GB"/>
              <a:t>Hire disabled web developers</a:t>
            </a:r>
          </a:p>
          <a:p>
            <a:r>
              <a:rPr lang="en-GB"/>
              <a:t>Hire disabled web accessibility auditors</a:t>
            </a:r>
          </a:p>
        </p:txBody>
      </p:sp>
      <p:sp>
        <p:nvSpPr>
          <p:cNvPr id="4" name="Footer Placeholder 3">
            <a:extLst>
              <a:ext uri="{FF2B5EF4-FFF2-40B4-BE49-F238E27FC236}">
                <a16:creationId xmlns:a16="http://schemas.microsoft.com/office/drawing/2014/main" id="{A298B903-0CAD-CE7A-2DA9-90A3AEF61602}"/>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EEFE086D-34F0-CE9D-1E27-81133EBE2BE0}"/>
              </a:ext>
            </a:extLst>
          </p:cNvPr>
          <p:cNvSpPr>
            <a:spLocks noGrp="1"/>
          </p:cNvSpPr>
          <p:nvPr>
            <p:ph type="sldNum" sz="quarter" idx="12"/>
          </p:nvPr>
        </p:nvSpPr>
        <p:spPr/>
        <p:txBody>
          <a:bodyPr/>
          <a:lstStyle/>
          <a:p>
            <a:fld id="{9B760F7B-44E8-4480-8E98-A0350AC505B4}" type="slidenum">
              <a:rPr lang="en-GB" smtClean="0"/>
              <a:t>107</a:t>
            </a:fld>
            <a:endParaRPr lang="en-GB"/>
          </a:p>
        </p:txBody>
      </p:sp>
    </p:spTree>
    <p:extLst>
      <p:ext uri="{BB962C8B-B14F-4D97-AF65-F5344CB8AC3E}">
        <p14:creationId xmlns:p14="http://schemas.microsoft.com/office/powerpoint/2010/main" val="980684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D6736-0CD3-1326-FC78-BAFDD9EA4957}"/>
              </a:ext>
            </a:extLst>
          </p:cNvPr>
          <p:cNvSpPr>
            <a:spLocks noGrp="1"/>
          </p:cNvSpPr>
          <p:nvPr>
            <p:ph type="title"/>
          </p:nvPr>
        </p:nvSpPr>
        <p:spPr/>
        <p:txBody>
          <a:bodyPr/>
          <a:lstStyle/>
          <a:p>
            <a:r>
              <a:rPr lang="en-GB"/>
              <a:t>Incorrectly-used ARIA labels</a:t>
            </a:r>
          </a:p>
        </p:txBody>
      </p:sp>
      <p:sp>
        <p:nvSpPr>
          <p:cNvPr id="3" name="Content Placeholder 2">
            <a:extLst>
              <a:ext uri="{FF2B5EF4-FFF2-40B4-BE49-F238E27FC236}">
                <a16:creationId xmlns:a16="http://schemas.microsoft.com/office/drawing/2014/main" id="{B3CB2961-E72B-E9E2-32FD-E84F4D7EC919}"/>
              </a:ext>
            </a:extLst>
          </p:cNvPr>
          <p:cNvSpPr>
            <a:spLocks noGrp="1"/>
          </p:cNvSpPr>
          <p:nvPr>
            <p:ph idx="1"/>
          </p:nvPr>
        </p:nvSpPr>
        <p:spPr/>
        <p:txBody>
          <a:bodyPr/>
          <a:lstStyle/>
          <a:p>
            <a:r>
              <a:rPr lang="en-GB" dirty="0"/>
              <a:t>ARIA or Accessible Rich Internet Applications add extra detail to websites, allowing for improved accessibility</a:t>
            </a:r>
          </a:p>
          <a:p>
            <a:r>
              <a:rPr lang="en-GB" dirty="0"/>
              <a:t>Complex to implement correctly unless you actively use them to navigate</a:t>
            </a:r>
          </a:p>
          <a:p>
            <a:r>
              <a:rPr lang="en-GB" dirty="0"/>
              <a:t>No ARIA – better than bad ARIA</a:t>
            </a:r>
          </a:p>
          <a:p>
            <a:r>
              <a:rPr lang="en-GB" dirty="0"/>
              <a:t>Causes confusion and makes the page unreadable</a:t>
            </a:r>
          </a:p>
        </p:txBody>
      </p:sp>
      <p:sp>
        <p:nvSpPr>
          <p:cNvPr id="4" name="Footer Placeholder 3">
            <a:extLst>
              <a:ext uri="{FF2B5EF4-FFF2-40B4-BE49-F238E27FC236}">
                <a16:creationId xmlns:a16="http://schemas.microsoft.com/office/drawing/2014/main" id="{39B40A25-59AF-94D3-C6ED-C52A770345B0}"/>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73CCFCE3-A639-0B55-F2A6-9358872E3E4C}"/>
              </a:ext>
            </a:extLst>
          </p:cNvPr>
          <p:cNvSpPr>
            <a:spLocks noGrp="1"/>
          </p:cNvSpPr>
          <p:nvPr>
            <p:ph type="sldNum" sz="quarter" idx="12"/>
          </p:nvPr>
        </p:nvSpPr>
        <p:spPr/>
        <p:txBody>
          <a:bodyPr/>
          <a:lstStyle/>
          <a:p>
            <a:fld id="{9B760F7B-44E8-4480-8E98-A0350AC505B4}" type="slidenum">
              <a:rPr lang="en-GB" smtClean="0"/>
              <a:t>108</a:t>
            </a:fld>
            <a:endParaRPr lang="en-GB"/>
          </a:p>
        </p:txBody>
      </p:sp>
      <p:sp>
        <p:nvSpPr>
          <p:cNvPr id="6" name="Rectangle 5">
            <a:extLst>
              <a:ext uri="{FF2B5EF4-FFF2-40B4-BE49-F238E27FC236}">
                <a16:creationId xmlns:a16="http://schemas.microsoft.com/office/drawing/2014/main" id="{A7A04670-9687-EB71-6F59-EB3C4BF2BDDB}"/>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dirty="0">
                <a:solidFill>
                  <a:schemeClr val="accent3">
                    <a:lumMod val="50000"/>
                  </a:schemeClr>
                </a:solidFill>
              </a:rPr>
              <a:t>Related reading:</a:t>
            </a:r>
          </a:p>
          <a:p>
            <a:pPr marL="285750" indent="-285750">
              <a:buFont typeface="Arial" panose="020B0604020202020204" pitchFamily="34" charset="0"/>
              <a:buChar char="•"/>
            </a:pPr>
            <a:r>
              <a:rPr lang="en-GB" dirty="0">
                <a:solidFill>
                  <a:srgbClr val="501549"/>
                </a:solidFill>
                <a:hlinkClick r:id="rId2"/>
              </a:rPr>
              <a:t>ARIA guides</a:t>
            </a:r>
            <a:endParaRPr lang="en-GB" dirty="0">
              <a:solidFill>
                <a:schemeClr val="accent3">
                  <a:lumMod val="50000"/>
                </a:schemeClr>
              </a:solidFill>
            </a:endParaRPr>
          </a:p>
        </p:txBody>
      </p:sp>
    </p:spTree>
    <p:extLst>
      <p:ext uri="{BB962C8B-B14F-4D97-AF65-F5344CB8AC3E}">
        <p14:creationId xmlns:p14="http://schemas.microsoft.com/office/powerpoint/2010/main" val="20260356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A2519-56B0-F97D-48F1-2E6E55E50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15B51-3D23-2C9F-93D2-01C83254E745}"/>
              </a:ext>
            </a:extLst>
          </p:cNvPr>
          <p:cNvSpPr>
            <a:spLocks noGrp="1"/>
          </p:cNvSpPr>
          <p:nvPr>
            <p:ph type="title"/>
          </p:nvPr>
        </p:nvSpPr>
        <p:spPr/>
        <p:txBody>
          <a:bodyPr/>
          <a:lstStyle/>
          <a:p>
            <a:r>
              <a:rPr lang="en-GB"/>
              <a:t>Workshop content</a:t>
            </a:r>
          </a:p>
        </p:txBody>
      </p:sp>
      <p:sp>
        <p:nvSpPr>
          <p:cNvPr id="3" name="Content Placeholder 2">
            <a:extLst>
              <a:ext uri="{FF2B5EF4-FFF2-40B4-BE49-F238E27FC236}">
                <a16:creationId xmlns:a16="http://schemas.microsoft.com/office/drawing/2014/main" id="{4052715C-A4F5-9853-8FF9-3B80B66D51E2}"/>
              </a:ext>
            </a:extLst>
          </p:cNvPr>
          <p:cNvSpPr>
            <a:spLocks noGrp="1"/>
          </p:cNvSpPr>
          <p:nvPr>
            <p:ph idx="1"/>
          </p:nvPr>
        </p:nvSpPr>
        <p:spPr/>
        <p:txBody>
          <a:bodyPr/>
          <a:lstStyle/>
          <a:p>
            <a:pPr marL="514350" indent="-514350">
              <a:buFont typeface="+mj-lt"/>
              <a:buAutoNum type="arabicPeriod"/>
            </a:pPr>
            <a:r>
              <a:rPr lang="en-GB"/>
              <a:t>What is web accessibility?</a:t>
            </a:r>
          </a:p>
          <a:p>
            <a:pPr marL="514350" indent="-514350">
              <a:buFont typeface="+mj-lt"/>
              <a:buAutoNum type="arabicPeriod"/>
            </a:pPr>
            <a:r>
              <a:rPr lang="en-GB"/>
              <a:t>Where do we start?</a:t>
            </a:r>
          </a:p>
          <a:p>
            <a:pPr marL="514350" indent="-514350">
              <a:buFont typeface="+mj-lt"/>
              <a:buAutoNum type="arabicPeriod"/>
            </a:pPr>
            <a:r>
              <a:rPr lang="en-GB"/>
              <a:t>How do we make web applications and maps more accessible?</a:t>
            </a:r>
          </a:p>
          <a:p>
            <a:pPr marL="514350" indent="-514350">
              <a:buFont typeface="+mj-lt"/>
              <a:buAutoNum type="arabicPeriod"/>
            </a:pPr>
            <a:r>
              <a:rPr lang="en-GB"/>
              <a:t>How do we test our maps/apps for accessibility?</a:t>
            </a:r>
          </a:p>
          <a:p>
            <a:pPr marL="514350" indent="-514350">
              <a:buFont typeface="+mj-lt"/>
              <a:buAutoNum type="arabicPeriod"/>
            </a:pPr>
            <a:r>
              <a:rPr lang="en-GB"/>
              <a:t>What are some hazards to be aware of?</a:t>
            </a:r>
          </a:p>
          <a:p>
            <a:pPr marL="514350" indent="-514350">
              <a:buFont typeface="+mj-lt"/>
              <a:buAutoNum type="arabicPeriod"/>
            </a:pPr>
            <a:r>
              <a:rPr lang="en-GB" b="1"/>
              <a:t>Where do we learn more?</a:t>
            </a:r>
          </a:p>
          <a:p>
            <a:endParaRPr lang="en-GB"/>
          </a:p>
        </p:txBody>
      </p:sp>
      <p:sp>
        <p:nvSpPr>
          <p:cNvPr id="4" name="Footer Placeholder 3">
            <a:extLst>
              <a:ext uri="{FF2B5EF4-FFF2-40B4-BE49-F238E27FC236}">
                <a16:creationId xmlns:a16="http://schemas.microsoft.com/office/drawing/2014/main" id="{E3811A32-514E-EE29-CED0-39659E1F0E62}"/>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DD512C8E-C665-8749-62F1-C006FA81E2A1}"/>
              </a:ext>
            </a:extLst>
          </p:cNvPr>
          <p:cNvSpPr>
            <a:spLocks noGrp="1"/>
          </p:cNvSpPr>
          <p:nvPr>
            <p:ph type="sldNum" sz="quarter" idx="12"/>
          </p:nvPr>
        </p:nvSpPr>
        <p:spPr/>
        <p:txBody>
          <a:bodyPr/>
          <a:lstStyle/>
          <a:p>
            <a:fld id="{9B760F7B-44E8-4480-8E98-A0350AC505B4}" type="slidenum">
              <a:rPr lang="en-GB" smtClean="0"/>
              <a:t>109</a:t>
            </a:fld>
            <a:endParaRPr lang="en-GB"/>
          </a:p>
        </p:txBody>
      </p:sp>
    </p:spTree>
    <p:extLst>
      <p:ext uri="{BB962C8B-B14F-4D97-AF65-F5344CB8AC3E}">
        <p14:creationId xmlns:p14="http://schemas.microsoft.com/office/powerpoint/2010/main" val="776247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D0756-D9EB-19C9-B4A8-31693F3A6D2B}"/>
              </a:ext>
            </a:extLst>
          </p:cNvPr>
          <p:cNvSpPr>
            <a:spLocks noGrp="1"/>
          </p:cNvSpPr>
          <p:nvPr>
            <p:ph type="title"/>
          </p:nvPr>
        </p:nvSpPr>
        <p:spPr/>
        <p:txBody>
          <a:bodyPr/>
          <a:lstStyle/>
          <a:p>
            <a:r>
              <a:rPr lang="en-GB" dirty="0"/>
              <a:t>Before we kick off…</a:t>
            </a:r>
          </a:p>
        </p:txBody>
      </p:sp>
      <p:sp>
        <p:nvSpPr>
          <p:cNvPr id="3" name="Content Placeholder 2">
            <a:extLst>
              <a:ext uri="{FF2B5EF4-FFF2-40B4-BE49-F238E27FC236}">
                <a16:creationId xmlns:a16="http://schemas.microsoft.com/office/drawing/2014/main" id="{5BDDFF21-643F-1B8B-8335-A2BD87CEF4D7}"/>
              </a:ext>
            </a:extLst>
          </p:cNvPr>
          <p:cNvSpPr>
            <a:spLocks noGrp="1"/>
          </p:cNvSpPr>
          <p:nvPr>
            <p:ph idx="1"/>
          </p:nvPr>
        </p:nvSpPr>
        <p:spPr/>
        <p:txBody>
          <a:bodyPr/>
          <a:lstStyle/>
          <a:p>
            <a:r>
              <a:rPr lang="en-GB" dirty="0"/>
              <a:t>Even though we might be all using different frameworks to build web apps, the underlying logic is usually the same</a:t>
            </a:r>
          </a:p>
          <a:p>
            <a:r>
              <a:rPr lang="en-GB" dirty="0"/>
              <a:t>How familiar are you with each of these?</a:t>
            </a:r>
            <a:br>
              <a:rPr lang="en-GB" dirty="0"/>
            </a:br>
            <a:br>
              <a:rPr lang="en-GB" dirty="0"/>
            </a:br>
            <a:br>
              <a:rPr lang="en-GB" dirty="0"/>
            </a:br>
            <a:r>
              <a:rPr lang="en-GB" sz="4800" dirty="0"/>
              <a:t>HTML, CSS, JS?</a:t>
            </a:r>
            <a:endParaRPr lang="en-GB" dirty="0"/>
          </a:p>
        </p:txBody>
      </p:sp>
      <p:sp>
        <p:nvSpPr>
          <p:cNvPr id="4" name="Footer Placeholder 3">
            <a:extLst>
              <a:ext uri="{FF2B5EF4-FFF2-40B4-BE49-F238E27FC236}">
                <a16:creationId xmlns:a16="http://schemas.microsoft.com/office/drawing/2014/main" id="{BA46F8CF-9432-315D-6B3C-C677ECE9D13D}"/>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B6CD193F-6F20-099C-4E9D-F4A5AC4C4C6D}"/>
              </a:ext>
            </a:extLst>
          </p:cNvPr>
          <p:cNvSpPr>
            <a:spLocks noGrp="1"/>
          </p:cNvSpPr>
          <p:nvPr>
            <p:ph type="sldNum" sz="quarter" idx="12"/>
          </p:nvPr>
        </p:nvSpPr>
        <p:spPr/>
        <p:txBody>
          <a:bodyPr/>
          <a:lstStyle/>
          <a:p>
            <a:fld id="{9B760F7B-44E8-4480-8E98-A0350AC505B4}" type="slidenum">
              <a:rPr lang="en-GB" smtClean="0"/>
              <a:t>11</a:t>
            </a:fld>
            <a:endParaRPr lang="en-GB"/>
          </a:p>
        </p:txBody>
      </p:sp>
    </p:spTree>
    <p:extLst>
      <p:ext uri="{BB962C8B-B14F-4D97-AF65-F5344CB8AC3E}">
        <p14:creationId xmlns:p14="http://schemas.microsoft.com/office/powerpoint/2010/main" val="23992182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F017-7BFB-C07C-9F5B-3C5D7E120902}"/>
              </a:ext>
            </a:extLst>
          </p:cNvPr>
          <p:cNvSpPr>
            <a:spLocks noGrp="1"/>
          </p:cNvSpPr>
          <p:nvPr>
            <p:ph type="title"/>
          </p:nvPr>
        </p:nvSpPr>
        <p:spPr/>
        <p:txBody>
          <a:bodyPr/>
          <a:lstStyle/>
          <a:p>
            <a:r>
              <a:rPr lang="en-GB" dirty="0"/>
              <a:t>Tutorials</a:t>
            </a:r>
          </a:p>
        </p:txBody>
      </p:sp>
      <p:sp>
        <p:nvSpPr>
          <p:cNvPr id="3" name="Content Placeholder 2">
            <a:extLst>
              <a:ext uri="{FF2B5EF4-FFF2-40B4-BE49-F238E27FC236}">
                <a16:creationId xmlns:a16="http://schemas.microsoft.com/office/drawing/2014/main" id="{6CF91A80-1FE7-F30C-7B35-6583FA775BAF}"/>
              </a:ext>
            </a:extLst>
          </p:cNvPr>
          <p:cNvSpPr>
            <a:spLocks noGrp="1"/>
          </p:cNvSpPr>
          <p:nvPr>
            <p:ph idx="1"/>
          </p:nvPr>
        </p:nvSpPr>
        <p:spPr/>
        <p:txBody>
          <a:bodyPr/>
          <a:lstStyle/>
          <a:p>
            <a:r>
              <a:rPr lang="en-GB" dirty="0">
                <a:hlinkClick r:id="rId2"/>
              </a:rPr>
              <a:t>Mozilla Accessibility docs</a:t>
            </a:r>
            <a:r>
              <a:rPr lang="en-GB" dirty="0"/>
              <a:t>: in general, the MDN docs are a fantastic resource; the accessibility docs are no different</a:t>
            </a:r>
          </a:p>
          <a:p>
            <a:r>
              <a:rPr lang="en-GB" dirty="0">
                <a:hlinkClick r:id="rId3"/>
              </a:rPr>
              <a:t>Web Accessibility Initiative</a:t>
            </a:r>
            <a:r>
              <a:rPr lang="en-GB" dirty="0"/>
              <a:t>: these tutorials are a great step-by-step guide to implementing various accessible patterns</a:t>
            </a:r>
          </a:p>
          <a:p>
            <a:r>
              <a:rPr lang="en-GB" dirty="0">
                <a:hlinkClick r:id="rId4"/>
              </a:rPr>
              <a:t>Automating Accessibility</a:t>
            </a:r>
            <a:r>
              <a:rPr lang="en-GB" dirty="0"/>
              <a:t>: </a:t>
            </a:r>
            <a:r>
              <a:rPr lang="en-GB" i="1" dirty="0"/>
              <a:t>How To Test for the 6 Most Common Accessibility Issues on Home Pages</a:t>
            </a:r>
            <a:endParaRPr lang="en-GB" dirty="0"/>
          </a:p>
          <a:p>
            <a:endParaRPr lang="en-GB" dirty="0"/>
          </a:p>
        </p:txBody>
      </p:sp>
      <p:sp>
        <p:nvSpPr>
          <p:cNvPr id="4" name="Footer Placeholder 3">
            <a:extLst>
              <a:ext uri="{FF2B5EF4-FFF2-40B4-BE49-F238E27FC236}">
                <a16:creationId xmlns:a16="http://schemas.microsoft.com/office/drawing/2014/main" id="{4204AAE8-02F2-52D7-FF14-FAB1756FAFFA}"/>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B63B16FE-811C-669F-2E52-B8873BA303CB}"/>
              </a:ext>
            </a:extLst>
          </p:cNvPr>
          <p:cNvSpPr>
            <a:spLocks noGrp="1"/>
          </p:cNvSpPr>
          <p:nvPr>
            <p:ph type="sldNum" sz="quarter" idx="12"/>
          </p:nvPr>
        </p:nvSpPr>
        <p:spPr/>
        <p:txBody>
          <a:bodyPr/>
          <a:lstStyle/>
          <a:p>
            <a:fld id="{9B760F7B-44E8-4480-8E98-A0350AC505B4}" type="slidenum">
              <a:rPr lang="en-GB" smtClean="0"/>
              <a:t>110</a:t>
            </a:fld>
            <a:endParaRPr lang="en-GB"/>
          </a:p>
        </p:txBody>
      </p:sp>
    </p:spTree>
    <p:extLst>
      <p:ext uri="{BB962C8B-B14F-4D97-AF65-F5344CB8AC3E}">
        <p14:creationId xmlns:p14="http://schemas.microsoft.com/office/powerpoint/2010/main" val="1658585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A0017-D08E-57D7-4B95-478539771E90}"/>
              </a:ext>
            </a:extLst>
          </p:cNvPr>
          <p:cNvSpPr>
            <a:spLocks noGrp="1"/>
          </p:cNvSpPr>
          <p:nvPr>
            <p:ph type="title"/>
          </p:nvPr>
        </p:nvSpPr>
        <p:spPr/>
        <p:txBody>
          <a:bodyPr/>
          <a:lstStyle/>
          <a:p>
            <a:r>
              <a:rPr lang="en-GB" dirty="0"/>
              <a:t>General resources</a:t>
            </a:r>
          </a:p>
        </p:txBody>
      </p:sp>
      <p:sp>
        <p:nvSpPr>
          <p:cNvPr id="3" name="Content Placeholder 2">
            <a:extLst>
              <a:ext uri="{FF2B5EF4-FFF2-40B4-BE49-F238E27FC236}">
                <a16:creationId xmlns:a16="http://schemas.microsoft.com/office/drawing/2014/main" id="{6E591379-6F83-4A1B-6FF7-642960D3B3CA}"/>
              </a:ext>
            </a:extLst>
          </p:cNvPr>
          <p:cNvSpPr>
            <a:spLocks noGrp="1"/>
          </p:cNvSpPr>
          <p:nvPr>
            <p:ph idx="1"/>
          </p:nvPr>
        </p:nvSpPr>
        <p:spPr/>
        <p:txBody>
          <a:bodyPr/>
          <a:lstStyle/>
          <a:p>
            <a:r>
              <a:rPr lang="en-GB" dirty="0">
                <a:hlinkClick r:id="rId2"/>
              </a:rPr>
              <a:t>UK Gov web design standards</a:t>
            </a:r>
            <a:endParaRPr lang="en-GB" dirty="0"/>
          </a:p>
          <a:p>
            <a:r>
              <a:rPr lang="en-GB" dirty="0">
                <a:hlinkClick r:id="rId2"/>
              </a:rPr>
              <a:t>UK Gov accessibility strategy</a:t>
            </a:r>
            <a:endParaRPr lang="en-GB" dirty="0"/>
          </a:p>
          <a:p>
            <a:r>
              <a:rPr lang="en-GB" dirty="0">
                <a:hlinkClick r:id="rId3"/>
              </a:rPr>
              <a:t>Web Content Accessibility Guidelines (WCAG) 2.2</a:t>
            </a:r>
            <a:endParaRPr lang="en-GB" dirty="0"/>
          </a:p>
        </p:txBody>
      </p:sp>
      <p:sp>
        <p:nvSpPr>
          <p:cNvPr id="4" name="Footer Placeholder 3">
            <a:extLst>
              <a:ext uri="{FF2B5EF4-FFF2-40B4-BE49-F238E27FC236}">
                <a16:creationId xmlns:a16="http://schemas.microsoft.com/office/drawing/2014/main" id="{25DF42B7-EBE6-46A2-B17B-F111ED941CC8}"/>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95CA991A-BD64-D8EE-39FF-D522AD0116BC}"/>
              </a:ext>
            </a:extLst>
          </p:cNvPr>
          <p:cNvSpPr>
            <a:spLocks noGrp="1"/>
          </p:cNvSpPr>
          <p:nvPr>
            <p:ph type="sldNum" sz="quarter" idx="12"/>
          </p:nvPr>
        </p:nvSpPr>
        <p:spPr/>
        <p:txBody>
          <a:bodyPr/>
          <a:lstStyle/>
          <a:p>
            <a:fld id="{9B760F7B-44E8-4480-8E98-A0350AC505B4}" type="slidenum">
              <a:rPr lang="en-GB" smtClean="0"/>
              <a:t>111</a:t>
            </a:fld>
            <a:endParaRPr lang="en-GB"/>
          </a:p>
        </p:txBody>
      </p:sp>
    </p:spTree>
    <p:extLst>
      <p:ext uri="{BB962C8B-B14F-4D97-AF65-F5344CB8AC3E}">
        <p14:creationId xmlns:p14="http://schemas.microsoft.com/office/powerpoint/2010/main" val="14441945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D36E7-FBE5-3133-D4AC-4E1A43204C80}"/>
              </a:ext>
            </a:extLst>
          </p:cNvPr>
          <p:cNvSpPr>
            <a:spLocks noGrp="1"/>
          </p:cNvSpPr>
          <p:nvPr>
            <p:ph type="title"/>
          </p:nvPr>
        </p:nvSpPr>
        <p:spPr/>
        <p:txBody>
          <a:bodyPr/>
          <a:lstStyle/>
          <a:p>
            <a:r>
              <a:rPr lang="en-GB" dirty="0"/>
              <a:t>Blogs/accounts</a:t>
            </a:r>
          </a:p>
        </p:txBody>
      </p:sp>
      <p:sp>
        <p:nvSpPr>
          <p:cNvPr id="3" name="Content Placeholder 2">
            <a:extLst>
              <a:ext uri="{FF2B5EF4-FFF2-40B4-BE49-F238E27FC236}">
                <a16:creationId xmlns:a16="http://schemas.microsoft.com/office/drawing/2014/main" id="{F0AE300D-462F-7503-DF33-82D6447B5570}"/>
              </a:ext>
            </a:extLst>
          </p:cNvPr>
          <p:cNvSpPr>
            <a:spLocks noGrp="1"/>
          </p:cNvSpPr>
          <p:nvPr>
            <p:ph idx="1"/>
          </p:nvPr>
        </p:nvSpPr>
        <p:spPr/>
        <p:txBody>
          <a:bodyPr/>
          <a:lstStyle/>
          <a:p>
            <a:r>
              <a:rPr lang="en-GB" dirty="0"/>
              <a:t>Bluesky accounts:</a:t>
            </a:r>
          </a:p>
          <a:p>
            <a:pPr lvl="1"/>
            <a:r>
              <a:rPr lang="en-GB" dirty="0">
                <a:hlinkClick r:id="rId2"/>
              </a:rPr>
              <a:t>Accessibility Awareness</a:t>
            </a:r>
            <a:r>
              <a:rPr lang="en-GB" dirty="0"/>
              <a:t>: great random snippets that you learn a lot from!</a:t>
            </a:r>
          </a:p>
          <a:p>
            <a:r>
              <a:rPr lang="en-GB" dirty="0"/>
              <a:t>Blogs:</a:t>
            </a:r>
          </a:p>
          <a:p>
            <a:pPr lvl="1"/>
            <a:r>
              <a:rPr lang="en-GB" dirty="0">
                <a:hlinkClick r:id="rId3"/>
              </a:rPr>
              <a:t>Sarah L. Fossheim</a:t>
            </a:r>
            <a:endParaRPr lang="en-GB" dirty="0"/>
          </a:p>
          <a:p>
            <a:pPr marL="0" indent="0">
              <a:buNone/>
            </a:pPr>
            <a:endParaRPr lang="en-GB" dirty="0"/>
          </a:p>
          <a:p>
            <a:pPr marL="0" indent="0">
              <a:buNone/>
            </a:pPr>
            <a:r>
              <a:rPr lang="en-GB" dirty="0"/>
              <a:t>This is not an endorsement of any of these accounts/views shared!</a:t>
            </a:r>
          </a:p>
        </p:txBody>
      </p:sp>
      <p:sp>
        <p:nvSpPr>
          <p:cNvPr id="4" name="Footer Placeholder 3">
            <a:extLst>
              <a:ext uri="{FF2B5EF4-FFF2-40B4-BE49-F238E27FC236}">
                <a16:creationId xmlns:a16="http://schemas.microsoft.com/office/drawing/2014/main" id="{03402013-8B68-5BE2-415B-4ED8FBB0AF3C}"/>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6507F996-991C-C1F3-57B8-5F85F7705B01}"/>
              </a:ext>
            </a:extLst>
          </p:cNvPr>
          <p:cNvSpPr>
            <a:spLocks noGrp="1"/>
          </p:cNvSpPr>
          <p:nvPr>
            <p:ph type="sldNum" sz="quarter" idx="12"/>
          </p:nvPr>
        </p:nvSpPr>
        <p:spPr/>
        <p:txBody>
          <a:bodyPr/>
          <a:lstStyle/>
          <a:p>
            <a:fld id="{9B760F7B-44E8-4480-8E98-A0350AC505B4}" type="slidenum">
              <a:rPr lang="en-GB" smtClean="0"/>
              <a:t>112</a:t>
            </a:fld>
            <a:endParaRPr lang="en-GB"/>
          </a:p>
        </p:txBody>
      </p:sp>
    </p:spTree>
    <p:extLst>
      <p:ext uri="{BB962C8B-B14F-4D97-AF65-F5344CB8AC3E}">
        <p14:creationId xmlns:p14="http://schemas.microsoft.com/office/powerpoint/2010/main" val="26251417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32BA2-F97C-48DD-395A-7543F3C206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360E06-1B1D-A48F-548D-FF765B9D3757}"/>
              </a:ext>
            </a:extLst>
          </p:cNvPr>
          <p:cNvSpPr>
            <a:spLocks noGrp="1"/>
          </p:cNvSpPr>
          <p:nvPr>
            <p:ph type="title"/>
            <p:custDataLst>
              <p:tags r:id="rId2"/>
            </p:custDataLst>
          </p:nvPr>
        </p:nvSpPr>
        <p:spPr/>
        <p:txBody>
          <a:bodyPr/>
          <a:lstStyle/>
          <a:p>
            <a:r>
              <a:rPr lang="en-FI"/>
              <a:t>Join the Vevox session</a:t>
            </a:r>
          </a:p>
        </p:txBody>
      </p:sp>
      <p:sp>
        <p:nvSpPr>
          <p:cNvPr id="3" name="Content Placeholder 2">
            <a:extLst>
              <a:ext uri="{FF2B5EF4-FFF2-40B4-BE49-F238E27FC236}">
                <a16:creationId xmlns:a16="http://schemas.microsoft.com/office/drawing/2014/main" id="{62F219EB-BDAC-ECFA-D9CD-A5B9225E103D}"/>
              </a:ext>
            </a:extLst>
          </p:cNvPr>
          <p:cNvSpPr>
            <a:spLocks noGrp="1"/>
          </p:cNvSpPr>
          <p:nvPr>
            <p:ph sz="quarter" idx="13"/>
            <p:custDataLst>
              <p:tags r:id="rId3"/>
            </p:custDataLst>
          </p:nvPr>
        </p:nvSpPr>
        <p:spPr/>
        <p:txBody>
          <a:bodyPr/>
          <a:lstStyle/>
          <a:p>
            <a:pPr marL="0" indent="0">
              <a:buNone/>
            </a:pPr>
            <a:r>
              <a:rPr lang="en-FI"/>
              <a:t> </a:t>
            </a:r>
          </a:p>
        </p:txBody>
      </p:sp>
      <p:sp>
        <p:nvSpPr>
          <p:cNvPr id="4" name="TextBox 3">
            <a:extLst>
              <a:ext uri="{FF2B5EF4-FFF2-40B4-BE49-F238E27FC236}">
                <a16:creationId xmlns:a16="http://schemas.microsoft.com/office/drawing/2014/main" id="{9EF39449-5183-F0FA-B75C-20E1F77570A1}"/>
              </a:ext>
            </a:extLst>
          </p:cNvPr>
          <p:cNvSpPr txBox="1"/>
          <p:nvPr>
            <p:custDataLst>
              <p:tags r:id="rId4"/>
            </p:custDataLst>
          </p:nvPr>
        </p:nvSpPr>
        <p:spPr>
          <a:xfrm>
            <a:off x="838200" y="1790700"/>
            <a:ext cx="7340600" cy="4419600"/>
          </a:xfrm>
          <a:prstGeom prst="rect">
            <a:avLst/>
          </a:prstGeom>
          <a:noFill/>
        </p:spPr>
        <p:txBody>
          <a:bodyPr vertOverflow="overflow" vert="horz" wrap="square" rtlCol="0" anchor="t">
            <a:spAutoFit/>
          </a:bodyPr>
          <a:lstStyle/>
          <a:p>
            <a:pPr algn="l"/>
            <a:r>
              <a:rPr lang="en-GB" sz="3500"/>
              <a:t>Go to </a:t>
            </a:r>
            <a:r>
              <a:rPr lang="en-GB" sz="3500" b="1"/>
              <a:t>vevox.app</a:t>
            </a:r>
            <a:r>
              <a:rPr lang="en-GB" sz="3500"/>
              <a:t>
Enter the session ID: </a:t>
            </a:r>
            <a:r>
              <a:rPr lang="en-GB" sz="3500" b="1"/>
              <a:t>176-296-390</a:t>
            </a:r>
            <a:r>
              <a:rPr lang="en-GB" sz="3500"/>
              <a:t>
Or scan the QR code</a:t>
            </a:r>
          </a:p>
        </p:txBody>
      </p:sp>
      <p:sp>
        <p:nvSpPr>
          <p:cNvPr id="5" name="Rectangle 4">
            <a:extLst>
              <a:ext uri="{FF2B5EF4-FFF2-40B4-BE49-F238E27FC236}">
                <a16:creationId xmlns:a16="http://schemas.microsoft.com/office/drawing/2014/main" id="{A70A502B-C808-86AA-5B46-594CE62C1FC0}"/>
              </a:ext>
            </a:extLst>
          </p:cNvPr>
          <p:cNvSpPr/>
          <p:nvPr>
            <p:custDataLst>
              <p:tags r:id="rId5"/>
            </p:custDataLst>
          </p:nvPr>
        </p:nvSpPr>
        <p:spPr>
          <a:xfrm>
            <a:off x="8178800" y="1943100"/>
            <a:ext cx="2755900" cy="2755900"/>
          </a:xfrm>
          <a:prstGeom prst="rect">
            <a:avLst/>
          </a:prstGeom>
          <a:solidFill>
            <a:srgbClr val="FFFFFF"/>
          </a:solidFill>
          <a:ln w="0" cap="flat" cmpd="sng" algn="ctr">
            <a:solidFill>
              <a:srgbClr val="FFFFFF"/>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08" name="Footer Placeholder 1307">
            <a:extLst>
              <a:ext uri="{FF2B5EF4-FFF2-40B4-BE49-F238E27FC236}">
                <a16:creationId xmlns:a16="http://schemas.microsoft.com/office/drawing/2014/main" id="{C03FE5BE-DF08-59B6-510C-33AD4FF892A3}"/>
              </a:ext>
            </a:extLst>
          </p:cNvPr>
          <p:cNvSpPr>
            <a:spLocks noGrp="1"/>
          </p:cNvSpPr>
          <p:nvPr>
            <p:ph type="ftr" sz="quarter" idx="11"/>
          </p:nvPr>
        </p:nvSpPr>
        <p:spPr/>
        <p:txBody>
          <a:bodyPr/>
          <a:lstStyle/>
          <a:p>
            <a:r>
              <a:rPr lang="en-FI"/>
              <a:t>Web Accessibility 101</a:t>
            </a:r>
          </a:p>
        </p:txBody>
      </p:sp>
      <p:sp>
        <p:nvSpPr>
          <p:cNvPr id="1309" name="Slide Number Placeholder 1308">
            <a:extLst>
              <a:ext uri="{FF2B5EF4-FFF2-40B4-BE49-F238E27FC236}">
                <a16:creationId xmlns:a16="http://schemas.microsoft.com/office/drawing/2014/main" id="{1062BE82-E2C0-FFC9-335A-12BFA9128A04}"/>
              </a:ext>
            </a:extLst>
          </p:cNvPr>
          <p:cNvSpPr>
            <a:spLocks noGrp="1"/>
          </p:cNvSpPr>
          <p:nvPr>
            <p:ph type="sldNum" sz="quarter" idx="12"/>
          </p:nvPr>
        </p:nvSpPr>
        <p:spPr/>
        <p:txBody>
          <a:bodyPr/>
          <a:lstStyle/>
          <a:p>
            <a:fld id="{9D4AD3D6-B89C-4D82-B254-B84B3D342745}" type="slidenum">
              <a:rPr lang="en-FI" smtClean="0"/>
              <a:t>113</a:t>
            </a:fld>
            <a:endParaRPr lang="en-FI"/>
          </a:p>
        </p:txBody>
      </p:sp>
      <p:sp>
        <p:nvSpPr>
          <p:cNvPr id="2078" name="Rectangle 2077">
            <a:extLst>
              <a:ext uri="{FF2B5EF4-FFF2-40B4-BE49-F238E27FC236}">
                <a16:creationId xmlns:a16="http://schemas.microsoft.com/office/drawing/2014/main" id="{1F5EF5CC-99F0-5100-B771-85866D196FD4}"/>
              </a:ext>
            </a:extLst>
          </p:cNvPr>
          <p:cNvSpPr/>
          <p:nvPr>
            <p:custDataLst>
              <p:tags r:id="rId6"/>
            </p:custDataLst>
          </p:nvPr>
        </p:nvSpPr>
        <p:spPr>
          <a:xfrm>
            <a:off x="8267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079" name="Rectangle 2078">
            <a:extLst>
              <a:ext uri="{FF2B5EF4-FFF2-40B4-BE49-F238E27FC236}">
                <a16:creationId xmlns:a16="http://schemas.microsoft.com/office/drawing/2014/main" id="{660EDF37-7BD9-0110-2B97-9CE2BBBE0809}"/>
              </a:ext>
            </a:extLst>
          </p:cNvPr>
          <p:cNvSpPr/>
          <p:nvPr>
            <p:custDataLst>
              <p:tags r:id="rId7"/>
            </p:custDataLst>
          </p:nvPr>
        </p:nvSpPr>
        <p:spPr>
          <a:xfrm>
            <a:off x="8356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0" name="Rectangle 1309">
            <a:extLst>
              <a:ext uri="{FF2B5EF4-FFF2-40B4-BE49-F238E27FC236}">
                <a16:creationId xmlns:a16="http://schemas.microsoft.com/office/drawing/2014/main" id="{3A7DC3F6-A077-2DF3-04CD-F682E676C86A}"/>
              </a:ext>
            </a:extLst>
          </p:cNvPr>
          <p:cNvSpPr/>
          <p:nvPr>
            <p:custDataLst>
              <p:tags r:id="rId8"/>
            </p:custDataLst>
          </p:nvPr>
        </p:nvSpPr>
        <p:spPr>
          <a:xfrm>
            <a:off x="8445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1" name="Rectangle 1310">
            <a:extLst>
              <a:ext uri="{FF2B5EF4-FFF2-40B4-BE49-F238E27FC236}">
                <a16:creationId xmlns:a16="http://schemas.microsoft.com/office/drawing/2014/main" id="{25EDE062-CF8E-52E8-6279-44785DC77288}"/>
              </a:ext>
            </a:extLst>
          </p:cNvPr>
          <p:cNvSpPr/>
          <p:nvPr>
            <p:custDataLst>
              <p:tags r:id="rId9"/>
            </p:custDataLst>
          </p:nvPr>
        </p:nvSpPr>
        <p:spPr>
          <a:xfrm>
            <a:off x="8534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49" name="Rectangle 448">
            <a:extLst>
              <a:ext uri="{FF2B5EF4-FFF2-40B4-BE49-F238E27FC236}">
                <a16:creationId xmlns:a16="http://schemas.microsoft.com/office/drawing/2014/main" id="{CD4158B1-59ED-0371-5680-493FA4C6FEE5}"/>
              </a:ext>
            </a:extLst>
          </p:cNvPr>
          <p:cNvSpPr/>
          <p:nvPr>
            <p:custDataLst>
              <p:tags r:id="rId10"/>
            </p:custDataLst>
          </p:nvPr>
        </p:nvSpPr>
        <p:spPr>
          <a:xfrm>
            <a:off x="8623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0" name="Rectangle 449">
            <a:extLst>
              <a:ext uri="{FF2B5EF4-FFF2-40B4-BE49-F238E27FC236}">
                <a16:creationId xmlns:a16="http://schemas.microsoft.com/office/drawing/2014/main" id="{1BA3C9A0-B03E-F471-3F19-C0EC1E167A45}"/>
              </a:ext>
            </a:extLst>
          </p:cNvPr>
          <p:cNvSpPr/>
          <p:nvPr>
            <p:custDataLst>
              <p:tags r:id="rId11"/>
            </p:custDataLst>
          </p:nvPr>
        </p:nvSpPr>
        <p:spPr>
          <a:xfrm>
            <a:off x="8712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1" name="Rectangle 450">
            <a:extLst>
              <a:ext uri="{FF2B5EF4-FFF2-40B4-BE49-F238E27FC236}">
                <a16:creationId xmlns:a16="http://schemas.microsoft.com/office/drawing/2014/main" id="{AC4A6E46-3501-F8A2-83D5-8DF64511E229}"/>
              </a:ext>
            </a:extLst>
          </p:cNvPr>
          <p:cNvSpPr/>
          <p:nvPr>
            <p:custDataLst>
              <p:tags r:id="rId12"/>
            </p:custDataLst>
          </p:nvPr>
        </p:nvSpPr>
        <p:spPr>
          <a:xfrm>
            <a:off x="8801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2" name="Rectangle 451">
            <a:extLst>
              <a:ext uri="{FF2B5EF4-FFF2-40B4-BE49-F238E27FC236}">
                <a16:creationId xmlns:a16="http://schemas.microsoft.com/office/drawing/2014/main" id="{AEAD296D-CA29-5710-BD29-6F9B56156D70}"/>
              </a:ext>
            </a:extLst>
          </p:cNvPr>
          <p:cNvSpPr/>
          <p:nvPr>
            <p:custDataLst>
              <p:tags r:id="rId13"/>
            </p:custDataLst>
          </p:nvPr>
        </p:nvSpPr>
        <p:spPr>
          <a:xfrm>
            <a:off x="8978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3" name="Rectangle 452">
            <a:extLst>
              <a:ext uri="{FF2B5EF4-FFF2-40B4-BE49-F238E27FC236}">
                <a16:creationId xmlns:a16="http://schemas.microsoft.com/office/drawing/2014/main" id="{9555E273-3D33-F9BF-18B2-EB919B287D8C}"/>
              </a:ext>
            </a:extLst>
          </p:cNvPr>
          <p:cNvSpPr/>
          <p:nvPr>
            <p:custDataLst>
              <p:tags r:id="rId14"/>
            </p:custDataLst>
          </p:nvPr>
        </p:nvSpPr>
        <p:spPr>
          <a:xfrm>
            <a:off x="9067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4" name="Rectangle 453">
            <a:extLst>
              <a:ext uri="{FF2B5EF4-FFF2-40B4-BE49-F238E27FC236}">
                <a16:creationId xmlns:a16="http://schemas.microsoft.com/office/drawing/2014/main" id="{30462BAC-1E12-0282-FC93-0ABFA828AF35}"/>
              </a:ext>
            </a:extLst>
          </p:cNvPr>
          <p:cNvSpPr/>
          <p:nvPr>
            <p:custDataLst>
              <p:tags r:id="rId15"/>
            </p:custDataLst>
          </p:nvPr>
        </p:nvSpPr>
        <p:spPr>
          <a:xfrm>
            <a:off x="9245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5" name="Rectangle 454">
            <a:extLst>
              <a:ext uri="{FF2B5EF4-FFF2-40B4-BE49-F238E27FC236}">
                <a16:creationId xmlns:a16="http://schemas.microsoft.com/office/drawing/2014/main" id="{5D565BD7-D53F-F4BB-F68F-78C0E019B126}"/>
              </a:ext>
            </a:extLst>
          </p:cNvPr>
          <p:cNvSpPr/>
          <p:nvPr>
            <p:custDataLst>
              <p:tags r:id="rId16"/>
            </p:custDataLst>
          </p:nvPr>
        </p:nvSpPr>
        <p:spPr>
          <a:xfrm>
            <a:off x="9334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6" name="Rectangle 455">
            <a:extLst>
              <a:ext uri="{FF2B5EF4-FFF2-40B4-BE49-F238E27FC236}">
                <a16:creationId xmlns:a16="http://schemas.microsoft.com/office/drawing/2014/main" id="{A585E8D0-EB49-FE69-F9DD-0EDF86225388}"/>
              </a:ext>
            </a:extLst>
          </p:cNvPr>
          <p:cNvSpPr/>
          <p:nvPr>
            <p:custDataLst>
              <p:tags r:id="rId17"/>
            </p:custDataLst>
          </p:nvPr>
        </p:nvSpPr>
        <p:spPr>
          <a:xfrm>
            <a:off x="9956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7" name="Rectangle 456">
            <a:extLst>
              <a:ext uri="{FF2B5EF4-FFF2-40B4-BE49-F238E27FC236}">
                <a16:creationId xmlns:a16="http://schemas.microsoft.com/office/drawing/2014/main" id="{DCAA86C5-9314-8DA3-F27D-25EB693A8D0E}"/>
              </a:ext>
            </a:extLst>
          </p:cNvPr>
          <p:cNvSpPr/>
          <p:nvPr>
            <p:custDataLst>
              <p:tags r:id="rId18"/>
            </p:custDataLst>
          </p:nvPr>
        </p:nvSpPr>
        <p:spPr>
          <a:xfrm>
            <a:off x="10045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8" name="Rectangle 457">
            <a:extLst>
              <a:ext uri="{FF2B5EF4-FFF2-40B4-BE49-F238E27FC236}">
                <a16:creationId xmlns:a16="http://schemas.microsoft.com/office/drawing/2014/main" id="{89C1FC75-3DB9-AB7B-8A95-4D83FD5A1D5B}"/>
              </a:ext>
            </a:extLst>
          </p:cNvPr>
          <p:cNvSpPr/>
          <p:nvPr>
            <p:custDataLst>
              <p:tags r:id="rId19"/>
            </p:custDataLst>
          </p:nvPr>
        </p:nvSpPr>
        <p:spPr>
          <a:xfrm>
            <a:off x="10223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9" name="Rectangle 458">
            <a:extLst>
              <a:ext uri="{FF2B5EF4-FFF2-40B4-BE49-F238E27FC236}">
                <a16:creationId xmlns:a16="http://schemas.microsoft.com/office/drawing/2014/main" id="{4ED37430-1988-E127-7547-CBE32C67CB19}"/>
              </a:ext>
            </a:extLst>
          </p:cNvPr>
          <p:cNvSpPr/>
          <p:nvPr>
            <p:custDataLst>
              <p:tags r:id="rId20"/>
            </p:custDataLst>
          </p:nvPr>
        </p:nvSpPr>
        <p:spPr>
          <a:xfrm>
            <a:off x="10312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0" name="Rectangle 459">
            <a:extLst>
              <a:ext uri="{FF2B5EF4-FFF2-40B4-BE49-F238E27FC236}">
                <a16:creationId xmlns:a16="http://schemas.microsoft.com/office/drawing/2014/main" id="{847821ED-A350-79A7-3350-0A10EB54029B}"/>
              </a:ext>
            </a:extLst>
          </p:cNvPr>
          <p:cNvSpPr/>
          <p:nvPr>
            <p:custDataLst>
              <p:tags r:id="rId21"/>
            </p:custDataLst>
          </p:nvPr>
        </p:nvSpPr>
        <p:spPr>
          <a:xfrm>
            <a:off x="10401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1" name="Rectangle 460">
            <a:extLst>
              <a:ext uri="{FF2B5EF4-FFF2-40B4-BE49-F238E27FC236}">
                <a16:creationId xmlns:a16="http://schemas.microsoft.com/office/drawing/2014/main" id="{F1CFB6F2-ABBF-C089-139E-1FD1CDAADB43}"/>
              </a:ext>
            </a:extLst>
          </p:cNvPr>
          <p:cNvSpPr/>
          <p:nvPr>
            <p:custDataLst>
              <p:tags r:id="rId22"/>
            </p:custDataLst>
          </p:nvPr>
        </p:nvSpPr>
        <p:spPr>
          <a:xfrm>
            <a:off x="10490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2" name="Rectangle 461">
            <a:extLst>
              <a:ext uri="{FF2B5EF4-FFF2-40B4-BE49-F238E27FC236}">
                <a16:creationId xmlns:a16="http://schemas.microsoft.com/office/drawing/2014/main" id="{752DDAFD-06C9-FE08-6B0F-12E38E1A548F}"/>
              </a:ext>
            </a:extLst>
          </p:cNvPr>
          <p:cNvSpPr/>
          <p:nvPr>
            <p:custDataLst>
              <p:tags r:id="rId23"/>
            </p:custDataLst>
          </p:nvPr>
        </p:nvSpPr>
        <p:spPr>
          <a:xfrm>
            <a:off x="10579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3" name="Rectangle 462">
            <a:extLst>
              <a:ext uri="{FF2B5EF4-FFF2-40B4-BE49-F238E27FC236}">
                <a16:creationId xmlns:a16="http://schemas.microsoft.com/office/drawing/2014/main" id="{BDBAD573-D1EC-3680-690C-345CE88D8936}"/>
              </a:ext>
            </a:extLst>
          </p:cNvPr>
          <p:cNvSpPr/>
          <p:nvPr>
            <p:custDataLst>
              <p:tags r:id="rId24"/>
            </p:custDataLst>
          </p:nvPr>
        </p:nvSpPr>
        <p:spPr>
          <a:xfrm>
            <a:off x="106680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4" name="Rectangle 463">
            <a:extLst>
              <a:ext uri="{FF2B5EF4-FFF2-40B4-BE49-F238E27FC236}">
                <a16:creationId xmlns:a16="http://schemas.microsoft.com/office/drawing/2014/main" id="{51E17941-AF8B-0F99-AFB2-D88DF8C8CB08}"/>
              </a:ext>
            </a:extLst>
          </p:cNvPr>
          <p:cNvSpPr/>
          <p:nvPr>
            <p:custDataLst>
              <p:tags r:id="rId25"/>
            </p:custDataLst>
          </p:nvPr>
        </p:nvSpPr>
        <p:spPr>
          <a:xfrm>
            <a:off x="10756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5" name="Rectangle 464">
            <a:extLst>
              <a:ext uri="{FF2B5EF4-FFF2-40B4-BE49-F238E27FC236}">
                <a16:creationId xmlns:a16="http://schemas.microsoft.com/office/drawing/2014/main" id="{A248F26B-4D8B-6EF5-1FC4-80377437E219}"/>
              </a:ext>
            </a:extLst>
          </p:cNvPr>
          <p:cNvSpPr/>
          <p:nvPr>
            <p:custDataLst>
              <p:tags r:id="rId26"/>
            </p:custDataLst>
          </p:nvPr>
        </p:nvSpPr>
        <p:spPr>
          <a:xfrm>
            <a:off x="8267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6" name="Rectangle 465">
            <a:extLst>
              <a:ext uri="{FF2B5EF4-FFF2-40B4-BE49-F238E27FC236}">
                <a16:creationId xmlns:a16="http://schemas.microsoft.com/office/drawing/2014/main" id="{F2C7E8CB-2B02-E3CE-3AF9-9CCC023D383C}"/>
              </a:ext>
            </a:extLst>
          </p:cNvPr>
          <p:cNvSpPr/>
          <p:nvPr>
            <p:custDataLst>
              <p:tags r:id="rId27"/>
            </p:custDataLst>
          </p:nvPr>
        </p:nvSpPr>
        <p:spPr>
          <a:xfrm>
            <a:off x="8801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7" name="Rectangle 466">
            <a:extLst>
              <a:ext uri="{FF2B5EF4-FFF2-40B4-BE49-F238E27FC236}">
                <a16:creationId xmlns:a16="http://schemas.microsoft.com/office/drawing/2014/main" id="{270271DA-A445-4937-0671-1F7325757F07}"/>
              </a:ext>
            </a:extLst>
          </p:cNvPr>
          <p:cNvSpPr/>
          <p:nvPr>
            <p:custDataLst>
              <p:tags r:id="rId28"/>
            </p:custDataLst>
          </p:nvPr>
        </p:nvSpPr>
        <p:spPr>
          <a:xfrm>
            <a:off x="9067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8" name="Rectangle 467">
            <a:extLst>
              <a:ext uri="{FF2B5EF4-FFF2-40B4-BE49-F238E27FC236}">
                <a16:creationId xmlns:a16="http://schemas.microsoft.com/office/drawing/2014/main" id="{75C30D44-D519-24CA-0597-D3ED03967907}"/>
              </a:ext>
            </a:extLst>
          </p:cNvPr>
          <p:cNvSpPr/>
          <p:nvPr>
            <p:custDataLst>
              <p:tags r:id="rId29"/>
            </p:custDataLst>
          </p:nvPr>
        </p:nvSpPr>
        <p:spPr>
          <a:xfrm>
            <a:off x="9156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9" name="Rectangle 468">
            <a:extLst>
              <a:ext uri="{FF2B5EF4-FFF2-40B4-BE49-F238E27FC236}">
                <a16:creationId xmlns:a16="http://schemas.microsoft.com/office/drawing/2014/main" id="{80E3DF7C-63FE-55A0-8603-D7B7BAC5087C}"/>
              </a:ext>
            </a:extLst>
          </p:cNvPr>
          <p:cNvSpPr/>
          <p:nvPr>
            <p:custDataLst>
              <p:tags r:id="rId30"/>
            </p:custDataLst>
          </p:nvPr>
        </p:nvSpPr>
        <p:spPr>
          <a:xfrm>
            <a:off x="9690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0" name="Rectangle 469">
            <a:extLst>
              <a:ext uri="{FF2B5EF4-FFF2-40B4-BE49-F238E27FC236}">
                <a16:creationId xmlns:a16="http://schemas.microsoft.com/office/drawing/2014/main" id="{DBF4C4D0-B1DA-BB3F-F456-1A00F5526EE2}"/>
              </a:ext>
            </a:extLst>
          </p:cNvPr>
          <p:cNvSpPr/>
          <p:nvPr>
            <p:custDataLst>
              <p:tags r:id="rId31"/>
            </p:custDataLst>
          </p:nvPr>
        </p:nvSpPr>
        <p:spPr>
          <a:xfrm>
            <a:off x="9867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1" name="Rectangle 470">
            <a:extLst>
              <a:ext uri="{FF2B5EF4-FFF2-40B4-BE49-F238E27FC236}">
                <a16:creationId xmlns:a16="http://schemas.microsoft.com/office/drawing/2014/main" id="{50D43D8A-7101-2B7C-1CC5-5F77C1EC13EA}"/>
              </a:ext>
            </a:extLst>
          </p:cNvPr>
          <p:cNvSpPr/>
          <p:nvPr>
            <p:custDataLst>
              <p:tags r:id="rId32"/>
            </p:custDataLst>
          </p:nvPr>
        </p:nvSpPr>
        <p:spPr>
          <a:xfrm>
            <a:off x="9956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2" name="Rectangle 471">
            <a:extLst>
              <a:ext uri="{FF2B5EF4-FFF2-40B4-BE49-F238E27FC236}">
                <a16:creationId xmlns:a16="http://schemas.microsoft.com/office/drawing/2014/main" id="{75F95AFD-6C02-6A53-E091-15B983960470}"/>
              </a:ext>
            </a:extLst>
          </p:cNvPr>
          <p:cNvSpPr/>
          <p:nvPr>
            <p:custDataLst>
              <p:tags r:id="rId33"/>
            </p:custDataLst>
          </p:nvPr>
        </p:nvSpPr>
        <p:spPr>
          <a:xfrm>
            <a:off x="102235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3" name="Rectangle 472">
            <a:extLst>
              <a:ext uri="{FF2B5EF4-FFF2-40B4-BE49-F238E27FC236}">
                <a16:creationId xmlns:a16="http://schemas.microsoft.com/office/drawing/2014/main" id="{D06CB24B-1DC0-ED24-F03B-5D9290C18AA8}"/>
              </a:ext>
            </a:extLst>
          </p:cNvPr>
          <p:cNvSpPr/>
          <p:nvPr>
            <p:custDataLst>
              <p:tags r:id="rId34"/>
            </p:custDataLst>
          </p:nvPr>
        </p:nvSpPr>
        <p:spPr>
          <a:xfrm>
            <a:off x="10756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4" name="Rectangle 473">
            <a:extLst>
              <a:ext uri="{FF2B5EF4-FFF2-40B4-BE49-F238E27FC236}">
                <a16:creationId xmlns:a16="http://schemas.microsoft.com/office/drawing/2014/main" id="{8E38AF05-330B-5AAA-6956-BB8EF018DD2F}"/>
              </a:ext>
            </a:extLst>
          </p:cNvPr>
          <p:cNvSpPr/>
          <p:nvPr>
            <p:custDataLst>
              <p:tags r:id="rId35"/>
            </p:custDataLst>
          </p:nvPr>
        </p:nvSpPr>
        <p:spPr>
          <a:xfrm>
            <a:off x="8267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5" name="Rectangle 474">
            <a:extLst>
              <a:ext uri="{FF2B5EF4-FFF2-40B4-BE49-F238E27FC236}">
                <a16:creationId xmlns:a16="http://schemas.microsoft.com/office/drawing/2014/main" id="{65E2D111-FF4B-F5C0-8DBF-DB2DA1D2308F}"/>
              </a:ext>
            </a:extLst>
          </p:cNvPr>
          <p:cNvSpPr/>
          <p:nvPr>
            <p:custDataLst>
              <p:tags r:id="rId36"/>
            </p:custDataLst>
          </p:nvPr>
        </p:nvSpPr>
        <p:spPr>
          <a:xfrm>
            <a:off x="8445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6" name="Rectangle 475">
            <a:extLst>
              <a:ext uri="{FF2B5EF4-FFF2-40B4-BE49-F238E27FC236}">
                <a16:creationId xmlns:a16="http://schemas.microsoft.com/office/drawing/2014/main" id="{930D28FA-ED08-38DD-18FA-8277023A55F6}"/>
              </a:ext>
            </a:extLst>
          </p:cNvPr>
          <p:cNvSpPr/>
          <p:nvPr>
            <p:custDataLst>
              <p:tags r:id="rId37"/>
            </p:custDataLst>
          </p:nvPr>
        </p:nvSpPr>
        <p:spPr>
          <a:xfrm>
            <a:off x="8534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7" name="Rectangle 476">
            <a:extLst>
              <a:ext uri="{FF2B5EF4-FFF2-40B4-BE49-F238E27FC236}">
                <a16:creationId xmlns:a16="http://schemas.microsoft.com/office/drawing/2014/main" id="{8EB26F26-E133-E8D6-03B9-D4F6CD8B7055}"/>
              </a:ext>
            </a:extLst>
          </p:cNvPr>
          <p:cNvSpPr/>
          <p:nvPr>
            <p:custDataLst>
              <p:tags r:id="rId38"/>
            </p:custDataLst>
          </p:nvPr>
        </p:nvSpPr>
        <p:spPr>
          <a:xfrm>
            <a:off x="8623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8" name="Rectangle 477">
            <a:extLst>
              <a:ext uri="{FF2B5EF4-FFF2-40B4-BE49-F238E27FC236}">
                <a16:creationId xmlns:a16="http://schemas.microsoft.com/office/drawing/2014/main" id="{A712CA5F-4BF2-47E4-9B73-E62AD19993D7}"/>
              </a:ext>
            </a:extLst>
          </p:cNvPr>
          <p:cNvSpPr/>
          <p:nvPr>
            <p:custDataLst>
              <p:tags r:id="rId39"/>
            </p:custDataLst>
          </p:nvPr>
        </p:nvSpPr>
        <p:spPr>
          <a:xfrm>
            <a:off x="8801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9" name="Rectangle 478">
            <a:extLst>
              <a:ext uri="{FF2B5EF4-FFF2-40B4-BE49-F238E27FC236}">
                <a16:creationId xmlns:a16="http://schemas.microsoft.com/office/drawing/2014/main" id="{BFB1C60B-656E-C108-C5D2-62AD8B7D1529}"/>
              </a:ext>
            </a:extLst>
          </p:cNvPr>
          <p:cNvSpPr/>
          <p:nvPr>
            <p:custDataLst>
              <p:tags r:id="rId40"/>
            </p:custDataLst>
          </p:nvPr>
        </p:nvSpPr>
        <p:spPr>
          <a:xfrm>
            <a:off x="9156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0" name="Rectangle 2399">
            <a:extLst>
              <a:ext uri="{FF2B5EF4-FFF2-40B4-BE49-F238E27FC236}">
                <a16:creationId xmlns:a16="http://schemas.microsoft.com/office/drawing/2014/main" id="{E8349609-7315-6C67-FE26-07506690765A}"/>
              </a:ext>
            </a:extLst>
          </p:cNvPr>
          <p:cNvSpPr/>
          <p:nvPr>
            <p:custDataLst>
              <p:tags r:id="rId41"/>
            </p:custDataLst>
          </p:nvPr>
        </p:nvSpPr>
        <p:spPr>
          <a:xfrm>
            <a:off x="92456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1" name="Rectangle 2400">
            <a:extLst>
              <a:ext uri="{FF2B5EF4-FFF2-40B4-BE49-F238E27FC236}">
                <a16:creationId xmlns:a16="http://schemas.microsoft.com/office/drawing/2014/main" id="{9B8283BE-1496-9BC8-2632-A851C05A95C7}"/>
              </a:ext>
            </a:extLst>
          </p:cNvPr>
          <p:cNvSpPr/>
          <p:nvPr>
            <p:custDataLst>
              <p:tags r:id="rId42"/>
            </p:custDataLst>
          </p:nvPr>
        </p:nvSpPr>
        <p:spPr>
          <a:xfrm>
            <a:off x="9334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2" name="Rectangle 2401">
            <a:extLst>
              <a:ext uri="{FF2B5EF4-FFF2-40B4-BE49-F238E27FC236}">
                <a16:creationId xmlns:a16="http://schemas.microsoft.com/office/drawing/2014/main" id="{9ECDBCD2-418F-4504-4F72-DE3A98BEAA0F}"/>
              </a:ext>
            </a:extLst>
          </p:cNvPr>
          <p:cNvSpPr/>
          <p:nvPr>
            <p:custDataLst>
              <p:tags r:id="rId43"/>
            </p:custDataLst>
          </p:nvPr>
        </p:nvSpPr>
        <p:spPr>
          <a:xfrm>
            <a:off x="9423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3" name="Rectangle 2402">
            <a:extLst>
              <a:ext uri="{FF2B5EF4-FFF2-40B4-BE49-F238E27FC236}">
                <a16:creationId xmlns:a16="http://schemas.microsoft.com/office/drawing/2014/main" id="{9746D7A7-7FC3-314A-3404-A301B456EE72}"/>
              </a:ext>
            </a:extLst>
          </p:cNvPr>
          <p:cNvSpPr/>
          <p:nvPr>
            <p:custDataLst>
              <p:tags r:id="rId44"/>
            </p:custDataLst>
          </p:nvPr>
        </p:nvSpPr>
        <p:spPr>
          <a:xfrm>
            <a:off x="9601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4" name="Rectangle 2403">
            <a:extLst>
              <a:ext uri="{FF2B5EF4-FFF2-40B4-BE49-F238E27FC236}">
                <a16:creationId xmlns:a16="http://schemas.microsoft.com/office/drawing/2014/main" id="{564D19B1-3864-D8C0-CBBF-6A665730FE42}"/>
              </a:ext>
            </a:extLst>
          </p:cNvPr>
          <p:cNvSpPr/>
          <p:nvPr>
            <p:custDataLst>
              <p:tags r:id="rId45"/>
            </p:custDataLst>
          </p:nvPr>
        </p:nvSpPr>
        <p:spPr>
          <a:xfrm>
            <a:off x="9690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5" name="Rectangle 2404">
            <a:extLst>
              <a:ext uri="{FF2B5EF4-FFF2-40B4-BE49-F238E27FC236}">
                <a16:creationId xmlns:a16="http://schemas.microsoft.com/office/drawing/2014/main" id="{93E86040-6495-5529-4CDE-0CC2E254518F}"/>
              </a:ext>
            </a:extLst>
          </p:cNvPr>
          <p:cNvSpPr/>
          <p:nvPr>
            <p:custDataLst>
              <p:tags r:id="rId46"/>
            </p:custDataLst>
          </p:nvPr>
        </p:nvSpPr>
        <p:spPr>
          <a:xfrm>
            <a:off x="97790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6" name="Rectangle 2405">
            <a:extLst>
              <a:ext uri="{FF2B5EF4-FFF2-40B4-BE49-F238E27FC236}">
                <a16:creationId xmlns:a16="http://schemas.microsoft.com/office/drawing/2014/main" id="{1F10B86D-4325-1F19-F14D-96EE9E54C321}"/>
              </a:ext>
            </a:extLst>
          </p:cNvPr>
          <p:cNvSpPr/>
          <p:nvPr>
            <p:custDataLst>
              <p:tags r:id="rId47"/>
            </p:custDataLst>
          </p:nvPr>
        </p:nvSpPr>
        <p:spPr>
          <a:xfrm>
            <a:off x="99568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7" name="Rectangle 2406">
            <a:extLst>
              <a:ext uri="{FF2B5EF4-FFF2-40B4-BE49-F238E27FC236}">
                <a16:creationId xmlns:a16="http://schemas.microsoft.com/office/drawing/2014/main" id="{2F0FD6EA-83B3-81FD-3FCE-6AB3441DA4BC}"/>
              </a:ext>
            </a:extLst>
          </p:cNvPr>
          <p:cNvSpPr/>
          <p:nvPr>
            <p:custDataLst>
              <p:tags r:id="rId48"/>
            </p:custDataLst>
          </p:nvPr>
        </p:nvSpPr>
        <p:spPr>
          <a:xfrm>
            <a:off x="10045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8" name="Rectangle 2407">
            <a:extLst>
              <a:ext uri="{FF2B5EF4-FFF2-40B4-BE49-F238E27FC236}">
                <a16:creationId xmlns:a16="http://schemas.microsoft.com/office/drawing/2014/main" id="{D379468A-0B94-6E5A-0A7C-54AD4EABC200}"/>
              </a:ext>
            </a:extLst>
          </p:cNvPr>
          <p:cNvSpPr/>
          <p:nvPr>
            <p:custDataLst>
              <p:tags r:id="rId49"/>
            </p:custDataLst>
          </p:nvPr>
        </p:nvSpPr>
        <p:spPr>
          <a:xfrm>
            <a:off x="10223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9" name="Rectangle 2408">
            <a:extLst>
              <a:ext uri="{FF2B5EF4-FFF2-40B4-BE49-F238E27FC236}">
                <a16:creationId xmlns:a16="http://schemas.microsoft.com/office/drawing/2014/main" id="{75C42000-E68F-EA3E-37DD-BA32E36D7B2A}"/>
              </a:ext>
            </a:extLst>
          </p:cNvPr>
          <p:cNvSpPr/>
          <p:nvPr>
            <p:custDataLst>
              <p:tags r:id="rId50"/>
            </p:custDataLst>
          </p:nvPr>
        </p:nvSpPr>
        <p:spPr>
          <a:xfrm>
            <a:off x="10401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0" name="Rectangle 2409">
            <a:extLst>
              <a:ext uri="{FF2B5EF4-FFF2-40B4-BE49-F238E27FC236}">
                <a16:creationId xmlns:a16="http://schemas.microsoft.com/office/drawing/2014/main" id="{C119719B-0C7E-97AB-FB1D-2CB06DFD6246}"/>
              </a:ext>
            </a:extLst>
          </p:cNvPr>
          <p:cNvSpPr/>
          <p:nvPr>
            <p:custDataLst>
              <p:tags r:id="rId51"/>
            </p:custDataLst>
          </p:nvPr>
        </p:nvSpPr>
        <p:spPr>
          <a:xfrm>
            <a:off x="10490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1" name="Rectangle 2410">
            <a:extLst>
              <a:ext uri="{FF2B5EF4-FFF2-40B4-BE49-F238E27FC236}">
                <a16:creationId xmlns:a16="http://schemas.microsoft.com/office/drawing/2014/main" id="{58B16DF7-42A7-899B-AB99-F98F2B4713BF}"/>
              </a:ext>
            </a:extLst>
          </p:cNvPr>
          <p:cNvSpPr/>
          <p:nvPr>
            <p:custDataLst>
              <p:tags r:id="rId52"/>
            </p:custDataLst>
          </p:nvPr>
        </p:nvSpPr>
        <p:spPr>
          <a:xfrm>
            <a:off x="10579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2" name="Rectangle 2411">
            <a:extLst>
              <a:ext uri="{FF2B5EF4-FFF2-40B4-BE49-F238E27FC236}">
                <a16:creationId xmlns:a16="http://schemas.microsoft.com/office/drawing/2014/main" id="{35663C42-14B4-A8E2-D5C4-DA884301DD0C}"/>
              </a:ext>
            </a:extLst>
          </p:cNvPr>
          <p:cNvSpPr/>
          <p:nvPr>
            <p:custDataLst>
              <p:tags r:id="rId53"/>
            </p:custDataLst>
          </p:nvPr>
        </p:nvSpPr>
        <p:spPr>
          <a:xfrm>
            <a:off x="107569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3" name="Rectangle 2412">
            <a:extLst>
              <a:ext uri="{FF2B5EF4-FFF2-40B4-BE49-F238E27FC236}">
                <a16:creationId xmlns:a16="http://schemas.microsoft.com/office/drawing/2014/main" id="{BA6302D9-ACBB-2F76-6832-B409A289BAD7}"/>
              </a:ext>
            </a:extLst>
          </p:cNvPr>
          <p:cNvSpPr/>
          <p:nvPr>
            <p:custDataLst>
              <p:tags r:id="rId54"/>
            </p:custDataLst>
          </p:nvPr>
        </p:nvSpPr>
        <p:spPr>
          <a:xfrm>
            <a:off x="82677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4" name="Rectangle 2413">
            <a:extLst>
              <a:ext uri="{FF2B5EF4-FFF2-40B4-BE49-F238E27FC236}">
                <a16:creationId xmlns:a16="http://schemas.microsoft.com/office/drawing/2014/main" id="{4C8CAD3C-6916-83AD-9557-7E5C02CC5737}"/>
              </a:ext>
            </a:extLst>
          </p:cNvPr>
          <p:cNvSpPr/>
          <p:nvPr>
            <p:custDataLst>
              <p:tags r:id="rId55"/>
            </p:custDataLst>
          </p:nvPr>
        </p:nvSpPr>
        <p:spPr>
          <a:xfrm>
            <a:off x="8445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5" name="Rectangle 2414">
            <a:extLst>
              <a:ext uri="{FF2B5EF4-FFF2-40B4-BE49-F238E27FC236}">
                <a16:creationId xmlns:a16="http://schemas.microsoft.com/office/drawing/2014/main" id="{BAC24507-43B9-2116-F64D-E1032A533A8F}"/>
              </a:ext>
            </a:extLst>
          </p:cNvPr>
          <p:cNvSpPr/>
          <p:nvPr>
            <p:custDataLst>
              <p:tags r:id="rId56"/>
            </p:custDataLst>
          </p:nvPr>
        </p:nvSpPr>
        <p:spPr>
          <a:xfrm>
            <a:off x="85344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6" name="Rectangle 2415">
            <a:extLst>
              <a:ext uri="{FF2B5EF4-FFF2-40B4-BE49-F238E27FC236}">
                <a16:creationId xmlns:a16="http://schemas.microsoft.com/office/drawing/2014/main" id="{6D42BCA4-BCAD-07AB-118B-7C0214999709}"/>
              </a:ext>
            </a:extLst>
          </p:cNvPr>
          <p:cNvSpPr/>
          <p:nvPr>
            <p:custDataLst>
              <p:tags r:id="rId57"/>
            </p:custDataLst>
          </p:nvPr>
        </p:nvSpPr>
        <p:spPr>
          <a:xfrm>
            <a:off x="8623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7" name="Rectangle 2416">
            <a:extLst>
              <a:ext uri="{FF2B5EF4-FFF2-40B4-BE49-F238E27FC236}">
                <a16:creationId xmlns:a16="http://schemas.microsoft.com/office/drawing/2014/main" id="{4F1E3E5E-0DD5-4EFC-4C1E-FA696C35B4E9}"/>
              </a:ext>
            </a:extLst>
          </p:cNvPr>
          <p:cNvSpPr/>
          <p:nvPr>
            <p:custDataLst>
              <p:tags r:id="rId58"/>
            </p:custDataLst>
          </p:nvPr>
        </p:nvSpPr>
        <p:spPr>
          <a:xfrm>
            <a:off x="8801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8" name="Rectangle 2417">
            <a:extLst>
              <a:ext uri="{FF2B5EF4-FFF2-40B4-BE49-F238E27FC236}">
                <a16:creationId xmlns:a16="http://schemas.microsoft.com/office/drawing/2014/main" id="{5C2B673C-4E82-3BEB-50FF-15CF4DE4CDB7}"/>
              </a:ext>
            </a:extLst>
          </p:cNvPr>
          <p:cNvSpPr/>
          <p:nvPr>
            <p:custDataLst>
              <p:tags r:id="rId59"/>
            </p:custDataLst>
          </p:nvPr>
        </p:nvSpPr>
        <p:spPr>
          <a:xfrm>
            <a:off x="8978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9" name="Rectangle 2418">
            <a:extLst>
              <a:ext uri="{FF2B5EF4-FFF2-40B4-BE49-F238E27FC236}">
                <a16:creationId xmlns:a16="http://schemas.microsoft.com/office/drawing/2014/main" id="{BC31D27E-6A5B-709E-CBD8-88D252D0905F}"/>
              </a:ext>
            </a:extLst>
          </p:cNvPr>
          <p:cNvSpPr/>
          <p:nvPr>
            <p:custDataLst>
              <p:tags r:id="rId60"/>
            </p:custDataLst>
          </p:nvPr>
        </p:nvSpPr>
        <p:spPr>
          <a:xfrm>
            <a:off x="9067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0" name="Rectangle 2419">
            <a:extLst>
              <a:ext uri="{FF2B5EF4-FFF2-40B4-BE49-F238E27FC236}">
                <a16:creationId xmlns:a16="http://schemas.microsoft.com/office/drawing/2014/main" id="{EC843ADF-0AD0-9050-89E7-F63C8BD723CA}"/>
              </a:ext>
            </a:extLst>
          </p:cNvPr>
          <p:cNvSpPr/>
          <p:nvPr>
            <p:custDataLst>
              <p:tags r:id="rId61"/>
            </p:custDataLst>
          </p:nvPr>
        </p:nvSpPr>
        <p:spPr>
          <a:xfrm>
            <a:off x="92456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1" name="Rectangle 2420">
            <a:extLst>
              <a:ext uri="{FF2B5EF4-FFF2-40B4-BE49-F238E27FC236}">
                <a16:creationId xmlns:a16="http://schemas.microsoft.com/office/drawing/2014/main" id="{8E1ADF39-81E9-453F-16CF-BCC4BE7930BC}"/>
              </a:ext>
            </a:extLst>
          </p:cNvPr>
          <p:cNvSpPr/>
          <p:nvPr>
            <p:custDataLst>
              <p:tags r:id="rId62"/>
            </p:custDataLst>
          </p:nvPr>
        </p:nvSpPr>
        <p:spPr>
          <a:xfrm>
            <a:off x="9334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2" name="Rectangle 2421">
            <a:extLst>
              <a:ext uri="{FF2B5EF4-FFF2-40B4-BE49-F238E27FC236}">
                <a16:creationId xmlns:a16="http://schemas.microsoft.com/office/drawing/2014/main" id="{5AD0AFC9-B17B-AAFE-E0B7-6E40E2CE5659}"/>
              </a:ext>
            </a:extLst>
          </p:cNvPr>
          <p:cNvSpPr/>
          <p:nvPr>
            <p:custDataLst>
              <p:tags r:id="rId63"/>
            </p:custDataLst>
          </p:nvPr>
        </p:nvSpPr>
        <p:spPr>
          <a:xfrm>
            <a:off x="9512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3" name="Rectangle 2422">
            <a:extLst>
              <a:ext uri="{FF2B5EF4-FFF2-40B4-BE49-F238E27FC236}">
                <a16:creationId xmlns:a16="http://schemas.microsoft.com/office/drawing/2014/main" id="{E25A1B9A-5A7D-BC04-77E6-674F120B4340}"/>
              </a:ext>
            </a:extLst>
          </p:cNvPr>
          <p:cNvSpPr/>
          <p:nvPr>
            <p:custDataLst>
              <p:tags r:id="rId64"/>
            </p:custDataLst>
          </p:nvPr>
        </p:nvSpPr>
        <p:spPr>
          <a:xfrm>
            <a:off x="9601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4" name="Rectangle 2423">
            <a:extLst>
              <a:ext uri="{FF2B5EF4-FFF2-40B4-BE49-F238E27FC236}">
                <a16:creationId xmlns:a16="http://schemas.microsoft.com/office/drawing/2014/main" id="{1C5927D1-52B6-61C6-46F2-3F4B295A06FC}"/>
              </a:ext>
            </a:extLst>
          </p:cNvPr>
          <p:cNvSpPr/>
          <p:nvPr>
            <p:custDataLst>
              <p:tags r:id="rId65"/>
            </p:custDataLst>
          </p:nvPr>
        </p:nvSpPr>
        <p:spPr>
          <a:xfrm>
            <a:off x="9690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5" name="Rectangle 2424">
            <a:extLst>
              <a:ext uri="{FF2B5EF4-FFF2-40B4-BE49-F238E27FC236}">
                <a16:creationId xmlns:a16="http://schemas.microsoft.com/office/drawing/2014/main" id="{3FED6745-B25C-AD2A-6D25-C07139E87B96}"/>
              </a:ext>
            </a:extLst>
          </p:cNvPr>
          <p:cNvSpPr/>
          <p:nvPr>
            <p:custDataLst>
              <p:tags r:id="rId66"/>
            </p:custDataLst>
          </p:nvPr>
        </p:nvSpPr>
        <p:spPr>
          <a:xfrm>
            <a:off x="9956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6" name="Rectangle 2425">
            <a:extLst>
              <a:ext uri="{FF2B5EF4-FFF2-40B4-BE49-F238E27FC236}">
                <a16:creationId xmlns:a16="http://schemas.microsoft.com/office/drawing/2014/main" id="{6576AE2A-4761-2E9D-CA7B-BD1484524A51}"/>
              </a:ext>
            </a:extLst>
          </p:cNvPr>
          <p:cNvSpPr/>
          <p:nvPr>
            <p:custDataLst>
              <p:tags r:id="rId67"/>
            </p:custDataLst>
          </p:nvPr>
        </p:nvSpPr>
        <p:spPr>
          <a:xfrm>
            <a:off x="10223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7" name="Rectangle 2426">
            <a:extLst>
              <a:ext uri="{FF2B5EF4-FFF2-40B4-BE49-F238E27FC236}">
                <a16:creationId xmlns:a16="http://schemas.microsoft.com/office/drawing/2014/main" id="{BF684167-71A0-0CEB-01BC-D1F5A553CF69}"/>
              </a:ext>
            </a:extLst>
          </p:cNvPr>
          <p:cNvSpPr/>
          <p:nvPr>
            <p:custDataLst>
              <p:tags r:id="rId68"/>
            </p:custDataLst>
          </p:nvPr>
        </p:nvSpPr>
        <p:spPr>
          <a:xfrm>
            <a:off x="10401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8" name="Rectangle 2427">
            <a:extLst>
              <a:ext uri="{FF2B5EF4-FFF2-40B4-BE49-F238E27FC236}">
                <a16:creationId xmlns:a16="http://schemas.microsoft.com/office/drawing/2014/main" id="{95BBDA17-1102-AA56-8491-71EF539C5BDF}"/>
              </a:ext>
            </a:extLst>
          </p:cNvPr>
          <p:cNvSpPr/>
          <p:nvPr>
            <p:custDataLst>
              <p:tags r:id="rId69"/>
            </p:custDataLst>
          </p:nvPr>
        </p:nvSpPr>
        <p:spPr>
          <a:xfrm>
            <a:off x="10490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9" name="Rectangle 2428">
            <a:extLst>
              <a:ext uri="{FF2B5EF4-FFF2-40B4-BE49-F238E27FC236}">
                <a16:creationId xmlns:a16="http://schemas.microsoft.com/office/drawing/2014/main" id="{86C09616-468B-D673-0D31-496FA65F17B3}"/>
              </a:ext>
            </a:extLst>
          </p:cNvPr>
          <p:cNvSpPr/>
          <p:nvPr>
            <p:custDataLst>
              <p:tags r:id="rId70"/>
            </p:custDataLst>
          </p:nvPr>
        </p:nvSpPr>
        <p:spPr>
          <a:xfrm>
            <a:off x="10579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4" name="Rectangle 1663">
            <a:extLst>
              <a:ext uri="{FF2B5EF4-FFF2-40B4-BE49-F238E27FC236}">
                <a16:creationId xmlns:a16="http://schemas.microsoft.com/office/drawing/2014/main" id="{634EE380-AB46-310E-7E15-9C58D69BC3DC}"/>
              </a:ext>
            </a:extLst>
          </p:cNvPr>
          <p:cNvSpPr/>
          <p:nvPr>
            <p:custDataLst>
              <p:tags r:id="rId71"/>
            </p:custDataLst>
          </p:nvPr>
        </p:nvSpPr>
        <p:spPr>
          <a:xfrm>
            <a:off x="10756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5" name="Rectangle 1664">
            <a:extLst>
              <a:ext uri="{FF2B5EF4-FFF2-40B4-BE49-F238E27FC236}">
                <a16:creationId xmlns:a16="http://schemas.microsoft.com/office/drawing/2014/main" id="{10CBA322-6A39-578D-6293-A5D843BF0D9F}"/>
              </a:ext>
            </a:extLst>
          </p:cNvPr>
          <p:cNvSpPr/>
          <p:nvPr>
            <p:custDataLst>
              <p:tags r:id="rId72"/>
            </p:custDataLst>
          </p:nvPr>
        </p:nvSpPr>
        <p:spPr>
          <a:xfrm>
            <a:off x="8267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6" name="Rectangle 1665">
            <a:extLst>
              <a:ext uri="{FF2B5EF4-FFF2-40B4-BE49-F238E27FC236}">
                <a16:creationId xmlns:a16="http://schemas.microsoft.com/office/drawing/2014/main" id="{4D2B1B58-6C39-21D7-480E-AD6094D08BB4}"/>
              </a:ext>
            </a:extLst>
          </p:cNvPr>
          <p:cNvSpPr/>
          <p:nvPr>
            <p:custDataLst>
              <p:tags r:id="rId73"/>
            </p:custDataLst>
          </p:nvPr>
        </p:nvSpPr>
        <p:spPr>
          <a:xfrm>
            <a:off x="8445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7" name="Rectangle 1666">
            <a:extLst>
              <a:ext uri="{FF2B5EF4-FFF2-40B4-BE49-F238E27FC236}">
                <a16:creationId xmlns:a16="http://schemas.microsoft.com/office/drawing/2014/main" id="{4E459581-3445-F41D-6BF3-6A0A6A6A1360}"/>
              </a:ext>
            </a:extLst>
          </p:cNvPr>
          <p:cNvSpPr/>
          <p:nvPr>
            <p:custDataLst>
              <p:tags r:id="rId74"/>
            </p:custDataLst>
          </p:nvPr>
        </p:nvSpPr>
        <p:spPr>
          <a:xfrm>
            <a:off x="8534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8" name="Rectangle 1667">
            <a:extLst>
              <a:ext uri="{FF2B5EF4-FFF2-40B4-BE49-F238E27FC236}">
                <a16:creationId xmlns:a16="http://schemas.microsoft.com/office/drawing/2014/main" id="{8E81C3C0-3089-3C6B-D110-3E515EBD382F}"/>
              </a:ext>
            </a:extLst>
          </p:cNvPr>
          <p:cNvSpPr/>
          <p:nvPr>
            <p:custDataLst>
              <p:tags r:id="rId75"/>
            </p:custDataLst>
          </p:nvPr>
        </p:nvSpPr>
        <p:spPr>
          <a:xfrm>
            <a:off x="8623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9" name="Rectangle 1668">
            <a:extLst>
              <a:ext uri="{FF2B5EF4-FFF2-40B4-BE49-F238E27FC236}">
                <a16:creationId xmlns:a16="http://schemas.microsoft.com/office/drawing/2014/main" id="{0D2C5501-DE85-0794-17B9-EAADBBE27497}"/>
              </a:ext>
            </a:extLst>
          </p:cNvPr>
          <p:cNvSpPr/>
          <p:nvPr>
            <p:custDataLst>
              <p:tags r:id="rId76"/>
            </p:custDataLst>
          </p:nvPr>
        </p:nvSpPr>
        <p:spPr>
          <a:xfrm>
            <a:off x="8801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0" name="Rectangle 1669">
            <a:extLst>
              <a:ext uri="{FF2B5EF4-FFF2-40B4-BE49-F238E27FC236}">
                <a16:creationId xmlns:a16="http://schemas.microsoft.com/office/drawing/2014/main" id="{11343C3A-E79F-A866-77AF-B2A37F4D695F}"/>
              </a:ext>
            </a:extLst>
          </p:cNvPr>
          <p:cNvSpPr/>
          <p:nvPr>
            <p:custDataLst>
              <p:tags r:id="rId77"/>
            </p:custDataLst>
          </p:nvPr>
        </p:nvSpPr>
        <p:spPr>
          <a:xfrm>
            <a:off x="8978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1" name="Rectangle 1670">
            <a:extLst>
              <a:ext uri="{FF2B5EF4-FFF2-40B4-BE49-F238E27FC236}">
                <a16:creationId xmlns:a16="http://schemas.microsoft.com/office/drawing/2014/main" id="{0FA6F295-381A-C492-D16A-C75E5B2FDE2C}"/>
              </a:ext>
            </a:extLst>
          </p:cNvPr>
          <p:cNvSpPr/>
          <p:nvPr>
            <p:custDataLst>
              <p:tags r:id="rId78"/>
            </p:custDataLst>
          </p:nvPr>
        </p:nvSpPr>
        <p:spPr>
          <a:xfrm>
            <a:off x="9334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2" name="Rectangle 1671">
            <a:extLst>
              <a:ext uri="{FF2B5EF4-FFF2-40B4-BE49-F238E27FC236}">
                <a16:creationId xmlns:a16="http://schemas.microsoft.com/office/drawing/2014/main" id="{4C6AED1A-B0BF-1339-45C5-D14A283E1DAA}"/>
              </a:ext>
            </a:extLst>
          </p:cNvPr>
          <p:cNvSpPr/>
          <p:nvPr>
            <p:custDataLst>
              <p:tags r:id="rId79"/>
            </p:custDataLst>
          </p:nvPr>
        </p:nvSpPr>
        <p:spPr>
          <a:xfrm>
            <a:off x="9423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3" name="Rectangle 1672">
            <a:extLst>
              <a:ext uri="{FF2B5EF4-FFF2-40B4-BE49-F238E27FC236}">
                <a16:creationId xmlns:a16="http://schemas.microsoft.com/office/drawing/2014/main" id="{0B9BA882-D49D-33AF-8D69-28DED6F08187}"/>
              </a:ext>
            </a:extLst>
          </p:cNvPr>
          <p:cNvSpPr/>
          <p:nvPr>
            <p:custDataLst>
              <p:tags r:id="rId80"/>
            </p:custDataLst>
          </p:nvPr>
        </p:nvSpPr>
        <p:spPr>
          <a:xfrm>
            <a:off x="9512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4" name="Rectangle 1673">
            <a:extLst>
              <a:ext uri="{FF2B5EF4-FFF2-40B4-BE49-F238E27FC236}">
                <a16:creationId xmlns:a16="http://schemas.microsoft.com/office/drawing/2014/main" id="{174DE854-56A7-6841-D85D-24AC33442624}"/>
              </a:ext>
            </a:extLst>
          </p:cNvPr>
          <p:cNvSpPr/>
          <p:nvPr>
            <p:custDataLst>
              <p:tags r:id="rId81"/>
            </p:custDataLst>
          </p:nvPr>
        </p:nvSpPr>
        <p:spPr>
          <a:xfrm>
            <a:off x="9690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5" name="Rectangle 1674">
            <a:extLst>
              <a:ext uri="{FF2B5EF4-FFF2-40B4-BE49-F238E27FC236}">
                <a16:creationId xmlns:a16="http://schemas.microsoft.com/office/drawing/2014/main" id="{AF7D81B3-2606-1BCD-6295-04886C733627}"/>
              </a:ext>
            </a:extLst>
          </p:cNvPr>
          <p:cNvSpPr/>
          <p:nvPr>
            <p:custDataLst>
              <p:tags r:id="rId82"/>
            </p:custDataLst>
          </p:nvPr>
        </p:nvSpPr>
        <p:spPr>
          <a:xfrm>
            <a:off x="9867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6" name="Rectangle 1675">
            <a:extLst>
              <a:ext uri="{FF2B5EF4-FFF2-40B4-BE49-F238E27FC236}">
                <a16:creationId xmlns:a16="http://schemas.microsoft.com/office/drawing/2014/main" id="{3DC71B69-41B4-1BE4-00F1-23CD860A2FA4}"/>
              </a:ext>
            </a:extLst>
          </p:cNvPr>
          <p:cNvSpPr/>
          <p:nvPr>
            <p:custDataLst>
              <p:tags r:id="rId83"/>
            </p:custDataLst>
          </p:nvPr>
        </p:nvSpPr>
        <p:spPr>
          <a:xfrm>
            <a:off x="10045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7" name="Rectangle 1676">
            <a:extLst>
              <a:ext uri="{FF2B5EF4-FFF2-40B4-BE49-F238E27FC236}">
                <a16:creationId xmlns:a16="http://schemas.microsoft.com/office/drawing/2014/main" id="{603C946C-128C-9A91-E383-FFA864D242B2}"/>
              </a:ext>
            </a:extLst>
          </p:cNvPr>
          <p:cNvSpPr/>
          <p:nvPr>
            <p:custDataLst>
              <p:tags r:id="rId84"/>
            </p:custDataLst>
          </p:nvPr>
        </p:nvSpPr>
        <p:spPr>
          <a:xfrm>
            <a:off x="10223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8" name="Rectangle 1677">
            <a:extLst>
              <a:ext uri="{FF2B5EF4-FFF2-40B4-BE49-F238E27FC236}">
                <a16:creationId xmlns:a16="http://schemas.microsoft.com/office/drawing/2014/main" id="{5246513F-808E-6C30-1542-0D3790E05A1B}"/>
              </a:ext>
            </a:extLst>
          </p:cNvPr>
          <p:cNvSpPr/>
          <p:nvPr>
            <p:custDataLst>
              <p:tags r:id="rId85"/>
            </p:custDataLst>
          </p:nvPr>
        </p:nvSpPr>
        <p:spPr>
          <a:xfrm>
            <a:off x="10401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9" name="Rectangle 1678">
            <a:extLst>
              <a:ext uri="{FF2B5EF4-FFF2-40B4-BE49-F238E27FC236}">
                <a16:creationId xmlns:a16="http://schemas.microsoft.com/office/drawing/2014/main" id="{5ED72855-3B0E-43FF-6B9D-23E84287C60B}"/>
              </a:ext>
            </a:extLst>
          </p:cNvPr>
          <p:cNvSpPr/>
          <p:nvPr>
            <p:custDataLst>
              <p:tags r:id="rId86"/>
            </p:custDataLst>
          </p:nvPr>
        </p:nvSpPr>
        <p:spPr>
          <a:xfrm>
            <a:off x="104902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0" name="Rectangle 1679">
            <a:extLst>
              <a:ext uri="{FF2B5EF4-FFF2-40B4-BE49-F238E27FC236}">
                <a16:creationId xmlns:a16="http://schemas.microsoft.com/office/drawing/2014/main" id="{AFFB228D-F8B4-6134-4DEC-35D12489151A}"/>
              </a:ext>
            </a:extLst>
          </p:cNvPr>
          <p:cNvSpPr/>
          <p:nvPr>
            <p:custDataLst>
              <p:tags r:id="rId87"/>
            </p:custDataLst>
          </p:nvPr>
        </p:nvSpPr>
        <p:spPr>
          <a:xfrm>
            <a:off x="10579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1" name="Rectangle 1680">
            <a:extLst>
              <a:ext uri="{FF2B5EF4-FFF2-40B4-BE49-F238E27FC236}">
                <a16:creationId xmlns:a16="http://schemas.microsoft.com/office/drawing/2014/main" id="{6119EBC1-F10C-0687-D301-98159CDB3DE5}"/>
              </a:ext>
            </a:extLst>
          </p:cNvPr>
          <p:cNvSpPr/>
          <p:nvPr>
            <p:custDataLst>
              <p:tags r:id="rId88"/>
            </p:custDataLst>
          </p:nvPr>
        </p:nvSpPr>
        <p:spPr>
          <a:xfrm>
            <a:off x="10756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2" name="Rectangle 1681">
            <a:extLst>
              <a:ext uri="{FF2B5EF4-FFF2-40B4-BE49-F238E27FC236}">
                <a16:creationId xmlns:a16="http://schemas.microsoft.com/office/drawing/2014/main" id="{8FA585B3-08CB-B38D-59DC-8021770870F6}"/>
              </a:ext>
            </a:extLst>
          </p:cNvPr>
          <p:cNvSpPr/>
          <p:nvPr>
            <p:custDataLst>
              <p:tags r:id="rId89"/>
            </p:custDataLst>
          </p:nvPr>
        </p:nvSpPr>
        <p:spPr>
          <a:xfrm>
            <a:off x="8267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3" name="Rectangle 1682">
            <a:extLst>
              <a:ext uri="{FF2B5EF4-FFF2-40B4-BE49-F238E27FC236}">
                <a16:creationId xmlns:a16="http://schemas.microsoft.com/office/drawing/2014/main" id="{7AE5974F-2BBB-1BC8-81E6-4764BF163F65}"/>
              </a:ext>
            </a:extLst>
          </p:cNvPr>
          <p:cNvSpPr/>
          <p:nvPr>
            <p:custDataLst>
              <p:tags r:id="rId90"/>
            </p:custDataLst>
          </p:nvPr>
        </p:nvSpPr>
        <p:spPr>
          <a:xfrm>
            <a:off x="88011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4" name="Rectangle 1683">
            <a:extLst>
              <a:ext uri="{FF2B5EF4-FFF2-40B4-BE49-F238E27FC236}">
                <a16:creationId xmlns:a16="http://schemas.microsoft.com/office/drawing/2014/main" id="{CBB79079-3294-74B6-2D77-40B8F0913871}"/>
              </a:ext>
            </a:extLst>
          </p:cNvPr>
          <p:cNvSpPr/>
          <p:nvPr>
            <p:custDataLst>
              <p:tags r:id="rId91"/>
            </p:custDataLst>
          </p:nvPr>
        </p:nvSpPr>
        <p:spPr>
          <a:xfrm>
            <a:off x="8978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5" name="Rectangle 1684">
            <a:extLst>
              <a:ext uri="{FF2B5EF4-FFF2-40B4-BE49-F238E27FC236}">
                <a16:creationId xmlns:a16="http://schemas.microsoft.com/office/drawing/2014/main" id="{DF527C9A-3CE9-B2B0-4859-51894510F723}"/>
              </a:ext>
            </a:extLst>
          </p:cNvPr>
          <p:cNvSpPr/>
          <p:nvPr>
            <p:custDataLst>
              <p:tags r:id="rId92"/>
            </p:custDataLst>
          </p:nvPr>
        </p:nvSpPr>
        <p:spPr>
          <a:xfrm>
            <a:off x="9067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6" name="Rectangle 1685">
            <a:extLst>
              <a:ext uri="{FF2B5EF4-FFF2-40B4-BE49-F238E27FC236}">
                <a16:creationId xmlns:a16="http://schemas.microsoft.com/office/drawing/2014/main" id="{A566098F-9040-F7D8-7EE0-3769876E4458}"/>
              </a:ext>
            </a:extLst>
          </p:cNvPr>
          <p:cNvSpPr/>
          <p:nvPr>
            <p:custDataLst>
              <p:tags r:id="rId93"/>
            </p:custDataLst>
          </p:nvPr>
        </p:nvSpPr>
        <p:spPr>
          <a:xfrm>
            <a:off x="9156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7" name="Rectangle 1686">
            <a:extLst>
              <a:ext uri="{FF2B5EF4-FFF2-40B4-BE49-F238E27FC236}">
                <a16:creationId xmlns:a16="http://schemas.microsoft.com/office/drawing/2014/main" id="{E2E11B8F-62AE-B1E4-F672-EC1EDB41A1F4}"/>
              </a:ext>
            </a:extLst>
          </p:cNvPr>
          <p:cNvSpPr/>
          <p:nvPr>
            <p:custDataLst>
              <p:tags r:id="rId94"/>
            </p:custDataLst>
          </p:nvPr>
        </p:nvSpPr>
        <p:spPr>
          <a:xfrm>
            <a:off x="94234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8" name="Rectangle 1687">
            <a:extLst>
              <a:ext uri="{FF2B5EF4-FFF2-40B4-BE49-F238E27FC236}">
                <a16:creationId xmlns:a16="http://schemas.microsoft.com/office/drawing/2014/main" id="{D12E373B-9D56-B706-5171-A23995690303}"/>
              </a:ext>
            </a:extLst>
          </p:cNvPr>
          <p:cNvSpPr/>
          <p:nvPr>
            <p:custDataLst>
              <p:tags r:id="rId95"/>
            </p:custDataLst>
          </p:nvPr>
        </p:nvSpPr>
        <p:spPr>
          <a:xfrm>
            <a:off x="95123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9" name="Rectangle 1688">
            <a:extLst>
              <a:ext uri="{FF2B5EF4-FFF2-40B4-BE49-F238E27FC236}">
                <a16:creationId xmlns:a16="http://schemas.microsoft.com/office/drawing/2014/main" id="{E7B09753-3403-226C-5172-F1D1F71ACBCC}"/>
              </a:ext>
            </a:extLst>
          </p:cNvPr>
          <p:cNvSpPr/>
          <p:nvPr>
            <p:custDataLst>
              <p:tags r:id="rId96"/>
            </p:custDataLst>
          </p:nvPr>
        </p:nvSpPr>
        <p:spPr>
          <a:xfrm>
            <a:off x="96012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0" name="Rectangle 1689">
            <a:extLst>
              <a:ext uri="{FF2B5EF4-FFF2-40B4-BE49-F238E27FC236}">
                <a16:creationId xmlns:a16="http://schemas.microsoft.com/office/drawing/2014/main" id="{CD69776F-4D94-AA05-4EEC-14D579F207AF}"/>
              </a:ext>
            </a:extLst>
          </p:cNvPr>
          <p:cNvSpPr/>
          <p:nvPr>
            <p:custDataLst>
              <p:tags r:id="rId97"/>
            </p:custDataLst>
          </p:nvPr>
        </p:nvSpPr>
        <p:spPr>
          <a:xfrm>
            <a:off x="9956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1" name="Rectangle 1690">
            <a:extLst>
              <a:ext uri="{FF2B5EF4-FFF2-40B4-BE49-F238E27FC236}">
                <a16:creationId xmlns:a16="http://schemas.microsoft.com/office/drawing/2014/main" id="{B201A061-D68D-61FF-3312-1B12A62BC036}"/>
              </a:ext>
            </a:extLst>
          </p:cNvPr>
          <p:cNvSpPr/>
          <p:nvPr>
            <p:custDataLst>
              <p:tags r:id="rId98"/>
            </p:custDataLst>
          </p:nvPr>
        </p:nvSpPr>
        <p:spPr>
          <a:xfrm>
            <a:off x="102235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2" name="Rectangle 1691">
            <a:extLst>
              <a:ext uri="{FF2B5EF4-FFF2-40B4-BE49-F238E27FC236}">
                <a16:creationId xmlns:a16="http://schemas.microsoft.com/office/drawing/2014/main" id="{B0E36BE6-8DDE-63E6-A6CA-830A97E546DE}"/>
              </a:ext>
            </a:extLst>
          </p:cNvPr>
          <p:cNvSpPr/>
          <p:nvPr>
            <p:custDataLst>
              <p:tags r:id="rId99"/>
            </p:custDataLst>
          </p:nvPr>
        </p:nvSpPr>
        <p:spPr>
          <a:xfrm>
            <a:off x="10756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3" name="Rectangle 1692">
            <a:extLst>
              <a:ext uri="{FF2B5EF4-FFF2-40B4-BE49-F238E27FC236}">
                <a16:creationId xmlns:a16="http://schemas.microsoft.com/office/drawing/2014/main" id="{55362166-7831-A8F3-C415-4B8E77CC080D}"/>
              </a:ext>
            </a:extLst>
          </p:cNvPr>
          <p:cNvSpPr/>
          <p:nvPr>
            <p:custDataLst>
              <p:tags r:id="rId100"/>
            </p:custDataLst>
          </p:nvPr>
        </p:nvSpPr>
        <p:spPr>
          <a:xfrm>
            <a:off x="8267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4" name="Rectangle 863">
            <a:extLst>
              <a:ext uri="{FF2B5EF4-FFF2-40B4-BE49-F238E27FC236}">
                <a16:creationId xmlns:a16="http://schemas.microsoft.com/office/drawing/2014/main" id="{E1E6880B-61C6-ABD8-EAE7-B7710F773C41}"/>
              </a:ext>
            </a:extLst>
          </p:cNvPr>
          <p:cNvSpPr/>
          <p:nvPr>
            <p:custDataLst>
              <p:tags r:id="rId101"/>
            </p:custDataLst>
          </p:nvPr>
        </p:nvSpPr>
        <p:spPr>
          <a:xfrm>
            <a:off x="83566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5" name="Rectangle 864">
            <a:extLst>
              <a:ext uri="{FF2B5EF4-FFF2-40B4-BE49-F238E27FC236}">
                <a16:creationId xmlns:a16="http://schemas.microsoft.com/office/drawing/2014/main" id="{FF05EC0B-D983-6BD1-8C97-82A6A154F6F1}"/>
              </a:ext>
            </a:extLst>
          </p:cNvPr>
          <p:cNvSpPr/>
          <p:nvPr>
            <p:custDataLst>
              <p:tags r:id="rId102"/>
            </p:custDataLst>
          </p:nvPr>
        </p:nvSpPr>
        <p:spPr>
          <a:xfrm>
            <a:off x="8445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6" name="Rectangle 865">
            <a:extLst>
              <a:ext uri="{FF2B5EF4-FFF2-40B4-BE49-F238E27FC236}">
                <a16:creationId xmlns:a16="http://schemas.microsoft.com/office/drawing/2014/main" id="{FDEDBD01-F18D-C690-5111-84E7D7F93405}"/>
              </a:ext>
            </a:extLst>
          </p:cNvPr>
          <p:cNvSpPr/>
          <p:nvPr>
            <p:custDataLst>
              <p:tags r:id="rId103"/>
            </p:custDataLst>
          </p:nvPr>
        </p:nvSpPr>
        <p:spPr>
          <a:xfrm>
            <a:off x="8534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7" name="Rectangle 866">
            <a:extLst>
              <a:ext uri="{FF2B5EF4-FFF2-40B4-BE49-F238E27FC236}">
                <a16:creationId xmlns:a16="http://schemas.microsoft.com/office/drawing/2014/main" id="{E26A72CE-F43F-8470-3BEB-F0B16F8D4A82}"/>
              </a:ext>
            </a:extLst>
          </p:cNvPr>
          <p:cNvSpPr/>
          <p:nvPr>
            <p:custDataLst>
              <p:tags r:id="rId104"/>
            </p:custDataLst>
          </p:nvPr>
        </p:nvSpPr>
        <p:spPr>
          <a:xfrm>
            <a:off x="8623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8" name="Rectangle 867">
            <a:extLst>
              <a:ext uri="{FF2B5EF4-FFF2-40B4-BE49-F238E27FC236}">
                <a16:creationId xmlns:a16="http://schemas.microsoft.com/office/drawing/2014/main" id="{DDEA9762-26EE-C766-91F9-DE5F5F753330}"/>
              </a:ext>
            </a:extLst>
          </p:cNvPr>
          <p:cNvSpPr/>
          <p:nvPr>
            <p:custDataLst>
              <p:tags r:id="rId105"/>
            </p:custDataLst>
          </p:nvPr>
        </p:nvSpPr>
        <p:spPr>
          <a:xfrm>
            <a:off x="8712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9" name="Rectangle 868">
            <a:extLst>
              <a:ext uri="{FF2B5EF4-FFF2-40B4-BE49-F238E27FC236}">
                <a16:creationId xmlns:a16="http://schemas.microsoft.com/office/drawing/2014/main" id="{2378B296-0205-CE79-5E4E-7B8EE1845054}"/>
              </a:ext>
            </a:extLst>
          </p:cNvPr>
          <p:cNvSpPr/>
          <p:nvPr>
            <p:custDataLst>
              <p:tags r:id="rId106"/>
            </p:custDataLst>
          </p:nvPr>
        </p:nvSpPr>
        <p:spPr>
          <a:xfrm>
            <a:off x="8801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0" name="Rectangle 869">
            <a:extLst>
              <a:ext uri="{FF2B5EF4-FFF2-40B4-BE49-F238E27FC236}">
                <a16:creationId xmlns:a16="http://schemas.microsoft.com/office/drawing/2014/main" id="{CC419C2C-9A58-7D5E-6C11-20E627F733A4}"/>
              </a:ext>
            </a:extLst>
          </p:cNvPr>
          <p:cNvSpPr/>
          <p:nvPr>
            <p:custDataLst>
              <p:tags r:id="rId107"/>
            </p:custDataLst>
          </p:nvPr>
        </p:nvSpPr>
        <p:spPr>
          <a:xfrm>
            <a:off x="8978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1" name="Rectangle 870">
            <a:extLst>
              <a:ext uri="{FF2B5EF4-FFF2-40B4-BE49-F238E27FC236}">
                <a16:creationId xmlns:a16="http://schemas.microsoft.com/office/drawing/2014/main" id="{84C79F9D-F78D-425D-35FE-97C7F162D2ED}"/>
              </a:ext>
            </a:extLst>
          </p:cNvPr>
          <p:cNvSpPr/>
          <p:nvPr>
            <p:custDataLst>
              <p:tags r:id="rId108"/>
            </p:custDataLst>
          </p:nvPr>
        </p:nvSpPr>
        <p:spPr>
          <a:xfrm>
            <a:off x="9156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2" name="Rectangle 871">
            <a:extLst>
              <a:ext uri="{FF2B5EF4-FFF2-40B4-BE49-F238E27FC236}">
                <a16:creationId xmlns:a16="http://schemas.microsoft.com/office/drawing/2014/main" id="{B3327950-1C6B-D097-006B-48404F0B09AC}"/>
              </a:ext>
            </a:extLst>
          </p:cNvPr>
          <p:cNvSpPr/>
          <p:nvPr>
            <p:custDataLst>
              <p:tags r:id="rId109"/>
            </p:custDataLst>
          </p:nvPr>
        </p:nvSpPr>
        <p:spPr>
          <a:xfrm>
            <a:off x="9334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3" name="Rectangle 872">
            <a:extLst>
              <a:ext uri="{FF2B5EF4-FFF2-40B4-BE49-F238E27FC236}">
                <a16:creationId xmlns:a16="http://schemas.microsoft.com/office/drawing/2014/main" id="{12D1BA1E-5C72-B6F0-9226-69EA381EA719}"/>
              </a:ext>
            </a:extLst>
          </p:cNvPr>
          <p:cNvSpPr/>
          <p:nvPr>
            <p:custDataLst>
              <p:tags r:id="rId110"/>
            </p:custDataLst>
          </p:nvPr>
        </p:nvSpPr>
        <p:spPr>
          <a:xfrm>
            <a:off x="9512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4" name="Rectangle 873">
            <a:extLst>
              <a:ext uri="{FF2B5EF4-FFF2-40B4-BE49-F238E27FC236}">
                <a16:creationId xmlns:a16="http://schemas.microsoft.com/office/drawing/2014/main" id="{8C5DE309-9C7B-E489-27D2-810B9C88CAB0}"/>
              </a:ext>
            </a:extLst>
          </p:cNvPr>
          <p:cNvSpPr/>
          <p:nvPr>
            <p:custDataLst>
              <p:tags r:id="rId111"/>
            </p:custDataLst>
          </p:nvPr>
        </p:nvSpPr>
        <p:spPr>
          <a:xfrm>
            <a:off x="9690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5" name="Rectangle 874">
            <a:extLst>
              <a:ext uri="{FF2B5EF4-FFF2-40B4-BE49-F238E27FC236}">
                <a16:creationId xmlns:a16="http://schemas.microsoft.com/office/drawing/2014/main" id="{F84A36EE-DE75-C1BC-49E5-E5A8E9901DBF}"/>
              </a:ext>
            </a:extLst>
          </p:cNvPr>
          <p:cNvSpPr/>
          <p:nvPr>
            <p:custDataLst>
              <p:tags r:id="rId112"/>
            </p:custDataLst>
          </p:nvPr>
        </p:nvSpPr>
        <p:spPr>
          <a:xfrm>
            <a:off x="9867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6" name="Rectangle 875">
            <a:extLst>
              <a:ext uri="{FF2B5EF4-FFF2-40B4-BE49-F238E27FC236}">
                <a16:creationId xmlns:a16="http://schemas.microsoft.com/office/drawing/2014/main" id="{F68A4629-AA9B-987B-A338-09C1ECF99960}"/>
              </a:ext>
            </a:extLst>
          </p:cNvPr>
          <p:cNvSpPr/>
          <p:nvPr>
            <p:custDataLst>
              <p:tags r:id="rId113"/>
            </p:custDataLst>
          </p:nvPr>
        </p:nvSpPr>
        <p:spPr>
          <a:xfrm>
            <a:off x="10045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7" name="Rectangle 876">
            <a:extLst>
              <a:ext uri="{FF2B5EF4-FFF2-40B4-BE49-F238E27FC236}">
                <a16:creationId xmlns:a16="http://schemas.microsoft.com/office/drawing/2014/main" id="{4D7B8C3C-52D7-A7EA-2BC4-999867D0E835}"/>
              </a:ext>
            </a:extLst>
          </p:cNvPr>
          <p:cNvSpPr/>
          <p:nvPr>
            <p:custDataLst>
              <p:tags r:id="rId114"/>
            </p:custDataLst>
          </p:nvPr>
        </p:nvSpPr>
        <p:spPr>
          <a:xfrm>
            <a:off x="10223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8" name="Rectangle 877">
            <a:extLst>
              <a:ext uri="{FF2B5EF4-FFF2-40B4-BE49-F238E27FC236}">
                <a16:creationId xmlns:a16="http://schemas.microsoft.com/office/drawing/2014/main" id="{BE3C5768-8870-53D3-ED2E-4396151511D4}"/>
              </a:ext>
            </a:extLst>
          </p:cNvPr>
          <p:cNvSpPr/>
          <p:nvPr>
            <p:custDataLst>
              <p:tags r:id="rId115"/>
            </p:custDataLst>
          </p:nvPr>
        </p:nvSpPr>
        <p:spPr>
          <a:xfrm>
            <a:off x="10312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9" name="Rectangle 878">
            <a:extLst>
              <a:ext uri="{FF2B5EF4-FFF2-40B4-BE49-F238E27FC236}">
                <a16:creationId xmlns:a16="http://schemas.microsoft.com/office/drawing/2014/main" id="{467D7C84-DBF5-C889-26D7-2C9A81D3AD12}"/>
              </a:ext>
            </a:extLst>
          </p:cNvPr>
          <p:cNvSpPr/>
          <p:nvPr>
            <p:custDataLst>
              <p:tags r:id="rId116"/>
            </p:custDataLst>
          </p:nvPr>
        </p:nvSpPr>
        <p:spPr>
          <a:xfrm>
            <a:off x="10401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0" name="Rectangle 879">
            <a:extLst>
              <a:ext uri="{FF2B5EF4-FFF2-40B4-BE49-F238E27FC236}">
                <a16:creationId xmlns:a16="http://schemas.microsoft.com/office/drawing/2014/main" id="{9FC2589E-53B1-2960-B419-FE65FC737AB9}"/>
              </a:ext>
            </a:extLst>
          </p:cNvPr>
          <p:cNvSpPr/>
          <p:nvPr>
            <p:custDataLst>
              <p:tags r:id="rId117"/>
            </p:custDataLst>
          </p:nvPr>
        </p:nvSpPr>
        <p:spPr>
          <a:xfrm>
            <a:off x="10490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1" name="Rectangle 880">
            <a:extLst>
              <a:ext uri="{FF2B5EF4-FFF2-40B4-BE49-F238E27FC236}">
                <a16:creationId xmlns:a16="http://schemas.microsoft.com/office/drawing/2014/main" id="{2514E1B5-7296-287A-9515-0F5697E2546B}"/>
              </a:ext>
            </a:extLst>
          </p:cNvPr>
          <p:cNvSpPr/>
          <p:nvPr>
            <p:custDataLst>
              <p:tags r:id="rId118"/>
            </p:custDataLst>
          </p:nvPr>
        </p:nvSpPr>
        <p:spPr>
          <a:xfrm>
            <a:off x="10579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2" name="Rectangle 881">
            <a:extLst>
              <a:ext uri="{FF2B5EF4-FFF2-40B4-BE49-F238E27FC236}">
                <a16:creationId xmlns:a16="http://schemas.microsoft.com/office/drawing/2014/main" id="{A54357E2-2F66-3DAD-4B23-8F5AD700FA11}"/>
              </a:ext>
            </a:extLst>
          </p:cNvPr>
          <p:cNvSpPr/>
          <p:nvPr>
            <p:custDataLst>
              <p:tags r:id="rId119"/>
            </p:custDataLst>
          </p:nvPr>
        </p:nvSpPr>
        <p:spPr>
          <a:xfrm>
            <a:off x="106680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3" name="Rectangle 882">
            <a:extLst>
              <a:ext uri="{FF2B5EF4-FFF2-40B4-BE49-F238E27FC236}">
                <a16:creationId xmlns:a16="http://schemas.microsoft.com/office/drawing/2014/main" id="{F30F4671-FD6B-18A0-E158-E72E944924DC}"/>
              </a:ext>
            </a:extLst>
          </p:cNvPr>
          <p:cNvSpPr/>
          <p:nvPr>
            <p:custDataLst>
              <p:tags r:id="rId120"/>
            </p:custDataLst>
          </p:nvPr>
        </p:nvSpPr>
        <p:spPr>
          <a:xfrm>
            <a:off x="10756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4" name="Rectangle 883">
            <a:extLst>
              <a:ext uri="{FF2B5EF4-FFF2-40B4-BE49-F238E27FC236}">
                <a16:creationId xmlns:a16="http://schemas.microsoft.com/office/drawing/2014/main" id="{ACF0AF3B-9677-30DB-311A-019F1D6D7CD2}"/>
              </a:ext>
            </a:extLst>
          </p:cNvPr>
          <p:cNvSpPr/>
          <p:nvPr>
            <p:custDataLst>
              <p:tags r:id="rId121"/>
            </p:custDataLst>
          </p:nvPr>
        </p:nvSpPr>
        <p:spPr>
          <a:xfrm>
            <a:off x="89789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5" name="Rectangle 884">
            <a:extLst>
              <a:ext uri="{FF2B5EF4-FFF2-40B4-BE49-F238E27FC236}">
                <a16:creationId xmlns:a16="http://schemas.microsoft.com/office/drawing/2014/main" id="{E9AA2FF5-84E1-9438-11DA-FC6D53793ED5}"/>
              </a:ext>
            </a:extLst>
          </p:cNvPr>
          <p:cNvSpPr/>
          <p:nvPr>
            <p:custDataLst>
              <p:tags r:id="rId122"/>
            </p:custDataLst>
          </p:nvPr>
        </p:nvSpPr>
        <p:spPr>
          <a:xfrm>
            <a:off x="92456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6" name="Rectangle 885">
            <a:extLst>
              <a:ext uri="{FF2B5EF4-FFF2-40B4-BE49-F238E27FC236}">
                <a16:creationId xmlns:a16="http://schemas.microsoft.com/office/drawing/2014/main" id="{F93DC5FF-06AB-5DCE-FB3C-3EA50E489592}"/>
              </a:ext>
            </a:extLst>
          </p:cNvPr>
          <p:cNvSpPr/>
          <p:nvPr>
            <p:custDataLst>
              <p:tags r:id="rId123"/>
            </p:custDataLst>
          </p:nvPr>
        </p:nvSpPr>
        <p:spPr>
          <a:xfrm>
            <a:off x="93345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7" name="Rectangle 886">
            <a:extLst>
              <a:ext uri="{FF2B5EF4-FFF2-40B4-BE49-F238E27FC236}">
                <a16:creationId xmlns:a16="http://schemas.microsoft.com/office/drawing/2014/main" id="{181EAAEC-F926-C20C-E8FE-5E0D5BAED8BC}"/>
              </a:ext>
            </a:extLst>
          </p:cNvPr>
          <p:cNvSpPr/>
          <p:nvPr>
            <p:custDataLst>
              <p:tags r:id="rId124"/>
            </p:custDataLst>
          </p:nvPr>
        </p:nvSpPr>
        <p:spPr>
          <a:xfrm>
            <a:off x="95123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8" name="Rectangle 887">
            <a:extLst>
              <a:ext uri="{FF2B5EF4-FFF2-40B4-BE49-F238E27FC236}">
                <a16:creationId xmlns:a16="http://schemas.microsoft.com/office/drawing/2014/main" id="{D3606B22-7EBB-80A4-6A7F-6FA51B5CE422}"/>
              </a:ext>
            </a:extLst>
          </p:cNvPr>
          <p:cNvSpPr/>
          <p:nvPr>
            <p:custDataLst>
              <p:tags r:id="rId125"/>
            </p:custDataLst>
          </p:nvPr>
        </p:nvSpPr>
        <p:spPr>
          <a:xfrm>
            <a:off x="100457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9" name="Rectangle 888">
            <a:extLst>
              <a:ext uri="{FF2B5EF4-FFF2-40B4-BE49-F238E27FC236}">
                <a16:creationId xmlns:a16="http://schemas.microsoft.com/office/drawing/2014/main" id="{AEE82452-420A-78CA-E376-507485075290}"/>
              </a:ext>
            </a:extLst>
          </p:cNvPr>
          <p:cNvSpPr/>
          <p:nvPr>
            <p:custDataLst>
              <p:tags r:id="rId126"/>
            </p:custDataLst>
          </p:nvPr>
        </p:nvSpPr>
        <p:spPr>
          <a:xfrm>
            <a:off x="8267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0" name="Rectangle 889">
            <a:extLst>
              <a:ext uri="{FF2B5EF4-FFF2-40B4-BE49-F238E27FC236}">
                <a16:creationId xmlns:a16="http://schemas.microsoft.com/office/drawing/2014/main" id="{6F2466E8-75AE-4F45-3546-84871C32AC9C}"/>
              </a:ext>
            </a:extLst>
          </p:cNvPr>
          <p:cNvSpPr/>
          <p:nvPr>
            <p:custDataLst>
              <p:tags r:id="rId127"/>
            </p:custDataLst>
          </p:nvPr>
        </p:nvSpPr>
        <p:spPr>
          <a:xfrm>
            <a:off x="8623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1" name="Rectangle 890">
            <a:extLst>
              <a:ext uri="{FF2B5EF4-FFF2-40B4-BE49-F238E27FC236}">
                <a16:creationId xmlns:a16="http://schemas.microsoft.com/office/drawing/2014/main" id="{3CECB799-A57B-AC66-C987-6724713F0766}"/>
              </a:ext>
            </a:extLst>
          </p:cNvPr>
          <p:cNvSpPr/>
          <p:nvPr>
            <p:custDataLst>
              <p:tags r:id="rId128"/>
            </p:custDataLst>
          </p:nvPr>
        </p:nvSpPr>
        <p:spPr>
          <a:xfrm>
            <a:off x="8801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2" name="Rectangle 2781">
            <a:extLst>
              <a:ext uri="{FF2B5EF4-FFF2-40B4-BE49-F238E27FC236}">
                <a16:creationId xmlns:a16="http://schemas.microsoft.com/office/drawing/2014/main" id="{7B41E7C7-910E-D3B7-074C-A39C948AD23F}"/>
              </a:ext>
            </a:extLst>
          </p:cNvPr>
          <p:cNvSpPr/>
          <p:nvPr>
            <p:custDataLst>
              <p:tags r:id="rId129"/>
            </p:custDataLst>
          </p:nvPr>
        </p:nvSpPr>
        <p:spPr>
          <a:xfrm>
            <a:off x="8890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3" name="Rectangle 2782">
            <a:extLst>
              <a:ext uri="{FF2B5EF4-FFF2-40B4-BE49-F238E27FC236}">
                <a16:creationId xmlns:a16="http://schemas.microsoft.com/office/drawing/2014/main" id="{E2D38177-CDF5-26AE-3923-6D78D90387BD}"/>
              </a:ext>
            </a:extLst>
          </p:cNvPr>
          <p:cNvSpPr/>
          <p:nvPr>
            <p:custDataLst>
              <p:tags r:id="rId130"/>
            </p:custDataLst>
          </p:nvPr>
        </p:nvSpPr>
        <p:spPr>
          <a:xfrm>
            <a:off x="8978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4" name="Rectangle 2783">
            <a:extLst>
              <a:ext uri="{FF2B5EF4-FFF2-40B4-BE49-F238E27FC236}">
                <a16:creationId xmlns:a16="http://schemas.microsoft.com/office/drawing/2014/main" id="{DC6A8363-3539-47FB-D51A-AB6CD39B4E1E}"/>
              </a:ext>
            </a:extLst>
          </p:cNvPr>
          <p:cNvSpPr/>
          <p:nvPr>
            <p:custDataLst>
              <p:tags r:id="rId131"/>
            </p:custDataLst>
          </p:nvPr>
        </p:nvSpPr>
        <p:spPr>
          <a:xfrm>
            <a:off x="90678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5" name="Rectangle 2784">
            <a:extLst>
              <a:ext uri="{FF2B5EF4-FFF2-40B4-BE49-F238E27FC236}">
                <a16:creationId xmlns:a16="http://schemas.microsoft.com/office/drawing/2014/main" id="{310EECB4-2420-AF93-8B0A-6DD769421737}"/>
              </a:ext>
            </a:extLst>
          </p:cNvPr>
          <p:cNvSpPr/>
          <p:nvPr>
            <p:custDataLst>
              <p:tags r:id="rId132"/>
            </p:custDataLst>
          </p:nvPr>
        </p:nvSpPr>
        <p:spPr>
          <a:xfrm>
            <a:off x="9334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6" name="Rectangle 2785">
            <a:extLst>
              <a:ext uri="{FF2B5EF4-FFF2-40B4-BE49-F238E27FC236}">
                <a16:creationId xmlns:a16="http://schemas.microsoft.com/office/drawing/2014/main" id="{867FC0D8-7707-2DFA-8063-47DE6287E25A}"/>
              </a:ext>
            </a:extLst>
          </p:cNvPr>
          <p:cNvSpPr/>
          <p:nvPr>
            <p:custDataLst>
              <p:tags r:id="rId133"/>
            </p:custDataLst>
          </p:nvPr>
        </p:nvSpPr>
        <p:spPr>
          <a:xfrm>
            <a:off x="9423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7" name="Rectangle 2786">
            <a:extLst>
              <a:ext uri="{FF2B5EF4-FFF2-40B4-BE49-F238E27FC236}">
                <a16:creationId xmlns:a16="http://schemas.microsoft.com/office/drawing/2014/main" id="{C2D54D53-4625-F1D6-2C70-E4E0854B92EB}"/>
              </a:ext>
            </a:extLst>
          </p:cNvPr>
          <p:cNvSpPr/>
          <p:nvPr>
            <p:custDataLst>
              <p:tags r:id="rId134"/>
            </p:custDataLst>
          </p:nvPr>
        </p:nvSpPr>
        <p:spPr>
          <a:xfrm>
            <a:off x="9512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8" name="Rectangle 2787">
            <a:extLst>
              <a:ext uri="{FF2B5EF4-FFF2-40B4-BE49-F238E27FC236}">
                <a16:creationId xmlns:a16="http://schemas.microsoft.com/office/drawing/2014/main" id="{C088358D-DBE3-6715-E755-BB58AC7DFCDA}"/>
              </a:ext>
            </a:extLst>
          </p:cNvPr>
          <p:cNvSpPr/>
          <p:nvPr>
            <p:custDataLst>
              <p:tags r:id="rId135"/>
            </p:custDataLst>
          </p:nvPr>
        </p:nvSpPr>
        <p:spPr>
          <a:xfrm>
            <a:off x="9601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9" name="Rectangle 2788">
            <a:extLst>
              <a:ext uri="{FF2B5EF4-FFF2-40B4-BE49-F238E27FC236}">
                <a16:creationId xmlns:a16="http://schemas.microsoft.com/office/drawing/2014/main" id="{F7CC484D-72BB-61EF-C762-8AE6A018AA2D}"/>
              </a:ext>
            </a:extLst>
          </p:cNvPr>
          <p:cNvSpPr/>
          <p:nvPr>
            <p:custDataLst>
              <p:tags r:id="rId136"/>
            </p:custDataLst>
          </p:nvPr>
        </p:nvSpPr>
        <p:spPr>
          <a:xfrm>
            <a:off x="9690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0" name="Rectangle 2789">
            <a:extLst>
              <a:ext uri="{FF2B5EF4-FFF2-40B4-BE49-F238E27FC236}">
                <a16:creationId xmlns:a16="http://schemas.microsoft.com/office/drawing/2014/main" id="{49B31DD6-3BB0-3364-2D94-7D7DB9DC301C}"/>
              </a:ext>
            </a:extLst>
          </p:cNvPr>
          <p:cNvSpPr/>
          <p:nvPr>
            <p:custDataLst>
              <p:tags r:id="rId137"/>
            </p:custDataLst>
          </p:nvPr>
        </p:nvSpPr>
        <p:spPr>
          <a:xfrm>
            <a:off x="9779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1" name="Rectangle 2790">
            <a:extLst>
              <a:ext uri="{FF2B5EF4-FFF2-40B4-BE49-F238E27FC236}">
                <a16:creationId xmlns:a16="http://schemas.microsoft.com/office/drawing/2014/main" id="{48F45553-3AC5-9CE8-3095-363A8F9C357C}"/>
              </a:ext>
            </a:extLst>
          </p:cNvPr>
          <p:cNvSpPr/>
          <p:nvPr>
            <p:custDataLst>
              <p:tags r:id="rId138"/>
            </p:custDataLst>
          </p:nvPr>
        </p:nvSpPr>
        <p:spPr>
          <a:xfrm>
            <a:off x="9867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2" name="Rectangle 2791">
            <a:extLst>
              <a:ext uri="{FF2B5EF4-FFF2-40B4-BE49-F238E27FC236}">
                <a16:creationId xmlns:a16="http://schemas.microsoft.com/office/drawing/2014/main" id="{1837DCE9-1537-4426-4A4F-35917910C849}"/>
              </a:ext>
            </a:extLst>
          </p:cNvPr>
          <p:cNvSpPr/>
          <p:nvPr>
            <p:custDataLst>
              <p:tags r:id="rId139"/>
            </p:custDataLst>
          </p:nvPr>
        </p:nvSpPr>
        <p:spPr>
          <a:xfrm>
            <a:off x="10045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3" name="Rectangle 2792">
            <a:extLst>
              <a:ext uri="{FF2B5EF4-FFF2-40B4-BE49-F238E27FC236}">
                <a16:creationId xmlns:a16="http://schemas.microsoft.com/office/drawing/2014/main" id="{31EEC2E0-F9C9-A621-27C3-D842E213A0C8}"/>
              </a:ext>
            </a:extLst>
          </p:cNvPr>
          <p:cNvSpPr/>
          <p:nvPr>
            <p:custDataLst>
              <p:tags r:id="rId140"/>
            </p:custDataLst>
          </p:nvPr>
        </p:nvSpPr>
        <p:spPr>
          <a:xfrm>
            <a:off x="101346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4" name="Rectangle 2793">
            <a:extLst>
              <a:ext uri="{FF2B5EF4-FFF2-40B4-BE49-F238E27FC236}">
                <a16:creationId xmlns:a16="http://schemas.microsoft.com/office/drawing/2014/main" id="{2C77C0B9-D9D2-2540-EFB1-E0BD840DBAB4}"/>
              </a:ext>
            </a:extLst>
          </p:cNvPr>
          <p:cNvSpPr/>
          <p:nvPr>
            <p:custDataLst>
              <p:tags r:id="rId141"/>
            </p:custDataLst>
          </p:nvPr>
        </p:nvSpPr>
        <p:spPr>
          <a:xfrm>
            <a:off x="10223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5" name="Rectangle 2794">
            <a:extLst>
              <a:ext uri="{FF2B5EF4-FFF2-40B4-BE49-F238E27FC236}">
                <a16:creationId xmlns:a16="http://schemas.microsoft.com/office/drawing/2014/main" id="{6DE755C2-D7CE-5476-45B2-F0339F7DC994}"/>
              </a:ext>
            </a:extLst>
          </p:cNvPr>
          <p:cNvSpPr/>
          <p:nvPr>
            <p:custDataLst>
              <p:tags r:id="rId142"/>
            </p:custDataLst>
          </p:nvPr>
        </p:nvSpPr>
        <p:spPr>
          <a:xfrm>
            <a:off x="10312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6" name="Rectangle 2795">
            <a:extLst>
              <a:ext uri="{FF2B5EF4-FFF2-40B4-BE49-F238E27FC236}">
                <a16:creationId xmlns:a16="http://schemas.microsoft.com/office/drawing/2014/main" id="{3428ABFD-402E-72E3-E1F5-184C504C7940}"/>
              </a:ext>
            </a:extLst>
          </p:cNvPr>
          <p:cNvSpPr/>
          <p:nvPr>
            <p:custDataLst>
              <p:tags r:id="rId143"/>
            </p:custDataLst>
          </p:nvPr>
        </p:nvSpPr>
        <p:spPr>
          <a:xfrm>
            <a:off x="10401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7" name="Rectangle 2796">
            <a:extLst>
              <a:ext uri="{FF2B5EF4-FFF2-40B4-BE49-F238E27FC236}">
                <a16:creationId xmlns:a16="http://schemas.microsoft.com/office/drawing/2014/main" id="{0FA1D4AB-6AF5-B3E3-344E-0596E601BD21}"/>
              </a:ext>
            </a:extLst>
          </p:cNvPr>
          <p:cNvSpPr/>
          <p:nvPr>
            <p:custDataLst>
              <p:tags r:id="rId144"/>
            </p:custDataLst>
          </p:nvPr>
        </p:nvSpPr>
        <p:spPr>
          <a:xfrm>
            <a:off x="10490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8" name="Rectangle 2797">
            <a:extLst>
              <a:ext uri="{FF2B5EF4-FFF2-40B4-BE49-F238E27FC236}">
                <a16:creationId xmlns:a16="http://schemas.microsoft.com/office/drawing/2014/main" id="{0A2BCDE8-9CEA-A09B-FD84-011E87C7B8E6}"/>
              </a:ext>
            </a:extLst>
          </p:cNvPr>
          <p:cNvSpPr/>
          <p:nvPr>
            <p:custDataLst>
              <p:tags r:id="rId145"/>
            </p:custDataLst>
          </p:nvPr>
        </p:nvSpPr>
        <p:spPr>
          <a:xfrm>
            <a:off x="10756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9" name="Rectangle 2798">
            <a:extLst>
              <a:ext uri="{FF2B5EF4-FFF2-40B4-BE49-F238E27FC236}">
                <a16:creationId xmlns:a16="http://schemas.microsoft.com/office/drawing/2014/main" id="{BA832CED-DCDB-CEA1-D7BF-A9AF249480AF}"/>
              </a:ext>
            </a:extLst>
          </p:cNvPr>
          <p:cNvSpPr/>
          <p:nvPr>
            <p:custDataLst>
              <p:tags r:id="rId146"/>
            </p:custDataLst>
          </p:nvPr>
        </p:nvSpPr>
        <p:spPr>
          <a:xfrm>
            <a:off x="82677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0" name="Rectangle 2799">
            <a:extLst>
              <a:ext uri="{FF2B5EF4-FFF2-40B4-BE49-F238E27FC236}">
                <a16:creationId xmlns:a16="http://schemas.microsoft.com/office/drawing/2014/main" id="{428C3DC9-A323-308E-4290-86EA09BD3214}"/>
              </a:ext>
            </a:extLst>
          </p:cNvPr>
          <p:cNvSpPr/>
          <p:nvPr>
            <p:custDataLst>
              <p:tags r:id="rId147"/>
            </p:custDataLst>
          </p:nvPr>
        </p:nvSpPr>
        <p:spPr>
          <a:xfrm>
            <a:off x="8445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1" name="Rectangle 2800">
            <a:extLst>
              <a:ext uri="{FF2B5EF4-FFF2-40B4-BE49-F238E27FC236}">
                <a16:creationId xmlns:a16="http://schemas.microsoft.com/office/drawing/2014/main" id="{1FCF90B3-1332-CA29-225A-FF824ACD05A9}"/>
              </a:ext>
            </a:extLst>
          </p:cNvPr>
          <p:cNvSpPr/>
          <p:nvPr>
            <p:custDataLst>
              <p:tags r:id="rId148"/>
            </p:custDataLst>
          </p:nvPr>
        </p:nvSpPr>
        <p:spPr>
          <a:xfrm>
            <a:off x="8534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2" name="Rectangle 2801">
            <a:extLst>
              <a:ext uri="{FF2B5EF4-FFF2-40B4-BE49-F238E27FC236}">
                <a16:creationId xmlns:a16="http://schemas.microsoft.com/office/drawing/2014/main" id="{A2052D18-BED6-838C-6EB3-77216B62E4AD}"/>
              </a:ext>
            </a:extLst>
          </p:cNvPr>
          <p:cNvSpPr/>
          <p:nvPr>
            <p:custDataLst>
              <p:tags r:id="rId149"/>
            </p:custDataLst>
          </p:nvPr>
        </p:nvSpPr>
        <p:spPr>
          <a:xfrm>
            <a:off x="8712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3" name="Rectangle 2802">
            <a:extLst>
              <a:ext uri="{FF2B5EF4-FFF2-40B4-BE49-F238E27FC236}">
                <a16:creationId xmlns:a16="http://schemas.microsoft.com/office/drawing/2014/main" id="{139AAD18-DA8C-F0E2-215C-06AA41DFB51A}"/>
              </a:ext>
            </a:extLst>
          </p:cNvPr>
          <p:cNvSpPr/>
          <p:nvPr>
            <p:custDataLst>
              <p:tags r:id="rId150"/>
            </p:custDataLst>
          </p:nvPr>
        </p:nvSpPr>
        <p:spPr>
          <a:xfrm>
            <a:off x="8890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4" name="Rectangle 2803">
            <a:extLst>
              <a:ext uri="{FF2B5EF4-FFF2-40B4-BE49-F238E27FC236}">
                <a16:creationId xmlns:a16="http://schemas.microsoft.com/office/drawing/2014/main" id="{705499E6-2662-C50A-6592-4FE7188B9AF2}"/>
              </a:ext>
            </a:extLst>
          </p:cNvPr>
          <p:cNvSpPr/>
          <p:nvPr>
            <p:custDataLst>
              <p:tags r:id="rId151"/>
            </p:custDataLst>
          </p:nvPr>
        </p:nvSpPr>
        <p:spPr>
          <a:xfrm>
            <a:off x="9334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5" name="Rectangle 2804">
            <a:extLst>
              <a:ext uri="{FF2B5EF4-FFF2-40B4-BE49-F238E27FC236}">
                <a16:creationId xmlns:a16="http://schemas.microsoft.com/office/drawing/2014/main" id="{D8F7813F-B5CE-7D71-B8FD-570AB6BA8399}"/>
              </a:ext>
            </a:extLst>
          </p:cNvPr>
          <p:cNvSpPr/>
          <p:nvPr>
            <p:custDataLst>
              <p:tags r:id="rId152"/>
            </p:custDataLst>
          </p:nvPr>
        </p:nvSpPr>
        <p:spPr>
          <a:xfrm>
            <a:off x="101346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6" name="Rectangle 2805">
            <a:extLst>
              <a:ext uri="{FF2B5EF4-FFF2-40B4-BE49-F238E27FC236}">
                <a16:creationId xmlns:a16="http://schemas.microsoft.com/office/drawing/2014/main" id="{3B948287-1CF0-08DF-7D29-E6254290F575}"/>
              </a:ext>
            </a:extLst>
          </p:cNvPr>
          <p:cNvSpPr/>
          <p:nvPr>
            <p:custDataLst>
              <p:tags r:id="rId153"/>
            </p:custDataLst>
          </p:nvPr>
        </p:nvSpPr>
        <p:spPr>
          <a:xfrm>
            <a:off x="10223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7" name="Rectangle 2806">
            <a:extLst>
              <a:ext uri="{FF2B5EF4-FFF2-40B4-BE49-F238E27FC236}">
                <a16:creationId xmlns:a16="http://schemas.microsoft.com/office/drawing/2014/main" id="{020F4343-6BF2-BCB5-ADCD-332E7D50D544}"/>
              </a:ext>
            </a:extLst>
          </p:cNvPr>
          <p:cNvSpPr/>
          <p:nvPr>
            <p:custDataLst>
              <p:tags r:id="rId154"/>
            </p:custDataLst>
          </p:nvPr>
        </p:nvSpPr>
        <p:spPr>
          <a:xfrm>
            <a:off x="10312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8" name="Rectangle 2807">
            <a:extLst>
              <a:ext uri="{FF2B5EF4-FFF2-40B4-BE49-F238E27FC236}">
                <a16:creationId xmlns:a16="http://schemas.microsoft.com/office/drawing/2014/main" id="{591BC452-A931-831B-DE1D-6027081B3922}"/>
              </a:ext>
            </a:extLst>
          </p:cNvPr>
          <p:cNvSpPr/>
          <p:nvPr>
            <p:custDataLst>
              <p:tags r:id="rId155"/>
            </p:custDataLst>
          </p:nvPr>
        </p:nvSpPr>
        <p:spPr>
          <a:xfrm>
            <a:off x="104013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9" name="Rectangle 2808">
            <a:extLst>
              <a:ext uri="{FF2B5EF4-FFF2-40B4-BE49-F238E27FC236}">
                <a16:creationId xmlns:a16="http://schemas.microsoft.com/office/drawing/2014/main" id="{D1B431D1-989B-8C4E-E454-C0B3C5739767}"/>
              </a:ext>
            </a:extLst>
          </p:cNvPr>
          <p:cNvSpPr/>
          <p:nvPr>
            <p:custDataLst>
              <p:tags r:id="rId156"/>
            </p:custDataLst>
          </p:nvPr>
        </p:nvSpPr>
        <p:spPr>
          <a:xfrm>
            <a:off x="10490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0" name="Rectangle 2809">
            <a:extLst>
              <a:ext uri="{FF2B5EF4-FFF2-40B4-BE49-F238E27FC236}">
                <a16:creationId xmlns:a16="http://schemas.microsoft.com/office/drawing/2014/main" id="{40E896BE-326A-CC54-5D50-2AF20E342C29}"/>
              </a:ext>
            </a:extLst>
          </p:cNvPr>
          <p:cNvSpPr/>
          <p:nvPr>
            <p:custDataLst>
              <p:tags r:id="rId157"/>
            </p:custDataLst>
          </p:nvPr>
        </p:nvSpPr>
        <p:spPr>
          <a:xfrm>
            <a:off x="105791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1" name="Rectangle 2810">
            <a:extLst>
              <a:ext uri="{FF2B5EF4-FFF2-40B4-BE49-F238E27FC236}">
                <a16:creationId xmlns:a16="http://schemas.microsoft.com/office/drawing/2014/main" id="{9BD3C075-063C-7042-92FA-0B618EF061FC}"/>
              </a:ext>
            </a:extLst>
          </p:cNvPr>
          <p:cNvSpPr/>
          <p:nvPr>
            <p:custDataLst>
              <p:tags r:id="rId158"/>
            </p:custDataLst>
          </p:nvPr>
        </p:nvSpPr>
        <p:spPr>
          <a:xfrm>
            <a:off x="10668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2" name="Rectangle 2811">
            <a:extLst>
              <a:ext uri="{FF2B5EF4-FFF2-40B4-BE49-F238E27FC236}">
                <a16:creationId xmlns:a16="http://schemas.microsoft.com/office/drawing/2014/main" id="{E2E7CFCF-BF08-16CC-64A9-DFBF983E3816}"/>
              </a:ext>
            </a:extLst>
          </p:cNvPr>
          <p:cNvSpPr/>
          <p:nvPr>
            <p:custDataLst>
              <p:tags r:id="rId159"/>
            </p:custDataLst>
          </p:nvPr>
        </p:nvSpPr>
        <p:spPr>
          <a:xfrm>
            <a:off x="107569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3" name="Rectangle 2812">
            <a:extLst>
              <a:ext uri="{FF2B5EF4-FFF2-40B4-BE49-F238E27FC236}">
                <a16:creationId xmlns:a16="http://schemas.microsoft.com/office/drawing/2014/main" id="{04CA3C32-CA5A-0446-FF6C-5123F5AF86C9}"/>
              </a:ext>
            </a:extLst>
          </p:cNvPr>
          <p:cNvSpPr/>
          <p:nvPr>
            <p:custDataLst>
              <p:tags r:id="rId160"/>
            </p:custDataLst>
          </p:nvPr>
        </p:nvSpPr>
        <p:spPr>
          <a:xfrm>
            <a:off x="8356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4" name="Rectangle 2813">
            <a:extLst>
              <a:ext uri="{FF2B5EF4-FFF2-40B4-BE49-F238E27FC236}">
                <a16:creationId xmlns:a16="http://schemas.microsoft.com/office/drawing/2014/main" id="{1CCCA40E-60F7-5C44-EEDD-84459A1C2727}"/>
              </a:ext>
            </a:extLst>
          </p:cNvPr>
          <p:cNvSpPr/>
          <p:nvPr>
            <p:custDataLst>
              <p:tags r:id="rId161"/>
            </p:custDataLst>
          </p:nvPr>
        </p:nvSpPr>
        <p:spPr>
          <a:xfrm>
            <a:off x="8445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5" name="Rectangle 2814">
            <a:extLst>
              <a:ext uri="{FF2B5EF4-FFF2-40B4-BE49-F238E27FC236}">
                <a16:creationId xmlns:a16="http://schemas.microsoft.com/office/drawing/2014/main" id="{F7EFC0D6-2979-7010-9253-DB0DA2F54713}"/>
              </a:ext>
            </a:extLst>
          </p:cNvPr>
          <p:cNvSpPr/>
          <p:nvPr>
            <p:custDataLst>
              <p:tags r:id="rId162"/>
            </p:custDataLst>
          </p:nvPr>
        </p:nvSpPr>
        <p:spPr>
          <a:xfrm>
            <a:off x="88011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6" name="Rectangle 2815">
            <a:extLst>
              <a:ext uri="{FF2B5EF4-FFF2-40B4-BE49-F238E27FC236}">
                <a16:creationId xmlns:a16="http://schemas.microsoft.com/office/drawing/2014/main" id="{02C70167-DB82-915E-EB57-5ACD20BFF589}"/>
              </a:ext>
            </a:extLst>
          </p:cNvPr>
          <p:cNvSpPr/>
          <p:nvPr>
            <p:custDataLst>
              <p:tags r:id="rId163"/>
            </p:custDataLst>
          </p:nvPr>
        </p:nvSpPr>
        <p:spPr>
          <a:xfrm>
            <a:off x="8978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7" name="Rectangle 2816">
            <a:extLst>
              <a:ext uri="{FF2B5EF4-FFF2-40B4-BE49-F238E27FC236}">
                <a16:creationId xmlns:a16="http://schemas.microsoft.com/office/drawing/2014/main" id="{3B9C204E-A38F-E5DB-D17F-65BDD9E683D6}"/>
              </a:ext>
            </a:extLst>
          </p:cNvPr>
          <p:cNvSpPr/>
          <p:nvPr>
            <p:custDataLst>
              <p:tags r:id="rId164"/>
            </p:custDataLst>
          </p:nvPr>
        </p:nvSpPr>
        <p:spPr>
          <a:xfrm>
            <a:off x="90678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8" name="Rectangle 2817">
            <a:extLst>
              <a:ext uri="{FF2B5EF4-FFF2-40B4-BE49-F238E27FC236}">
                <a16:creationId xmlns:a16="http://schemas.microsoft.com/office/drawing/2014/main" id="{ADEC3AC5-09CF-0CFE-7597-555D679E4017}"/>
              </a:ext>
            </a:extLst>
          </p:cNvPr>
          <p:cNvSpPr/>
          <p:nvPr>
            <p:custDataLst>
              <p:tags r:id="rId165"/>
            </p:custDataLst>
          </p:nvPr>
        </p:nvSpPr>
        <p:spPr>
          <a:xfrm>
            <a:off x="9334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9" name="Rectangle 2818">
            <a:extLst>
              <a:ext uri="{FF2B5EF4-FFF2-40B4-BE49-F238E27FC236}">
                <a16:creationId xmlns:a16="http://schemas.microsoft.com/office/drawing/2014/main" id="{3171BFCD-4926-D575-E3E9-1AB367B5801A}"/>
              </a:ext>
            </a:extLst>
          </p:cNvPr>
          <p:cNvSpPr/>
          <p:nvPr>
            <p:custDataLst>
              <p:tags r:id="rId166"/>
            </p:custDataLst>
          </p:nvPr>
        </p:nvSpPr>
        <p:spPr>
          <a:xfrm>
            <a:off x="94234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0" name="Rectangle 2819">
            <a:extLst>
              <a:ext uri="{FF2B5EF4-FFF2-40B4-BE49-F238E27FC236}">
                <a16:creationId xmlns:a16="http://schemas.microsoft.com/office/drawing/2014/main" id="{4D65FCA6-60C6-1683-4D75-CD78563645C1}"/>
              </a:ext>
            </a:extLst>
          </p:cNvPr>
          <p:cNvSpPr/>
          <p:nvPr>
            <p:custDataLst>
              <p:tags r:id="rId167"/>
            </p:custDataLst>
          </p:nvPr>
        </p:nvSpPr>
        <p:spPr>
          <a:xfrm>
            <a:off x="9512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1" name="Rectangle 2820">
            <a:extLst>
              <a:ext uri="{FF2B5EF4-FFF2-40B4-BE49-F238E27FC236}">
                <a16:creationId xmlns:a16="http://schemas.microsoft.com/office/drawing/2014/main" id="{14569D5B-84A4-17AE-54D6-485F5AA1D43F}"/>
              </a:ext>
            </a:extLst>
          </p:cNvPr>
          <p:cNvSpPr/>
          <p:nvPr>
            <p:custDataLst>
              <p:tags r:id="rId168"/>
            </p:custDataLst>
          </p:nvPr>
        </p:nvSpPr>
        <p:spPr>
          <a:xfrm>
            <a:off x="96012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2" name="Rectangle 2821">
            <a:extLst>
              <a:ext uri="{FF2B5EF4-FFF2-40B4-BE49-F238E27FC236}">
                <a16:creationId xmlns:a16="http://schemas.microsoft.com/office/drawing/2014/main" id="{4ACE0EBD-324C-5B1B-1F81-78F65A708561}"/>
              </a:ext>
            </a:extLst>
          </p:cNvPr>
          <p:cNvSpPr/>
          <p:nvPr>
            <p:custDataLst>
              <p:tags r:id="rId169"/>
            </p:custDataLst>
          </p:nvPr>
        </p:nvSpPr>
        <p:spPr>
          <a:xfrm>
            <a:off x="97790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3" name="Rectangle 2822">
            <a:extLst>
              <a:ext uri="{FF2B5EF4-FFF2-40B4-BE49-F238E27FC236}">
                <a16:creationId xmlns:a16="http://schemas.microsoft.com/office/drawing/2014/main" id="{04CEF6F0-2E93-BD57-4C8C-1001E889EB9A}"/>
              </a:ext>
            </a:extLst>
          </p:cNvPr>
          <p:cNvSpPr/>
          <p:nvPr>
            <p:custDataLst>
              <p:tags r:id="rId170"/>
            </p:custDataLst>
          </p:nvPr>
        </p:nvSpPr>
        <p:spPr>
          <a:xfrm>
            <a:off x="100457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4" name="Rectangle 2823">
            <a:extLst>
              <a:ext uri="{FF2B5EF4-FFF2-40B4-BE49-F238E27FC236}">
                <a16:creationId xmlns:a16="http://schemas.microsoft.com/office/drawing/2014/main" id="{D71993E0-5259-840C-1447-CA811CD96582}"/>
              </a:ext>
            </a:extLst>
          </p:cNvPr>
          <p:cNvSpPr/>
          <p:nvPr>
            <p:custDataLst>
              <p:tags r:id="rId171"/>
            </p:custDataLst>
          </p:nvPr>
        </p:nvSpPr>
        <p:spPr>
          <a:xfrm>
            <a:off x="10134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5" name="Rectangle 2824">
            <a:extLst>
              <a:ext uri="{FF2B5EF4-FFF2-40B4-BE49-F238E27FC236}">
                <a16:creationId xmlns:a16="http://schemas.microsoft.com/office/drawing/2014/main" id="{4536D2C3-57A6-FBF9-3D5B-D98C67D89045}"/>
              </a:ext>
            </a:extLst>
          </p:cNvPr>
          <p:cNvSpPr/>
          <p:nvPr>
            <p:custDataLst>
              <p:tags r:id="rId172"/>
            </p:custDataLst>
          </p:nvPr>
        </p:nvSpPr>
        <p:spPr>
          <a:xfrm>
            <a:off x="10401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6" name="Rectangle 2825">
            <a:extLst>
              <a:ext uri="{FF2B5EF4-FFF2-40B4-BE49-F238E27FC236}">
                <a16:creationId xmlns:a16="http://schemas.microsoft.com/office/drawing/2014/main" id="{AE57CF74-4643-B0B9-F2BC-DC5F33F85610}"/>
              </a:ext>
            </a:extLst>
          </p:cNvPr>
          <p:cNvSpPr/>
          <p:nvPr>
            <p:custDataLst>
              <p:tags r:id="rId173"/>
            </p:custDataLst>
          </p:nvPr>
        </p:nvSpPr>
        <p:spPr>
          <a:xfrm>
            <a:off x="10756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7" name="Rectangle 2826">
            <a:extLst>
              <a:ext uri="{FF2B5EF4-FFF2-40B4-BE49-F238E27FC236}">
                <a16:creationId xmlns:a16="http://schemas.microsoft.com/office/drawing/2014/main" id="{CA35B6CC-954E-46BC-8C5A-12A214079B9A}"/>
              </a:ext>
            </a:extLst>
          </p:cNvPr>
          <p:cNvSpPr/>
          <p:nvPr>
            <p:custDataLst>
              <p:tags r:id="rId174"/>
            </p:custDataLst>
          </p:nvPr>
        </p:nvSpPr>
        <p:spPr>
          <a:xfrm>
            <a:off x="8356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8" name="Rectangle 2827">
            <a:extLst>
              <a:ext uri="{FF2B5EF4-FFF2-40B4-BE49-F238E27FC236}">
                <a16:creationId xmlns:a16="http://schemas.microsoft.com/office/drawing/2014/main" id="{DD4DEAB4-69D7-D08D-C771-7580A02D554C}"/>
              </a:ext>
            </a:extLst>
          </p:cNvPr>
          <p:cNvSpPr/>
          <p:nvPr>
            <p:custDataLst>
              <p:tags r:id="rId175"/>
            </p:custDataLst>
          </p:nvPr>
        </p:nvSpPr>
        <p:spPr>
          <a:xfrm>
            <a:off x="8534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9" name="Rectangle 2828">
            <a:extLst>
              <a:ext uri="{FF2B5EF4-FFF2-40B4-BE49-F238E27FC236}">
                <a16:creationId xmlns:a16="http://schemas.microsoft.com/office/drawing/2014/main" id="{AD2894F6-03D7-1299-0C52-15FDD803DB9D}"/>
              </a:ext>
            </a:extLst>
          </p:cNvPr>
          <p:cNvSpPr/>
          <p:nvPr>
            <p:custDataLst>
              <p:tags r:id="rId176"/>
            </p:custDataLst>
          </p:nvPr>
        </p:nvSpPr>
        <p:spPr>
          <a:xfrm>
            <a:off x="8623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0" name="Rectangle 2829">
            <a:extLst>
              <a:ext uri="{FF2B5EF4-FFF2-40B4-BE49-F238E27FC236}">
                <a16:creationId xmlns:a16="http://schemas.microsoft.com/office/drawing/2014/main" id="{B3E06BDA-96E2-4022-C6F4-238E1AEBF5CF}"/>
              </a:ext>
            </a:extLst>
          </p:cNvPr>
          <p:cNvSpPr/>
          <p:nvPr>
            <p:custDataLst>
              <p:tags r:id="rId177"/>
            </p:custDataLst>
          </p:nvPr>
        </p:nvSpPr>
        <p:spPr>
          <a:xfrm>
            <a:off x="8712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1" name="Rectangle 2830">
            <a:extLst>
              <a:ext uri="{FF2B5EF4-FFF2-40B4-BE49-F238E27FC236}">
                <a16:creationId xmlns:a16="http://schemas.microsoft.com/office/drawing/2014/main" id="{44490062-F2D9-E3E2-A728-D52E29E213FD}"/>
              </a:ext>
            </a:extLst>
          </p:cNvPr>
          <p:cNvSpPr/>
          <p:nvPr>
            <p:custDataLst>
              <p:tags r:id="rId178"/>
            </p:custDataLst>
          </p:nvPr>
        </p:nvSpPr>
        <p:spPr>
          <a:xfrm>
            <a:off x="8978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2" name="Rectangle 2831">
            <a:extLst>
              <a:ext uri="{FF2B5EF4-FFF2-40B4-BE49-F238E27FC236}">
                <a16:creationId xmlns:a16="http://schemas.microsoft.com/office/drawing/2014/main" id="{F9069528-73D8-99A0-2D68-4F3E4A2FFF29}"/>
              </a:ext>
            </a:extLst>
          </p:cNvPr>
          <p:cNvSpPr/>
          <p:nvPr>
            <p:custDataLst>
              <p:tags r:id="rId179"/>
            </p:custDataLst>
          </p:nvPr>
        </p:nvSpPr>
        <p:spPr>
          <a:xfrm>
            <a:off x="9156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3" name="Rectangle 2832">
            <a:extLst>
              <a:ext uri="{FF2B5EF4-FFF2-40B4-BE49-F238E27FC236}">
                <a16:creationId xmlns:a16="http://schemas.microsoft.com/office/drawing/2014/main" id="{A4B8077C-ADF6-C16F-DEB1-7857C2E6D887}"/>
              </a:ext>
            </a:extLst>
          </p:cNvPr>
          <p:cNvSpPr/>
          <p:nvPr>
            <p:custDataLst>
              <p:tags r:id="rId180"/>
            </p:custDataLst>
          </p:nvPr>
        </p:nvSpPr>
        <p:spPr>
          <a:xfrm>
            <a:off x="9245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4" name="Rectangle 2833">
            <a:extLst>
              <a:ext uri="{FF2B5EF4-FFF2-40B4-BE49-F238E27FC236}">
                <a16:creationId xmlns:a16="http://schemas.microsoft.com/office/drawing/2014/main" id="{62B94312-C300-A636-5FCD-8E208CD02E5B}"/>
              </a:ext>
            </a:extLst>
          </p:cNvPr>
          <p:cNvSpPr/>
          <p:nvPr>
            <p:custDataLst>
              <p:tags r:id="rId181"/>
            </p:custDataLst>
          </p:nvPr>
        </p:nvSpPr>
        <p:spPr>
          <a:xfrm>
            <a:off x="9334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5" name="Rectangle 2834">
            <a:extLst>
              <a:ext uri="{FF2B5EF4-FFF2-40B4-BE49-F238E27FC236}">
                <a16:creationId xmlns:a16="http://schemas.microsoft.com/office/drawing/2014/main" id="{237CF0FA-94EE-54DE-97EA-5CEB35582B02}"/>
              </a:ext>
            </a:extLst>
          </p:cNvPr>
          <p:cNvSpPr/>
          <p:nvPr>
            <p:custDataLst>
              <p:tags r:id="rId182"/>
            </p:custDataLst>
          </p:nvPr>
        </p:nvSpPr>
        <p:spPr>
          <a:xfrm>
            <a:off x="9423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6" name="Rectangle 2835">
            <a:extLst>
              <a:ext uri="{FF2B5EF4-FFF2-40B4-BE49-F238E27FC236}">
                <a16:creationId xmlns:a16="http://schemas.microsoft.com/office/drawing/2014/main" id="{963114F1-AD4A-0EA3-EB06-DD901B6E9F2D}"/>
              </a:ext>
            </a:extLst>
          </p:cNvPr>
          <p:cNvSpPr/>
          <p:nvPr>
            <p:custDataLst>
              <p:tags r:id="rId183"/>
            </p:custDataLst>
          </p:nvPr>
        </p:nvSpPr>
        <p:spPr>
          <a:xfrm>
            <a:off x="9601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7" name="Rectangle 2836">
            <a:extLst>
              <a:ext uri="{FF2B5EF4-FFF2-40B4-BE49-F238E27FC236}">
                <a16:creationId xmlns:a16="http://schemas.microsoft.com/office/drawing/2014/main" id="{E2B1AFEE-C427-6B80-2AB0-23609644EC18}"/>
              </a:ext>
            </a:extLst>
          </p:cNvPr>
          <p:cNvSpPr/>
          <p:nvPr>
            <p:custDataLst>
              <p:tags r:id="rId184"/>
            </p:custDataLst>
          </p:nvPr>
        </p:nvSpPr>
        <p:spPr>
          <a:xfrm>
            <a:off x="96901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8" name="Rectangle 2837">
            <a:extLst>
              <a:ext uri="{FF2B5EF4-FFF2-40B4-BE49-F238E27FC236}">
                <a16:creationId xmlns:a16="http://schemas.microsoft.com/office/drawing/2014/main" id="{8A80EA03-7FD6-BDAC-1783-B755BE9FC36F}"/>
              </a:ext>
            </a:extLst>
          </p:cNvPr>
          <p:cNvSpPr/>
          <p:nvPr>
            <p:custDataLst>
              <p:tags r:id="rId185"/>
            </p:custDataLst>
          </p:nvPr>
        </p:nvSpPr>
        <p:spPr>
          <a:xfrm>
            <a:off x="9779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9" name="Rectangle 2838">
            <a:extLst>
              <a:ext uri="{FF2B5EF4-FFF2-40B4-BE49-F238E27FC236}">
                <a16:creationId xmlns:a16="http://schemas.microsoft.com/office/drawing/2014/main" id="{CD286304-0EB3-E873-B23D-B9D4305CAA13}"/>
              </a:ext>
            </a:extLst>
          </p:cNvPr>
          <p:cNvSpPr/>
          <p:nvPr>
            <p:custDataLst>
              <p:tags r:id="rId186"/>
            </p:custDataLst>
          </p:nvPr>
        </p:nvSpPr>
        <p:spPr>
          <a:xfrm>
            <a:off x="99568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0" name="Rectangle 2839">
            <a:extLst>
              <a:ext uri="{FF2B5EF4-FFF2-40B4-BE49-F238E27FC236}">
                <a16:creationId xmlns:a16="http://schemas.microsoft.com/office/drawing/2014/main" id="{6675ACC8-1BAE-3CA3-1751-DB5D7154362B}"/>
              </a:ext>
            </a:extLst>
          </p:cNvPr>
          <p:cNvSpPr/>
          <p:nvPr>
            <p:custDataLst>
              <p:tags r:id="rId187"/>
            </p:custDataLst>
          </p:nvPr>
        </p:nvSpPr>
        <p:spPr>
          <a:xfrm>
            <a:off x="10045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1" name="Rectangle 2840">
            <a:extLst>
              <a:ext uri="{FF2B5EF4-FFF2-40B4-BE49-F238E27FC236}">
                <a16:creationId xmlns:a16="http://schemas.microsoft.com/office/drawing/2014/main" id="{30D7B752-4946-5B0A-7BD1-E2B54B6E4549}"/>
              </a:ext>
            </a:extLst>
          </p:cNvPr>
          <p:cNvSpPr/>
          <p:nvPr>
            <p:custDataLst>
              <p:tags r:id="rId188"/>
            </p:custDataLst>
          </p:nvPr>
        </p:nvSpPr>
        <p:spPr>
          <a:xfrm>
            <a:off x="10134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2" name="Rectangle 2841">
            <a:extLst>
              <a:ext uri="{FF2B5EF4-FFF2-40B4-BE49-F238E27FC236}">
                <a16:creationId xmlns:a16="http://schemas.microsoft.com/office/drawing/2014/main" id="{863E3C3A-E554-3D40-55DC-59DE42DCC9E7}"/>
              </a:ext>
            </a:extLst>
          </p:cNvPr>
          <p:cNvSpPr/>
          <p:nvPr>
            <p:custDataLst>
              <p:tags r:id="rId189"/>
            </p:custDataLst>
          </p:nvPr>
        </p:nvSpPr>
        <p:spPr>
          <a:xfrm>
            <a:off x="10223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3" name="Rectangle 2842">
            <a:extLst>
              <a:ext uri="{FF2B5EF4-FFF2-40B4-BE49-F238E27FC236}">
                <a16:creationId xmlns:a16="http://schemas.microsoft.com/office/drawing/2014/main" id="{C19588AB-F2C5-1D62-E5FC-51DAAE3EBA6E}"/>
              </a:ext>
            </a:extLst>
          </p:cNvPr>
          <p:cNvSpPr/>
          <p:nvPr>
            <p:custDataLst>
              <p:tags r:id="rId190"/>
            </p:custDataLst>
          </p:nvPr>
        </p:nvSpPr>
        <p:spPr>
          <a:xfrm>
            <a:off x="10401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4" name="Rectangle 2843">
            <a:extLst>
              <a:ext uri="{FF2B5EF4-FFF2-40B4-BE49-F238E27FC236}">
                <a16:creationId xmlns:a16="http://schemas.microsoft.com/office/drawing/2014/main" id="{36450B73-B695-48C9-3E27-A8BAB6AE2EB2}"/>
              </a:ext>
            </a:extLst>
          </p:cNvPr>
          <p:cNvSpPr/>
          <p:nvPr>
            <p:custDataLst>
              <p:tags r:id="rId191"/>
            </p:custDataLst>
          </p:nvPr>
        </p:nvSpPr>
        <p:spPr>
          <a:xfrm>
            <a:off x="10490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5" name="Rectangle 2844">
            <a:extLst>
              <a:ext uri="{FF2B5EF4-FFF2-40B4-BE49-F238E27FC236}">
                <a16:creationId xmlns:a16="http://schemas.microsoft.com/office/drawing/2014/main" id="{B8A12A7E-7900-AAB4-4272-4183AFA31B49}"/>
              </a:ext>
            </a:extLst>
          </p:cNvPr>
          <p:cNvSpPr/>
          <p:nvPr>
            <p:custDataLst>
              <p:tags r:id="rId192"/>
            </p:custDataLst>
          </p:nvPr>
        </p:nvSpPr>
        <p:spPr>
          <a:xfrm>
            <a:off x="10668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6" name="Rectangle 2845">
            <a:extLst>
              <a:ext uri="{FF2B5EF4-FFF2-40B4-BE49-F238E27FC236}">
                <a16:creationId xmlns:a16="http://schemas.microsoft.com/office/drawing/2014/main" id="{4AF00076-E1A4-0792-5C7A-5A45235B48E0}"/>
              </a:ext>
            </a:extLst>
          </p:cNvPr>
          <p:cNvSpPr/>
          <p:nvPr>
            <p:custDataLst>
              <p:tags r:id="rId193"/>
            </p:custDataLst>
          </p:nvPr>
        </p:nvSpPr>
        <p:spPr>
          <a:xfrm>
            <a:off x="10756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7" name="Rectangle 2846">
            <a:extLst>
              <a:ext uri="{FF2B5EF4-FFF2-40B4-BE49-F238E27FC236}">
                <a16:creationId xmlns:a16="http://schemas.microsoft.com/office/drawing/2014/main" id="{FBE48FDF-8592-2129-62C3-ACA25534DC25}"/>
              </a:ext>
            </a:extLst>
          </p:cNvPr>
          <p:cNvSpPr/>
          <p:nvPr>
            <p:custDataLst>
              <p:tags r:id="rId194"/>
            </p:custDataLst>
          </p:nvPr>
        </p:nvSpPr>
        <p:spPr>
          <a:xfrm>
            <a:off x="86233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8" name="Rectangle 2847">
            <a:extLst>
              <a:ext uri="{FF2B5EF4-FFF2-40B4-BE49-F238E27FC236}">
                <a16:creationId xmlns:a16="http://schemas.microsoft.com/office/drawing/2014/main" id="{0D7CC637-25AC-D298-ABA3-9D7FD8F5CBF4}"/>
              </a:ext>
            </a:extLst>
          </p:cNvPr>
          <p:cNvSpPr/>
          <p:nvPr>
            <p:custDataLst>
              <p:tags r:id="rId195"/>
            </p:custDataLst>
          </p:nvPr>
        </p:nvSpPr>
        <p:spPr>
          <a:xfrm>
            <a:off x="88011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9" name="Rectangle 2848">
            <a:extLst>
              <a:ext uri="{FF2B5EF4-FFF2-40B4-BE49-F238E27FC236}">
                <a16:creationId xmlns:a16="http://schemas.microsoft.com/office/drawing/2014/main" id="{F9843719-885C-4461-E56A-28DBD4AD0463}"/>
              </a:ext>
            </a:extLst>
          </p:cNvPr>
          <p:cNvSpPr/>
          <p:nvPr>
            <p:custDataLst>
              <p:tags r:id="rId196"/>
            </p:custDataLst>
          </p:nvPr>
        </p:nvSpPr>
        <p:spPr>
          <a:xfrm>
            <a:off x="89789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0" name="Rectangle 2849">
            <a:extLst>
              <a:ext uri="{FF2B5EF4-FFF2-40B4-BE49-F238E27FC236}">
                <a16:creationId xmlns:a16="http://schemas.microsoft.com/office/drawing/2014/main" id="{7D515A29-B180-58EE-2E20-D2AB86FD871C}"/>
              </a:ext>
            </a:extLst>
          </p:cNvPr>
          <p:cNvSpPr/>
          <p:nvPr>
            <p:custDataLst>
              <p:tags r:id="rId197"/>
            </p:custDataLst>
          </p:nvPr>
        </p:nvSpPr>
        <p:spPr>
          <a:xfrm>
            <a:off x="92456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1" name="Rectangle 2850">
            <a:extLst>
              <a:ext uri="{FF2B5EF4-FFF2-40B4-BE49-F238E27FC236}">
                <a16:creationId xmlns:a16="http://schemas.microsoft.com/office/drawing/2014/main" id="{E3CE79B1-9171-FE89-E764-B3701195BD6E}"/>
              </a:ext>
            </a:extLst>
          </p:cNvPr>
          <p:cNvSpPr/>
          <p:nvPr>
            <p:custDataLst>
              <p:tags r:id="rId198"/>
            </p:custDataLst>
          </p:nvPr>
        </p:nvSpPr>
        <p:spPr>
          <a:xfrm>
            <a:off x="94234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2" name="Rectangle 2851">
            <a:extLst>
              <a:ext uri="{FF2B5EF4-FFF2-40B4-BE49-F238E27FC236}">
                <a16:creationId xmlns:a16="http://schemas.microsoft.com/office/drawing/2014/main" id="{B94BCD75-3A60-8F2D-2334-AB62471AB304}"/>
              </a:ext>
            </a:extLst>
          </p:cNvPr>
          <p:cNvSpPr/>
          <p:nvPr>
            <p:custDataLst>
              <p:tags r:id="rId199"/>
            </p:custDataLst>
          </p:nvPr>
        </p:nvSpPr>
        <p:spPr>
          <a:xfrm>
            <a:off x="100457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3" name="Rectangle 2852">
            <a:extLst>
              <a:ext uri="{FF2B5EF4-FFF2-40B4-BE49-F238E27FC236}">
                <a16:creationId xmlns:a16="http://schemas.microsoft.com/office/drawing/2014/main" id="{8FECBEF4-4E16-A284-E49B-FA810DC073B4}"/>
              </a:ext>
            </a:extLst>
          </p:cNvPr>
          <p:cNvSpPr/>
          <p:nvPr>
            <p:custDataLst>
              <p:tags r:id="rId200"/>
            </p:custDataLst>
          </p:nvPr>
        </p:nvSpPr>
        <p:spPr>
          <a:xfrm>
            <a:off x="106680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4" name="Rectangle 2853">
            <a:extLst>
              <a:ext uri="{FF2B5EF4-FFF2-40B4-BE49-F238E27FC236}">
                <a16:creationId xmlns:a16="http://schemas.microsoft.com/office/drawing/2014/main" id="{D095EBDB-A036-235D-1F02-4CAEC182F0B6}"/>
              </a:ext>
            </a:extLst>
          </p:cNvPr>
          <p:cNvSpPr/>
          <p:nvPr>
            <p:custDataLst>
              <p:tags r:id="rId201"/>
            </p:custDataLst>
          </p:nvPr>
        </p:nvSpPr>
        <p:spPr>
          <a:xfrm>
            <a:off x="8267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5" name="Rectangle 2854">
            <a:extLst>
              <a:ext uri="{FF2B5EF4-FFF2-40B4-BE49-F238E27FC236}">
                <a16:creationId xmlns:a16="http://schemas.microsoft.com/office/drawing/2014/main" id="{41A22BF6-0EBD-709C-31DD-54E01D995005}"/>
              </a:ext>
            </a:extLst>
          </p:cNvPr>
          <p:cNvSpPr/>
          <p:nvPr>
            <p:custDataLst>
              <p:tags r:id="rId202"/>
            </p:custDataLst>
          </p:nvPr>
        </p:nvSpPr>
        <p:spPr>
          <a:xfrm>
            <a:off x="8356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6" name="Rectangle 2855">
            <a:extLst>
              <a:ext uri="{FF2B5EF4-FFF2-40B4-BE49-F238E27FC236}">
                <a16:creationId xmlns:a16="http://schemas.microsoft.com/office/drawing/2014/main" id="{7A4497D1-C63E-5FF8-6A67-D542AB1E4B20}"/>
              </a:ext>
            </a:extLst>
          </p:cNvPr>
          <p:cNvSpPr/>
          <p:nvPr>
            <p:custDataLst>
              <p:tags r:id="rId203"/>
            </p:custDataLst>
          </p:nvPr>
        </p:nvSpPr>
        <p:spPr>
          <a:xfrm>
            <a:off x="8445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7" name="Rectangle 2856">
            <a:extLst>
              <a:ext uri="{FF2B5EF4-FFF2-40B4-BE49-F238E27FC236}">
                <a16:creationId xmlns:a16="http://schemas.microsoft.com/office/drawing/2014/main" id="{4950E37C-EBD7-D8E9-9F8F-EDE2064DF247}"/>
              </a:ext>
            </a:extLst>
          </p:cNvPr>
          <p:cNvSpPr/>
          <p:nvPr>
            <p:custDataLst>
              <p:tags r:id="rId204"/>
            </p:custDataLst>
          </p:nvPr>
        </p:nvSpPr>
        <p:spPr>
          <a:xfrm>
            <a:off x="8623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8" name="Rectangle 2857">
            <a:extLst>
              <a:ext uri="{FF2B5EF4-FFF2-40B4-BE49-F238E27FC236}">
                <a16:creationId xmlns:a16="http://schemas.microsoft.com/office/drawing/2014/main" id="{83DF3C1D-DD10-C153-742E-92F3FC15A9CA}"/>
              </a:ext>
            </a:extLst>
          </p:cNvPr>
          <p:cNvSpPr/>
          <p:nvPr>
            <p:custDataLst>
              <p:tags r:id="rId205"/>
            </p:custDataLst>
          </p:nvPr>
        </p:nvSpPr>
        <p:spPr>
          <a:xfrm>
            <a:off x="8712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9" name="Rectangle 2858">
            <a:extLst>
              <a:ext uri="{FF2B5EF4-FFF2-40B4-BE49-F238E27FC236}">
                <a16:creationId xmlns:a16="http://schemas.microsoft.com/office/drawing/2014/main" id="{F5F4E8DA-8448-B4E1-3E6F-5AF439216518}"/>
              </a:ext>
            </a:extLst>
          </p:cNvPr>
          <p:cNvSpPr/>
          <p:nvPr>
            <p:custDataLst>
              <p:tags r:id="rId206"/>
            </p:custDataLst>
          </p:nvPr>
        </p:nvSpPr>
        <p:spPr>
          <a:xfrm>
            <a:off x="8978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0" name="Rectangle 2859">
            <a:extLst>
              <a:ext uri="{FF2B5EF4-FFF2-40B4-BE49-F238E27FC236}">
                <a16:creationId xmlns:a16="http://schemas.microsoft.com/office/drawing/2014/main" id="{D6D6C4AC-5B7E-69D7-B67E-4098BFEA0D0D}"/>
              </a:ext>
            </a:extLst>
          </p:cNvPr>
          <p:cNvSpPr/>
          <p:nvPr>
            <p:custDataLst>
              <p:tags r:id="rId207"/>
            </p:custDataLst>
          </p:nvPr>
        </p:nvSpPr>
        <p:spPr>
          <a:xfrm>
            <a:off x="90678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1" name="Rectangle 2860">
            <a:extLst>
              <a:ext uri="{FF2B5EF4-FFF2-40B4-BE49-F238E27FC236}">
                <a16:creationId xmlns:a16="http://schemas.microsoft.com/office/drawing/2014/main" id="{B1073C2E-B5B1-A92D-E086-E58752B38EDF}"/>
              </a:ext>
            </a:extLst>
          </p:cNvPr>
          <p:cNvSpPr/>
          <p:nvPr>
            <p:custDataLst>
              <p:tags r:id="rId208"/>
            </p:custDataLst>
          </p:nvPr>
        </p:nvSpPr>
        <p:spPr>
          <a:xfrm>
            <a:off x="9245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2" name="Rectangle 2861">
            <a:extLst>
              <a:ext uri="{FF2B5EF4-FFF2-40B4-BE49-F238E27FC236}">
                <a16:creationId xmlns:a16="http://schemas.microsoft.com/office/drawing/2014/main" id="{393B26E0-8C38-DA79-3514-D7DAB6094A90}"/>
              </a:ext>
            </a:extLst>
          </p:cNvPr>
          <p:cNvSpPr/>
          <p:nvPr>
            <p:custDataLst>
              <p:tags r:id="rId209"/>
            </p:custDataLst>
          </p:nvPr>
        </p:nvSpPr>
        <p:spPr>
          <a:xfrm>
            <a:off x="9334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3" name="Rectangle 2862">
            <a:extLst>
              <a:ext uri="{FF2B5EF4-FFF2-40B4-BE49-F238E27FC236}">
                <a16:creationId xmlns:a16="http://schemas.microsoft.com/office/drawing/2014/main" id="{214F7E00-1B01-4C98-96C6-88082EDD4C1D}"/>
              </a:ext>
            </a:extLst>
          </p:cNvPr>
          <p:cNvSpPr/>
          <p:nvPr>
            <p:custDataLst>
              <p:tags r:id="rId210"/>
            </p:custDataLst>
          </p:nvPr>
        </p:nvSpPr>
        <p:spPr>
          <a:xfrm>
            <a:off x="9423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4" name="Rectangle 2863">
            <a:extLst>
              <a:ext uri="{FF2B5EF4-FFF2-40B4-BE49-F238E27FC236}">
                <a16:creationId xmlns:a16="http://schemas.microsoft.com/office/drawing/2014/main" id="{CBC46BF8-3F3B-6E6D-B4B2-840C9C847425}"/>
              </a:ext>
            </a:extLst>
          </p:cNvPr>
          <p:cNvSpPr/>
          <p:nvPr>
            <p:custDataLst>
              <p:tags r:id="rId211"/>
            </p:custDataLst>
          </p:nvPr>
        </p:nvSpPr>
        <p:spPr>
          <a:xfrm>
            <a:off x="9512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5" name="Rectangle 2864">
            <a:extLst>
              <a:ext uri="{FF2B5EF4-FFF2-40B4-BE49-F238E27FC236}">
                <a16:creationId xmlns:a16="http://schemas.microsoft.com/office/drawing/2014/main" id="{EF8C1C4A-C20D-1878-39EE-F04DAECEB5B0}"/>
              </a:ext>
            </a:extLst>
          </p:cNvPr>
          <p:cNvSpPr/>
          <p:nvPr>
            <p:custDataLst>
              <p:tags r:id="rId212"/>
            </p:custDataLst>
          </p:nvPr>
        </p:nvSpPr>
        <p:spPr>
          <a:xfrm>
            <a:off x="9690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6" name="Rectangle 2865">
            <a:extLst>
              <a:ext uri="{FF2B5EF4-FFF2-40B4-BE49-F238E27FC236}">
                <a16:creationId xmlns:a16="http://schemas.microsoft.com/office/drawing/2014/main" id="{832B627C-4DF7-BEEE-5641-1F6E8AF2FD6F}"/>
              </a:ext>
            </a:extLst>
          </p:cNvPr>
          <p:cNvSpPr/>
          <p:nvPr>
            <p:custDataLst>
              <p:tags r:id="rId213"/>
            </p:custDataLst>
          </p:nvPr>
        </p:nvSpPr>
        <p:spPr>
          <a:xfrm>
            <a:off x="9779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7" name="Rectangle 2866">
            <a:extLst>
              <a:ext uri="{FF2B5EF4-FFF2-40B4-BE49-F238E27FC236}">
                <a16:creationId xmlns:a16="http://schemas.microsoft.com/office/drawing/2014/main" id="{DF5E1889-F2B3-2A73-83EB-CAF1BBC75ADA}"/>
              </a:ext>
            </a:extLst>
          </p:cNvPr>
          <p:cNvSpPr/>
          <p:nvPr>
            <p:custDataLst>
              <p:tags r:id="rId214"/>
            </p:custDataLst>
          </p:nvPr>
        </p:nvSpPr>
        <p:spPr>
          <a:xfrm>
            <a:off x="9867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8" name="Rectangle 2867">
            <a:extLst>
              <a:ext uri="{FF2B5EF4-FFF2-40B4-BE49-F238E27FC236}">
                <a16:creationId xmlns:a16="http://schemas.microsoft.com/office/drawing/2014/main" id="{6DC9272E-532D-F9B6-76F8-32109BB7DD72}"/>
              </a:ext>
            </a:extLst>
          </p:cNvPr>
          <p:cNvSpPr/>
          <p:nvPr>
            <p:custDataLst>
              <p:tags r:id="rId215"/>
            </p:custDataLst>
          </p:nvPr>
        </p:nvSpPr>
        <p:spPr>
          <a:xfrm>
            <a:off x="10045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9" name="Rectangle 2868">
            <a:extLst>
              <a:ext uri="{FF2B5EF4-FFF2-40B4-BE49-F238E27FC236}">
                <a16:creationId xmlns:a16="http://schemas.microsoft.com/office/drawing/2014/main" id="{D88CC763-0D77-C6D5-EE7C-37CD02512049}"/>
              </a:ext>
            </a:extLst>
          </p:cNvPr>
          <p:cNvSpPr/>
          <p:nvPr>
            <p:custDataLst>
              <p:tags r:id="rId216"/>
            </p:custDataLst>
          </p:nvPr>
        </p:nvSpPr>
        <p:spPr>
          <a:xfrm>
            <a:off x="10223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0" name="Rectangle 2869">
            <a:extLst>
              <a:ext uri="{FF2B5EF4-FFF2-40B4-BE49-F238E27FC236}">
                <a16:creationId xmlns:a16="http://schemas.microsoft.com/office/drawing/2014/main" id="{F059670E-D2C9-063E-6891-337D36D72C05}"/>
              </a:ext>
            </a:extLst>
          </p:cNvPr>
          <p:cNvSpPr/>
          <p:nvPr>
            <p:custDataLst>
              <p:tags r:id="rId217"/>
            </p:custDataLst>
          </p:nvPr>
        </p:nvSpPr>
        <p:spPr>
          <a:xfrm>
            <a:off x="10312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1" name="Rectangle 2870">
            <a:extLst>
              <a:ext uri="{FF2B5EF4-FFF2-40B4-BE49-F238E27FC236}">
                <a16:creationId xmlns:a16="http://schemas.microsoft.com/office/drawing/2014/main" id="{E33E3B0E-AB4B-004A-FA85-A724D75253A8}"/>
              </a:ext>
            </a:extLst>
          </p:cNvPr>
          <p:cNvSpPr/>
          <p:nvPr>
            <p:custDataLst>
              <p:tags r:id="rId218"/>
            </p:custDataLst>
          </p:nvPr>
        </p:nvSpPr>
        <p:spPr>
          <a:xfrm>
            <a:off x="10401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2" name="Rectangle 2871">
            <a:extLst>
              <a:ext uri="{FF2B5EF4-FFF2-40B4-BE49-F238E27FC236}">
                <a16:creationId xmlns:a16="http://schemas.microsoft.com/office/drawing/2014/main" id="{21F04821-A6B5-1E91-2ACB-981D81F4F4CD}"/>
              </a:ext>
            </a:extLst>
          </p:cNvPr>
          <p:cNvSpPr/>
          <p:nvPr>
            <p:custDataLst>
              <p:tags r:id="rId219"/>
            </p:custDataLst>
          </p:nvPr>
        </p:nvSpPr>
        <p:spPr>
          <a:xfrm>
            <a:off x="10490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3" name="Rectangle 2872">
            <a:extLst>
              <a:ext uri="{FF2B5EF4-FFF2-40B4-BE49-F238E27FC236}">
                <a16:creationId xmlns:a16="http://schemas.microsoft.com/office/drawing/2014/main" id="{9D210933-1471-1BE7-8928-9D6E33F4AD8F}"/>
              </a:ext>
            </a:extLst>
          </p:cNvPr>
          <p:cNvSpPr/>
          <p:nvPr>
            <p:custDataLst>
              <p:tags r:id="rId220"/>
            </p:custDataLst>
          </p:nvPr>
        </p:nvSpPr>
        <p:spPr>
          <a:xfrm>
            <a:off x="10579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4" name="Rectangle 2873">
            <a:extLst>
              <a:ext uri="{FF2B5EF4-FFF2-40B4-BE49-F238E27FC236}">
                <a16:creationId xmlns:a16="http://schemas.microsoft.com/office/drawing/2014/main" id="{4F20E8A9-5EAC-F586-7A8B-F9B46ABFFED2}"/>
              </a:ext>
            </a:extLst>
          </p:cNvPr>
          <p:cNvSpPr/>
          <p:nvPr>
            <p:custDataLst>
              <p:tags r:id="rId221"/>
            </p:custDataLst>
          </p:nvPr>
        </p:nvSpPr>
        <p:spPr>
          <a:xfrm>
            <a:off x="10668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5" name="Rectangle 2874">
            <a:extLst>
              <a:ext uri="{FF2B5EF4-FFF2-40B4-BE49-F238E27FC236}">
                <a16:creationId xmlns:a16="http://schemas.microsoft.com/office/drawing/2014/main" id="{9A5B5E0C-5117-8FAC-E938-3F12BC9FBC89}"/>
              </a:ext>
            </a:extLst>
          </p:cNvPr>
          <p:cNvSpPr/>
          <p:nvPr>
            <p:custDataLst>
              <p:tags r:id="rId222"/>
            </p:custDataLst>
          </p:nvPr>
        </p:nvSpPr>
        <p:spPr>
          <a:xfrm>
            <a:off x="10756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6" name="Rectangle 2875">
            <a:extLst>
              <a:ext uri="{FF2B5EF4-FFF2-40B4-BE49-F238E27FC236}">
                <a16:creationId xmlns:a16="http://schemas.microsoft.com/office/drawing/2014/main" id="{32B09EA9-7B79-CC79-E2FD-271794EC4745}"/>
              </a:ext>
            </a:extLst>
          </p:cNvPr>
          <p:cNvSpPr/>
          <p:nvPr>
            <p:custDataLst>
              <p:tags r:id="rId223"/>
            </p:custDataLst>
          </p:nvPr>
        </p:nvSpPr>
        <p:spPr>
          <a:xfrm>
            <a:off x="8623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7" name="Rectangle 2876">
            <a:extLst>
              <a:ext uri="{FF2B5EF4-FFF2-40B4-BE49-F238E27FC236}">
                <a16:creationId xmlns:a16="http://schemas.microsoft.com/office/drawing/2014/main" id="{C95B1568-F1F7-9621-1FFB-F72F06A5DA1B}"/>
              </a:ext>
            </a:extLst>
          </p:cNvPr>
          <p:cNvSpPr/>
          <p:nvPr>
            <p:custDataLst>
              <p:tags r:id="rId224"/>
            </p:custDataLst>
          </p:nvPr>
        </p:nvSpPr>
        <p:spPr>
          <a:xfrm>
            <a:off x="8801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8" name="Rectangle 2877">
            <a:extLst>
              <a:ext uri="{FF2B5EF4-FFF2-40B4-BE49-F238E27FC236}">
                <a16:creationId xmlns:a16="http://schemas.microsoft.com/office/drawing/2014/main" id="{F5689522-B495-8EBF-3E6D-E387A3CF1146}"/>
              </a:ext>
            </a:extLst>
          </p:cNvPr>
          <p:cNvSpPr/>
          <p:nvPr>
            <p:custDataLst>
              <p:tags r:id="rId225"/>
            </p:custDataLst>
          </p:nvPr>
        </p:nvSpPr>
        <p:spPr>
          <a:xfrm>
            <a:off x="88900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9" name="Rectangle 2878">
            <a:extLst>
              <a:ext uri="{FF2B5EF4-FFF2-40B4-BE49-F238E27FC236}">
                <a16:creationId xmlns:a16="http://schemas.microsoft.com/office/drawing/2014/main" id="{8395EE36-87D0-6359-FE69-5014521BF9F3}"/>
              </a:ext>
            </a:extLst>
          </p:cNvPr>
          <p:cNvSpPr/>
          <p:nvPr>
            <p:custDataLst>
              <p:tags r:id="rId226"/>
            </p:custDataLst>
          </p:nvPr>
        </p:nvSpPr>
        <p:spPr>
          <a:xfrm>
            <a:off x="8978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0" name="Rectangle 2879">
            <a:extLst>
              <a:ext uri="{FF2B5EF4-FFF2-40B4-BE49-F238E27FC236}">
                <a16:creationId xmlns:a16="http://schemas.microsoft.com/office/drawing/2014/main" id="{99363C9F-A65C-2A20-92A1-B7AC25CB39F0}"/>
              </a:ext>
            </a:extLst>
          </p:cNvPr>
          <p:cNvSpPr/>
          <p:nvPr>
            <p:custDataLst>
              <p:tags r:id="rId227"/>
            </p:custDataLst>
          </p:nvPr>
        </p:nvSpPr>
        <p:spPr>
          <a:xfrm>
            <a:off x="90678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1" name="Rectangle 2880">
            <a:extLst>
              <a:ext uri="{FF2B5EF4-FFF2-40B4-BE49-F238E27FC236}">
                <a16:creationId xmlns:a16="http://schemas.microsoft.com/office/drawing/2014/main" id="{5D56E730-14E3-356E-66B2-018ED86D58CE}"/>
              </a:ext>
            </a:extLst>
          </p:cNvPr>
          <p:cNvSpPr/>
          <p:nvPr>
            <p:custDataLst>
              <p:tags r:id="rId228"/>
            </p:custDataLst>
          </p:nvPr>
        </p:nvSpPr>
        <p:spPr>
          <a:xfrm>
            <a:off x="9156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2" name="Rectangle 2881">
            <a:extLst>
              <a:ext uri="{FF2B5EF4-FFF2-40B4-BE49-F238E27FC236}">
                <a16:creationId xmlns:a16="http://schemas.microsoft.com/office/drawing/2014/main" id="{C73A6ABD-FF47-5824-2E12-883CC430BA74}"/>
              </a:ext>
            </a:extLst>
          </p:cNvPr>
          <p:cNvSpPr/>
          <p:nvPr>
            <p:custDataLst>
              <p:tags r:id="rId229"/>
            </p:custDataLst>
          </p:nvPr>
        </p:nvSpPr>
        <p:spPr>
          <a:xfrm>
            <a:off x="93345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3" name="Rectangle 2882">
            <a:extLst>
              <a:ext uri="{FF2B5EF4-FFF2-40B4-BE49-F238E27FC236}">
                <a16:creationId xmlns:a16="http://schemas.microsoft.com/office/drawing/2014/main" id="{77950183-E78B-C84D-1562-6E97BA7710CA}"/>
              </a:ext>
            </a:extLst>
          </p:cNvPr>
          <p:cNvSpPr/>
          <p:nvPr>
            <p:custDataLst>
              <p:tags r:id="rId230"/>
            </p:custDataLst>
          </p:nvPr>
        </p:nvSpPr>
        <p:spPr>
          <a:xfrm>
            <a:off x="9690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4" name="Rectangle 2883">
            <a:extLst>
              <a:ext uri="{FF2B5EF4-FFF2-40B4-BE49-F238E27FC236}">
                <a16:creationId xmlns:a16="http://schemas.microsoft.com/office/drawing/2014/main" id="{D8E266F5-ED84-9520-13E1-1AAAAA9BF70E}"/>
              </a:ext>
            </a:extLst>
          </p:cNvPr>
          <p:cNvSpPr/>
          <p:nvPr>
            <p:custDataLst>
              <p:tags r:id="rId231"/>
            </p:custDataLst>
          </p:nvPr>
        </p:nvSpPr>
        <p:spPr>
          <a:xfrm>
            <a:off x="10045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5" name="Rectangle 2884">
            <a:extLst>
              <a:ext uri="{FF2B5EF4-FFF2-40B4-BE49-F238E27FC236}">
                <a16:creationId xmlns:a16="http://schemas.microsoft.com/office/drawing/2014/main" id="{41E11802-A968-21A5-3CD4-DC3DF9F15D56}"/>
              </a:ext>
            </a:extLst>
          </p:cNvPr>
          <p:cNvSpPr/>
          <p:nvPr>
            <p:custDataLst>
              <p:tags r:id="rId232"/>
            </p:custDataLst>
          </p:nvPr>
        </p:nvSpPr>
        <p:spPr>
          <a:xfrm>
            <a:off x="103124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6" name="Rectangle 2885">
            <a:extLst>
              <a:ext uri="{FF2B5EF4-FFF2-40B4-BE49-F238E27FC236}">
                <a16:creationId xmlns:a16="http://schemas.microsoft.com/office/drawing/2014/main" id="{51A88937-4180-358F-556E-E9548011C04D}"/>
              </a:ext>
            </a:extLst>
          </p:cNvPr>
          <p:cNvSpPr/>
          <p:nvPr>
            <p:custDataLst>
              <p:tags r:id="rId233"/>
            </p:custDataLst>
          </p:nvPr>
        </p:nvSpPr>
        <p:spPr>
          <a:xfrm>
            <a:off x="10401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7" name="Rectangle 2886">
            <a:extLst>
              <a:ext uri="{FF2B5EF4-FFF2-40B4-BE49-F238E27FC236}">
                <a16:creationId xmlns:a16="http://schemas.microsoft.com/office/drawing/2014/main" id="{929D30C8-22A8-63F7-A7E1-92C846B153CA}"/>
              </a:ext>
            </a:extLst>
          </p:cNvPr>
          <p:cNvSpPr/>
          <p:nvPr>
            <p:custDataLst>
              <p:tags r:id="rId234"/>
            </p:custDataLst>
          </p:nvPr>
        </p:nvSpPr>
        <p:spPr>
          <a:xfrm>
            <a:off x="104902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8" name="Rectangle 2887">
            <a:extLst>
              <a:ext uri="{FF2B5EF4-FFF2-40B4-BE49-F238E27FC236}">
                <a16:creationId xmlns:a16="http://schemas.microsoft.com/office/drawing/2014/main" id="{DA034151-0B3D-249A-94B0-FD3D454EC1B6}"/>
              </a:ext>
            </a:extLst>
          </p:cNvPr>
          <p:cNvSpPr/>
          <p:nvPr>
            <p:custDataLst>
              <p:tags r:id="rId235"/>
            </p:custDataLst>
          </p:nvPr>
        </p:nvSpPr>
        <p:spPr>
          <a:xfrm>
            <a:off x="10579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9" name="Rectangle 2888">
            <a:extLst>
              <a:ext uri="{FF2B5EF4-FFF2-40B4-BE49-F238E27FC236}">
                <a16:creationId xmlns:a16="http://schemas.microsoft.com/office/drawing/2014/main" id="{EA5A0206-3071-16BC-DF56-CED495A3915B}"/>
              </a:ext>
            </a:extLst>
          </p:cNvPr>
          <p:cNvSpPr/>
          <p:nvPr>
            <p:custDataLst>
              <p:tags r:id="rId236"/>
            </p:custDataLst>
          </p:nvPr>
        </p:nvSpPr>
        <p:spPr>
          <a:xfrm>
            <a:off x="10756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0" name="Rectangle 2889">
            <a:extLst>
              <a:ext uri="{FF2B5EF4-FFF2-40B4-BE49-F238E27FC236}">
                <a16:creationId xmlns:a16="http://schemas.microsoft.com/office/drawing/2014/main" id="{4CFD44A8-6F92-72A4-CD20-4CEE0884370F}"/>
              </a:ext>
            </a:extLst>
          </p:cNvPr>
          <p:cNvSpPr/>
          <p:nvPr>
            <p:custDataLst>
              <p:tags r:id="rId237"/>
            </p:custDataLst>
          </p:nvPr>
        </p:nvSpPr>
        <p:spPr>
          <a:xfrm>
            <a:off x="82677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1" name="Rectangle 2890">
            <a:extLst>
              <a:ext uri="{FF2B5EF4-FFF2-40B4-BE49-F238E27FC236}">
                <a16:creationId xmlns:a16="http://schemas.microsoft.com/office/drawing/2014/main" id="{702AD2D6-7729-6C83-FF09-6F8C27478574}"/>
              </a:ext>
            </a:extLst>
          </p:cNvPr>
          <p:cNvSpPr/>
          <p:nvPr>
            <p:custDataLst>
              <p:tags r:id="rId238"/>
            </p:custDataLst>
          </p:nvPr>
        </p:nvSpPr>
        <p:spPr>
          <a:xfrm>
            <a:off x="8356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2" name="Rectangle 2891">
            <a:extLst>
              <a:ext uri="{FF2B5EF4-FFF2-40B4-BE49-F238E27FC236}">
                <a16:creationId xmlns:a16="http://schemas.microsoft.com/office/drawing/2014/main" id="{B4656122-46AB-B483-24C6-E23DFD071900}"/>
              </a:ext>
            </a:extLst>
          </p:cNvPr>
          <p:cNvSpPr/>
          <p:nvPr>
            <p:custDataLst>
              <p:tags r:id="rId239"/>
            </p:custDataLst>
          </p:nvPr>
        </p:nvSpPr>
        <p:spPr>
          <a:xfrm>
            <a:off x="87122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3" name="Rectangle 2892">
            <a:extLst>
              <a:ext uri="{FF2B5EF4-FFF2-40B4-BE49-F238E27FC236}">
                <a16:creationId xmlns:a16="http://schemas.microsoft.com/office/drawing/2014/main" id="{72C4D949-B14D-92BC-AE41-84174AEB10F5}"/>
              </a:ext>
            </a:extLst>
          </p:cNvPr>
          <p:cNvSpPr/>
          <p:nvPr>
            <p:custDataLst>
              <p:tags r:id="rId240"/>
            </p:custDataLst>
          </p:nvPr>
        </p:nvSpPr>
        <p:spPr>
          <a:xfrm>
            <a:off x="8978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4" name="Rectangle 2893">
            <a:extLst>
              <a:ext uri="{FF2B5EF4-FFF2-40B4-BE49-F238E27FC236}">
                <a16:creationId xmlns:a16="http://schemas.microsoft.com/office/drawing/2014/main" id="{B7B1C906-E8F6-AD9A-1A59-4A91EB236492}"/>
              </a:ext>
            </a:extLst>
          </p:cNvPr>
          <p:cNvSpPr/>
          <p:nvPr>
            <p:custDataLst>
              <p:tags r:id="rId241"/>
            </p:custDataLst>
          </p:nvPr>
        </p:nvSpPr>
        <p:spPr>
          <a:xfrm>
            <a:off x="9245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5" name="Rectangle 2894">
            <a:extLst>
              <a:ext uri="{FF2B5EF4-FFF2-40B4-BE49-F238E27FC236}">
                <a16:creationId xmlns:a16="http://schemas.microsoft.com/office/drawing/2014/main" id="{0EA8C0F1-0981-C14A-E59C-46AFB14D4197}"/>
              </a:ext>
            </a:extLst>
          </p:cNvPr>
          <p:cNvSpPr/>
          <p:nvPr>
            <p:custDataLst>
              <p:tags r:id="rId242"/>
            </p:custDataLst>
          </p:nvPr>
        </p:nvSpPr>
        <p:spPr>
          <a:xfrm>
            <a:off x="95123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6" name="Rectangle 2895">
            <a:extLst>
              <a:ext uri="{FF2B5EF4-FFF2-40B4-BE49-F238E27FC236}">
                <a16:creationId xmlns:a16="http://schemas.microsoft.com/office/drawing/2014/main" id="{DC513B53-EC1B-5E1D-0207-D454616E6742}"/>
              </a:ext>
            </a:extLst>
          </p:cNvPr>
          <p:cNvSpPr/>
          <p:nvPr>
            <p:custDataLst>
              <p:tags r:id="rId243"/>
            </p:custDataLst>
          </p:nvPr>
        </p:nvSpPr>
        <p:spPr>
          <a:xfrm>
            <a:off x="9779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7" name="Rectangle 2896">
            <a:extLst>
              <a:ext uri="{FF2B5EF4-FFF2-40B4-BE49-F238E27FC236}">
                <a16:creationId xmlns:a16="http://schemas.microsoft.com/office/drawing/2014/main" id="{2AE192CC-F0E3-2E3E-55C3-4035E38E8FF6}"/>
              </a:ext>
            </a:extLst>
          </p:cNvPr>
          <p:cNvSpPr/>
          <p:nvPr>
            <p:custDataLst>
              <p:tags r:id="rId244"/>
            </p:custDataLst>
          </p:nvPr>
        </p:nvSpPr>
        <p:spPr>
          <a:xfrm>
            <a:off x="99568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8" name="Rectangle 2897">
            <a:extLst>
              <a:ext uri="{FF2B5EF4-FFF2-40B4-BE49-F238E27FC236}">
                <a16:creationId xmlns:a16="http://schemas.microsoft.com/office/drawing/2014/main" id="{8444BEB9-0A08-BEF3-F830-6E88245E8D8E}"/>
              </a:ext>
            </a:extLst>
          </p:cNvPr>
          <p:cNvSpPr/>
          <p:nvPr>
            <p:custDataLst>
              <p:tags r:id="rId245"/>
            </p:custDataLst>
          </p:nvPr>
        </p:nvSpPr>
        <p:spPr>
          <a:xfrm>
            <a:off x="10134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9" name="Rectangle 2898">
            <a:extLst>
              <a:ext uri="{FF2B5EF4-FFF2-40B4-BE49-F238E27FC236}">
                <a16:creationId xmlns:a16="http://schemas.microsoft.com/office/drawing/2014/main" id="{C95D16A3-76A6-674B-E0F1-9635DF722908}"/>
              </a:ext>
            </a:extLst>
          </p:cNvPr>
          <p:cNvSpPr/>
          <p:nvPr>
            <p:custDataLst>
              <p:tags r:id="rId246"/>
            </p:custDataLst>
          </p:nvPr>
        </p:nvSpPr>
        <p:spPr>
          <a:xfrm>
            <a:off x="10668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0" name="Rectangle 2899">
            <a:extLst>
              <a:ext uri="{FF2B5EF4-FFF2-40B4-BE49-F238E27FC236}">
                <a16:creationId xmlns:a16="http://schemas.microsoft.com/office/drawing/2014/main" id="{3212C620-685A-74AF-DF6A-6A189D6D5ECA}"/>
              </a:ext>
            </a:extLst>
          </p:cNvPr>
          <p:cNvSpPr/>
          <p:nvPr>
            <p:custDataLst>
              <p:tags r:id="rId247"/>
            </p:custDataLst>
          </p:nvPr>
        </p:nvSpPr>
        <p:spPr>
          <a:xfrm>
            <a:off x="10756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1" name="Rectangle 2900">
            <a:extLst>
              <a:ext uri="{FF2B5EF4-FFF2-40B4-BE49-F238E27FC236}">
                <a16:creationId xmlns:a16="http://schemas.microsoft.com/office/drawing/2014/main" id="{2ACD7730-ACB0-45AC-FCEA-7BEB92C63FB9}"/>
              </a:ext>
            </a:extLst>
          </p:cNvPr>
          <p:cNvSpPr/>
          <p:nvPr>
            <p:custDataLst>
              <p:tags r:id="rId248"/>
            </p:custDataLst>
          </p:nvPr>
        </p:nvSpPr>
        <p:spPr>
          <a:xfrm>
            <a:off x="8267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2" name="Rectangle 2901">
            <a:extLst>
              <a:ext uri="{FF2B5EF4-FFF2-40B4-BE49-F238E27FC236}">
                <a16:creationId xmlns:a16="http://schemas.microsoft.com/office/drawing/2014/main" id="{C77804F3-BA1B-CCF8-EBF2-64ED849780A2}"/>
              </a:ext>
            </a:extLst>
          </p:cNvPr>
          <p:cNvSpPr/>
          <p:nvPr>
            <p:custDataLst>
              <p:tags r:id="rId249"/>
            </p:custDataLst>
          </p:nvPr>
        </p:nvSpPr>
        <p:spPr>
          <a:xfrm>
            <a:off x="8534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3" name="Rectangle 2902">
            <a:extLst>
              <a:ext uri="{FF2B5EF4-FFF2-40B4-BE49-F238E27FC236}">
                <a16:creationId xmlns:a16="http://schemas.microsoft.com/office/drawing/2014/main" id="{DB3B9619-1695-AABC-8C66-EDDEC1333556}"/>
              </a:ext>
            </a:extLst>
          </p:cNvPr>
          <p:cNvSpPr/>
          <p:nvPr>
            <p:custDataLst>
              <p:tags r:id="rId250"/>
            </p:custDataLst>
          </p:nvPr>
        </p:nvSpPr>
        <p:spPr>
          <a:xfrm>
            <a:off x="8712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4" name="Rectangle 2903">
            <a:extLst>
              <a:ext uri="{FF2B5EF4-FFF2-40B4-BE49-F238E27FC236}">
                <a16:creationId xmlns:a16="http://schemas.microsoft.com/office/drawing/2014/main" id="{91339270-86ED-855D-1401-DC294A0F1369}"/>
              </a:ext>
            </a:extLst>
          </p:cNvPr>
          <p:cNvSpPr/>
          <p:nvPr>
            <p:custDataLst>
              <p:tags r:id="rId251"/>
            </p:custDataLst>
          </p:nvPr>
        </p:nvSpPr>
        <p:spPr>
          <a:xfrm>
            <a:off x="8801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5" name="Rectangle 2904">
            <a:extLst>
              <a:ext uri="{FF2B5EF4-FFF2-40B4-BE49-F238E27FC236}">
                <a16:creationId xmlns:a16="http://schemas.microsoft.com/office/drawing/2014/main" id="{923A2FC7-9305-B711-0623-4262525AAA99}"/>
              </a:ext>
            </a:extLst>
          </p:cNvPr>
          <p:cNvSpPr/>
          <p:nvPr>
            <p:custDataLst>
              <p:tags r:id="rId252"/>
            </p:custDataLst>
          </p:nvPr>
        </p:nvSpPr>
        <p:spPr>
          <a:xfrm>
            <a:off x="8890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6" name="Rectangle 2905">
            <a:extLst>
              <a:ext uri="{FF2B5EF4-FFF2-40B4-BE49-F238E27FC236}">
                <a16:creationId xmlns:a16="http://schemas.microsoft.com/office/drawing/2014/main" id="{CB6F10B5-637D-BA1F-7A39-FCD01C95F7AA}"/>
              </a:ext>
            </a:extLst>
          </p:cNvPr>
          <p:cNvSpPr/>
          <p:nvPr>
            <p:custDataLst>
              <p:tags r:id="rId253"/>
            </p:custDataLst>
          </p:nvPr>
        </p:nvSpPr>
        <p:spPr>
          <a:xfrm>
            <a:off x="8978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7" name="Rectangle 2906">
            <a:extLst>
              <a:ext uri="{FF2B5EF4-FFF2-40B4-BE49-F238E27FC236}">
                <a16:creationId xmlns:a16="http://schemas.microsoft.com/office/drawing/2014/main" id="{EBF6C2B4-4DC9-9D46-E5ED-91BE2328100D}"/>
              </a:ext>
            </a:extLst>
          </p:cNvPr>
          <p:cNvSpPr/>
          <p:nvPr>
            <p:custDataLst>
              <p:tags r:id="rId254"/>
            </p:custDataLst>
          </p:nvPr>
        </p:nvSpPr>
        <p:spPr>
          <a:xfrm>
            <a:off x="9067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8" name="Rectangle 2907">
            <a:extLst>
              <a:ext uri="{FF2B5EF4-FFF2-40B4-BE49-F238E27FC236}">
                <a16:creationId xmlns:a16="http://schemas.microsoft.com/office/drawing/2014/main" id="{0F5ED516-381C-66D4-D1CD-FB1259F4EF7F}"/>
              </a:ext>
            </a:extLst>
          </p:cNvPr>
          <p:cNvSpPr/>
          <p:nvPr>
            <p:custDataLst>
              <p:tags r:id="rId255"/>
            </p:custDataLst>
          </p:nvPr>
        </p:nvSpPr>
        <p:spPr>
          <a:xfrm>
            <a:off x="9245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9" name="Rectangle 2908">
            <a:extLst>
              <a:ext uri="{FF2B5EF4-FFF2-40B4-BE49-F238E27FC236}">
                <a16:creationId xmlns:a16="http://schemas.microsoft.com/office/drawing/2014/main" id="{A2095E75-95F4-BE54-BF18-DDF56BE646EF}"/>
              </a:ext>
            </a:extLst>
          </p:cNvPr>
          <p:cNvSpPr/>
          <p:nvPr>
            <p:custDataLst>
              <p:tags r:id="rId256"/>
            </p:custDataLst>
          </p:nvPr>
        </p:nvSpPr>
        <p:spPr>
          <a:xfrm>
            <a:off x="9423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0" name="Rectangle 2909">
            <a:extLst>
              <a:ext uri="{FF2B5EF4-FFF2-40B4-BE49-F238E27FC236}">
                <a16:creationId xmlns:a16="http://schemas.microsoft.com/office/drawing/2014/main" id="{2F220B25-46D9-7E3A-88E8-6B9737AAE9CB}"/>
              </a:ext>
            </a:extLst>
          </p:cNvPr>
          <p:cNvSpPr/>
          <p:nvPr>
            <p:custDataLst>
              <p:tags r:id="rId257"/>
            </p:custDataLst>
          </p:nvPr>
        </p:nvSpPr>
        <p:spPr>
          <a:xfrm>
            <a:off x="95123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1" name="Rectangle 2910">
            <a:extLst>
              <a:ext uri="{FF2B5EF4-FFF2-40B4-BE49-F238E27FC236}">
                <a16:creationId xmlns:a16="http://schemas.microsoft.com/office/drawing/2014/main" id="{B4FE7B27-D69F-759A-C4F8-5AC47687B4F1}"/>
              </a:ext>
            </a:extLst>
          </p:cNvPr>
          <p:cNvSpPr/>
          <p:nvPr>
            <p:custDataLst>
              <p:tags r:id="rId258"/>
            </p:custDataLst>
          </p:nvPr>
        </p:nvSpPr>
        <p:spPr>
          <a:xfrm>
            <a:off x="9601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2" name="Rectangle 2911">
            <a:extLst>
              <a:ext uri="{FF2B5EF4-FFF2-40B4-BE49-F238E27FC236}">
                <a16:creationId xmlns:a16="http://schemas.microsoft.com/office/drawing/2014/main" id="{A73E5155-B337-35A9-4003-9B3DA10E35D3}"/>
              </a:ext>
            </a:extLst>
          </p:cNvPr>
          <p:cNvSpPr/>
          <p:nvPr>
            <p:custDataLst>
              <p:tags r:id="rId259"/>
            </p:custDataLst>
          </p:nvPr>
        </p:nvSpPr>
        <p:spPr>
          <a:xfrm>
            <a:off x="9690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3" name="Rectangle 2912">
            <a:extLst>
              <a:ext uri="{FF2B5EF4-FFF2-40B4-BE49-F238E27FC236}">
                <a16:creationId xmlns:a16="http://schemas.microsoft.com/office/drawing/2014/main" id="{0ED2D581-5864-47C5-D7BC-D9B2EFE998D9}"/>
              </a:ext>
            </a:extLst>
          </p:cNvPr>
          <p:cNvSpPr/>
          <p:nvPr>
            <p:custDataLst>
              <p:tags r:id="rId260"/>
            </p:custDataLst>
          </p:nvPr>
        </p:nvSpPr>
        <p:spPr>
          <a:xfrm>
            <a:off x="9867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4" name="Rectangle 2913">
            <a:extLst>
              <a:ext uri="{FF2B5EF4-FFF2-40B4-BE49-F238E27FC236}">
                <a16:creationId xmlns:a16="http://schemas.microsoft.com/office/drawing/2014/main" id="{96B707A8-5C1D-5729-0241-9C9A5D5E6FE0}"/>
              </a:ext>
            </a:extLst>
          </p:cNvPr>
          <p:cNvSpPr/>
          <p:nvPr>
            <p:custDataLst>
              <p:tags r:id="rId261"/>
            </p:custDataLst>
          </p:nvPr>
        </p:nvSpPr>
        <p:spPr>
          <a:xfrm>
            <a:off x="9956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5" name="Rectangle 2914">
            <a:extLst>
              <a:ext uri="{FF2B5EF4-FFF2-40B4-BE49-F238E27FC236}">
                <a16:creationId xmlns:a16="http://schemas.microsoft.com/office/drawing/2014/main" id="{0474F442-5529-CDC4-9C46-E232DDDC9CCC}"/>
              </a:ext>
            </a:extLst>
          </p:cNvPr>
          <p:cNvSpPr/>
          <p:nvPr>
            <p:custDataLst>
              <p:tags r:id="rId262"/>
            </p:custDataLst>
          </p:nvPr>
        </p:nvSpPr>
        <p:spPr>
          <a:xfrm>
            <a:off x="10045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6" name="Rectangle 2915">
            <a:extLst>
              <a:ext uri="{FF2B5EF4-FFF2-40B4-BE49-F238E27FC236}">
                <a16:creationId xmlns:a16="http://schemas.microsoft.com/office/drawing/2014/main" id="{35E398A9-D8B0-B368-BE99-4B6684366342}"/>
              </a:ext>
            </a:extLst>
          </p:cNvPr>
          <p:cNvSpPr/>
          <p:nvPr>
            <p:custDataLst>
              <p:tags r:id="rId263"/>
            </p:custDataLst>
          </p:nvPr>
        </p:nvSpPr>
        <p:spPr>
          <a:xfrm>
            <a:off x="10134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7" name="Rectangle 2916">
            <a:extLst>
              <a:ext uri="{FF2B5EF4-FFF2-40B4-BE49-F238E27FC236}">
                <a16:creationId xmlns:a16="http://schemas.microsoft.com/office/drawing/2014/main" id="{ED7A8F8A-71E3-5C56-89FA-83391EB463BA}"/>
              </a:ext>
            </a:extLst>
          </p:cNvPr>
          <p:cNvSpPr/>
          <p:nvPr>
            <p:custDataLst>
              <p:tags r:id="rId264"/>
            </p:custDataLst>
          </p:nvPr>
        </p:nvSpPr>
        <p:spPr>
          <a:xfrm>
            <a:off x="10312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8" name="Rectangle 2917">
            <a:extLst>
              <a:ext uri="{FF2B5EF4-FFF2-40B4-BE49-F238E27FC236}">
                <a16:creationId xmlns:a16="http://schemas.microsoft.com/office/drawing/2014/main" id="{28ACDF30-13A4-43C2-8A0F-4E80569C42D2}"/>
              </a:ext>
            </a:extLst>
          </p:cNvPr>
          <p:cNvSpPr/>
          <p:nvPr>
            <p:custDataLst>
              <p:tags r:id="rId265"/>
            </p:custDataLst>
          </p:nvPr>
        </p:nvSpPr>
        <p:spPr>
          <a:xfrm>
            <a:off x="10668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9" name="Rectangle 2918">
            <a:extLst>
              <a:ext uri="{FF2B5EF4-FFF2-40B4-BE49-F238E27FC236}">
                <a16:creationId xmlns:a16="http://schemas.microsoft.com/office/drawing/2014/main" id="{61220B33-466B-6954-D0E1-DE953D4084E8}"/>
              </a:ext>
            </a:extLst>
          </p:cNvPr>
          <p:cNvSpPr/>
          <p:nvPr>
            <p:custDataLst>
              <p:tags r:id="rId266"/>
            </p:custDataLst>
          </p:nvPr>
        </p:nvSpPr>
        <p:spPr>
          <a:xfrm>
            <a:off x="8267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0" name="Rectangle 2919">
            <a:extLst>
              <a:ext uri="{FF2B5EF4-FFF2-40B4-BE49-F238E27FC236}">
                <a16:creationId xmlns:a16="http://schemas.microsoft.com/office/drawing/2014/main" id="{F57BA797-4DA7-4F50-73E2-EB04E676115B}"/>
              </a:ext>
            </a:extLst>
          </p:cNvPr>
          <p:cNvSpPr/>
          <p:nvPr>
            <p:custDataLst>
              <p:tags r:id="rId267"/>
            </p:custDataLst>
          </p:nvPr>
        </p:nvSpPr>
        <p:spPr>
          <a:xfrm>
            <a:off x="8445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1" name="Rectangle 2920">
            <a:extLst>
              <a:ext uri="{FF2B5EF4-FFF2-40B4-BE49-F238E27FC236}">
                <a16:creationId xmlns:a16="http://schemas.microsoft.com/office/drawing/2014/main" id="{9C67BC9F-E0E5-5554-68BB-CDCFB95BBAF2}"/>
              </a:ext>
            </a:extLst>
          </p:cNvPr>
          <p:cNvSpPr/>
          <p:nvPr>
            <p:custDataLst>
              <p:tags r:id="rId268"/>
            </p:custDataLst>
          </p:nvPr>
        </p:nvSpPr>
        <p:spPr>
          <a:xfrm>
            <a:off x="8534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2" name="Rectangle 2921">
            <a:extLst>
              <a:ext uri="{FF2B5EF4-FFF2-40B4-BE49-F238E27FC236}">
                <a16:creationId xmlns:a16="http://schemas.microsoft.com/office/drawing/2014/main" id="{2A2DF96D-2DEB-18B4-7DA6-CFB746776DF8}"/>
              </a:ext>
            </a:extLst>
          </p:cNvPr>
          <p:cNvSpPr/>
          <p:nvPr>
            <p:custDataLst>
              <p:tags r:id="rId269"/>
            </p:custDataLst>
          </p:nvPr>
        </p:nvSpPr>
        <p:spPr>
          <a:xfrm>
            <a:off x="8623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3" name="Rectangle 2922">
            <a:extLst>
              <a:ext uri="{FF2B5EF4-FFF2-40B4-BE49-F238E27FC236}">
                <a16:creationId xmlns:a16="http://schemas.microsoft.com/office/drawing/2014/main" id="{463F55B4-9246-4CB8-E96B-35A70ABFEF70}"/>
              </a:ext>
            </a:extLst>
          </p:cNvPr>
          <p:cNvSpPr/>
          <p:nvPr>
            <p:custDataLst>
              <p:tags r:id="rId270"/>
            </p:custDataLst>
          </p:nvPr>
        </p:nvSpPr>
        <p:spPr>
          <a:xfrm>
            <a:off x="8890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4" name="Rectangle 2923">
            <a:extLst>
              <a:ext uri="{FF2B5EF4-FFF2-40B4-BE49-F238E27FC236}">
                <a16:creationId xmlns:a16="http://schemas.microsoft.com/office/drawing/2014/main" id="{F34995DE-D4DE-A038-469C-BEF4ED58FE37}"/>
              </a:ext>
            </a:extLst>
          </p:cNvPr>
          <p:cNvSpPr/>
          <p:nvPr>
            <p:custDataLst>
              <p:tags r:id="rId271"/>
            </p:custDataLst>
          </p:nvPr>
        </p:nvSpPr>
        <p:spPr>
          <a:xfrm>
            <a:off x="8978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5" name="Rectangle 2924">
            <a:extLst>
              <a:ext uri="{FF2B5EF4-FFF2-40B4-BE49-F238E27FC236}">
                <a16:creationId xmlns:a16="http://schemas.microsoft.com/office/drawing/2014/main" id="{9478C619-0CEA-BCD2-BDBC-605EC1014854}"/>
              </a:ext>
            </a:extLst>
          </p:cNvPr>
          <p:cNvSpPr/>
          <p:nvPr>
            <p:custDataLst>
              <p:tags r:id="rId272"/>
            </p:custDataLst>
          </p:nvPr>
        </p:nvSpPr>
        <p:spPr>
          <a:xfrm>
            <a:off x="90678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6" name="Rectangle 2925">
            <a:extLst>
              <a:ext uri="{FF2B5EF4-FFF2-40B4-BE49-F238E27FC236}">
                <a16:creationId xmlns:a16="http://schemas.microsoft.com/office/drawing/2014/main" id="{BEFCFCD6-6700-4471-2AA8-041E6B1024AE}"/>
              </a:ext>
            </a:extLst>
          </p:cNvPr>
          <p:cNvSpPr/>
          <p:nvPr>
            <p:custDataLst>
              <p:tags r:id="rId273"/>
            </p:custDataLst>
          </p:nvPr>
        </p:nvSpPr>
        <p:spPr>
          <a:xfrm>
            <a:off x="9779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7" name="Rectangle 2926">
            <a:extLst>
              <a:ext uri="{FF2B5EF4-FFF2-40B4-BE49-F238E27FC236}">
                <a16:creationId xmlns:a16="http://schemas.microsoft.com/office/drawing/2014/main" id="{2FC43CE0-E5D0-150A-AC5A-54197672C173}"/>
              </a:ext>
            </a:extLst>
          </p:cNvPr>
          <p:cNvSpPr/>
          <p:nvPr>
            <p:custDataLst>
              <p:tags r:id="rId274"/>
            </p:custDataLst>
          </p:nvPr>
        </p:nvSpPr>
        <p:spPr>
          <a:xfrm>
            <a:off x="10045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8" name="Rectangle 2927">
            <a:extLst>
              <a:ext uri="{FF2B5EF4-FFF2-40B4-BE49-F238E27FC236}">
                <a16:creationId xmlns:a16="http://schemas.microsoft.com/office/drawing/2014/main" id="{DA025D6A-104F-3462-5D44-14F3C2279805}"/>
              </a:ext>
            </a:extLst>
          </p:cNvPr>
          <p:cNvSpPr/>
          <p:nvPr>
            <p:custDataLst>
              <p:tags r:id="rId275"/>
            </p:custDataLst>
          </p:nvPr>
        </p:nvSpPr>
        <p:spPr>
          <a:xfrm>
            <a:off x="10223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9" name="Rectangle 2928">
            <a:extLst>
              <a:ext uri="{FF2B5EF4-FFF2-40B4-BE49-F238E27FC236}">
                <a16:creationId xmlns:a16="http://schemas.microsoft.com/office/drawing/2014/main" id="{CF0BA80D-96A0-46BC-74B7-0F4872D8C3C2}"/>
              </a:ext>
            </a:extLst>
          </p:cNvPr>
          <p:cNvSpPr/>
          <p:nvPr>
            <p:custDataLst>
              <p:tags r:id="rId276"/>
            </p:custDataLst>
          </p:nvPr>
        </p:nvSpPr>
        <p:spPr>
          <a:xfrm>
            <a:off x="10312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0" name="Rectangle 2929">
            <a:extLst>
              <a:ext uri="{FF2B5EF4-FFF2-40B4-BE49-F238E27FC236}">
                <a16:creationId xmlns:a16="http://schemas.microsoft.com/office/drawing/2014/main" id="{FBD277BB-C8DD-E24B-1385-9B53CB195A0E}"/>
              </a:ext>
            </a:extLst>
          </p:cNvPr>
          <p:cNvSpPr/>
          <p:nvPr>
            <p:custDataLst>
              <p:tags r:id="rId277"/>
            </p:custDataLst>
          </p:nvPr>
        </p:nvSpPr>
        <p:spPr>
          <a:xfrm>
            <a:off x="10401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1" name="Rectangle 2930">
            <a:extLst>
              <a:ext uri="{FF2B5EF4-FFF2-40B4-BE49-F238E27FC236}">
                <a16:creationId xmlns:a16="http://schemas.microsoft.com/office/drawing/2014/main" id="{4EFAFB4D-A791-C1EA-3C39-67788937F17C}"/>
              </a:ext>
            </a:extLst>
          </p:cNvPr>
          <p:cNvSpPr/>
          <p:nvPr>
            <p:custDataLst>
              <p:tags r:id="rId278"/>
            </p:custDataLst>
          </p:nvPr>
        </p:nvSpPr>
        <p:spPr>
          <a:xfrm>
            <a:off x="104902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2" name="Rectangle 2931">
            <a:extLst>
              <a:ext uri="{FF2B5EF4-FFF2-40B4-BE49-F238E27FC236}">
                <a16:creationId xmlns:a16="http://schemas.microsoft.com/office/drawing/2014/main" id="{E231B360-C318-5099-6D41-8315D2BFDD11}"/>
              </a:ext>
            </a:extLst>
          </p:cNvPr>
          <p:cNvSpPr/>
          <p:nvPr>
            <p:custDataLst>
              <p:tags r:id="rId279"/>
            </p:custDataLst>
          </p:nvPr>
        </p:nvSpPr>
        <p:spPr>
          <a:xfrm>
            <a:off x="10668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3" name="Rectangle 2932">
            <a:extLst>
              <a:ext uri="{FF2B5EF4-FFF2-40B4-BE49-F238E27FC236}">
                <a16:creationId xmlns:a16="http://schemas.microsoft.com/office/drawing/2014/main" id="{615CDD95-2CD8-E2AA-F0A3-89A1F8C172A6}"/>
              </a:ext>
            </a:extLst>
          </p:cNvPr>
          <p:cNvSpPr/>
          <p:nvPr>
            <p:custDataLst>
              <p:tags r:id="rId280"/>
            </p:custDataLst>
          </p:nvPr>
        </p:nvSpPr>
        <p:spPr>
          <a:xfrm>
            <a:off x="10756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4" name="Rectangle 2933">
            <a:extLst>
              <a:ext uri="{FF2B5EF4-FFF2-40B4-BE49-F238E27FC236}">
                <a16:creationId xmlns:a16="http://schemas.microsoft.com/office/drawing/2014/main" id="{BA0781F3-C7A5-8308-9C8C-6E40C6A24B20}"/>
              </a:ext>
            </a:extLst>
          </p:cNvPr>
          <p:cNvSpPr/>
          <p:nvPr>
            <p:custDataLst>
              <p:tags r:id="rId281"/>
            </p:custDataLst>
          </p:nvPr>
        </p:nvSpPr>
        <p:spPr>
          <a:xfrm>
            <a:off x="8445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5" name="Rectangle 2934">
            <a:extLst>
              <a:ext uri="{FF2B5EF4-FFF2-40B4-BE49-F238E27FC236}">
                <a16:creationId xmlns:a16="http://schemas.microsoft.com/office/drawing/2014/main" id="{53EDC3EB-DA4F-D116-368A-7F97A30344AE}"/>
              </a:ext>
            </a:extLst>
          </p:cNvPr>
          <p:cNvSpPr/>
          <p:nvPr>
            <p:custDataLst>
              <p:tags r:id="rId282"/>
            </p:custDataLst>
          </p:nvPr>
        </p:nvSpPr>
        <p:spPr>
          <a:xfrm>
            <a:off x="8801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6" name="Rectangle 2935">
            <a:extLst>
              <a:ext uri="{FF2B5EF4-FFF2-40B4-BE49-F238E27FC236}">
                <a16:creationId xmlns:a16="http://schemas.microsoft.com/office/drawing/2014/main" id="{EF3727A8-25D7-1C3D-587C-EBBC387E5E60}"/>
              </a:ext>
            </a:extLst>
          </p:cNvPr>
          <p:cNvSpPr/>
          <p:nvPr>
            <p:custDataLst>
              <p:tags r:id="rId283"/>
            </p:custDataLst>
          </p:nvPr>
        </p:nvSpPr>
        <p:spPr>
          <a:xfrm>
            <a:off x="8890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7" name="Rectangle 2936">
            <a:extLst>
              <a:ext uri="{FF2B5EF4-FFF2-40B4-BE49-F238E27FC236}">
                <a16:creationId xmlns:a16="http://schemas.microsoft.com/office/drawing/2014/main" id="{D20B86E5-D83A-C30A-1089-CE142E20DA70}"/>
              </a:ext>
            </a:extLst>
          </p:cNvPr>
          <p:cNvSpPr/>
          <p:nvPr>
            <p:custDataLst>
              <p:tags r:id="rId284"/>
            </p:custDataLst>
          </p:nvPr>
        </p:nvSpPr>
        <p:spPr>
          <a:xfrm>
            <a:off x="9245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8" name="Rectangle 2937">
            <a:extLst>
              <a:ext uri="{FF2B5EF4-FFF2-40B4-BE49-F238E27FC236}">
                <a16:creationId xmlns:a16="http://schemas.microsoft.com/office/drawing/2014/main" id="{47045E69-BB51-8A52-38E7-7CD263F1A948}"/>
              </a:ext>
            </a:extLst>
          </p:cNvPr>
          <p:cNvSpPr/>
          <p:nvPr>
            <p:custDataLst>
              <p:tags r:id="rId285"/>
            </p:custDataLst>
          </p:nvPr>
        </p:nvSpPr>
        <p:spPr>
          <a:xfrm>
            <a:off x="9334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9" name="Rectangle 2938">
            <a:extLst>
              <a:ext uri="{FF2B5EF4-FFF2-40B4-BE49-F238E27FC236}">
                <a16:creationId xmlns:a16="http://schemas.microsoft.com/office/drawing/2014/main" id="{711BA285-B556-A761-824E-4F84C51AD862}"/>
              </a:ext>
            </a:extLst>
          </p:cNvPr>
          <p:cNvSpPr/>
          <p:nvPr>
            <p:custDataLst>
              <p:tags r:id="rId286"/>
            </p:custDataLst>
          </p:nvPr>
        </p:nvSpPr>
        <p:spPr>
          <a:xfrm>
            <a:off x="94234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0" name="Rectangle 2939">
            <a:extLst>
              <a:ext uri="{FF2B5EF4-FFF2-40B4-BE49-F238E27FC236}">
                <a16:creationId xmlns:a16="http://schemas.microsoft.com/office/drawing/2014/main" id="{2717A4D2-75C2-F867-C8BE-1B25BBC2D0AF}"/>
              </a:ext>
            </a:extLst>
          </p:cNvPr>
          <p:cNvSpPr/>
          <p:nvPr>
            <p:custDataLst>
              <p:tags r:id="rId287"/>
            </p:custDataLst>
          </p:nvPr>
        </p:nvSpPr>
        <p:spPr>
          <a:xfrm>
            <a:off x="95123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1" name="Rectangle 2940">
            <a:extLst>
              <a:ext uri="{FF2B5EF4-FFF2-40B4-BE49-F238E27FC236}">
                <a16:creationId xmlns:a16="http://schemas.microsoft.com/office/drawing/2014/main" id="{A19DB075-AF5E-D96B-C611-E590D3B76BE3}"/>
              </a:ext>
            </a:extLst>
          </p:cNvPr>
          <p:cNvSpPr/>
          <p:nvPr>
            <p:custDataLst>
              <p:tags r:id="rId288"/>
            </p:custDataLst>
          </p:nvPr>
        </p:nvSpPr>
        <p:spPr>
          <a:xfrm>
            <a:off x="96012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2" name="Rectangle 2941">
            <a:extLst>
              <a:ext uri="{FF2B5EF4-FFF2-40B4-BE49-F238E27FC236}">
                <a16:creationId xmlns:a16="http://schemas.microsoft.com/office/drawing/2014/main" id="{57F1D60D-32A7-7FAB-804D-B6841985EADE}"/>
              </a:ext>
            </a:extLst>
          </p:cNvPr>
          <p:cNvSpPr/>
          <p:nvPr>
            <p:custDataLst>
              <p:tags r:id="rId289"/>
            </p:custDataLst>
          </p:nvPr>
        </p:nvSpPr>
        <p:spPr>
          <a:xfrm>
            <a:off x="9779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3" name="Rectangle 2942">
            <a:extLst>
              <a:ext uri="{FF2B5EF4-FFF2-40B4-BE49-F238E27FC236}">
                <a16:creationId xmlns:a16="http://schemas.microsoft.com/office/drawing/2014/main" id="{877A2F1D-A4C6-9547-30C3-5107B05E4583}"/>
              </a:ext>
            </a:extLst>
          </p:cNvPr>
          <p:cNvSpPr/>
          <p:nvPr>
            <p:custDataLst>
              <p:tags r:id="rId290"/>
            </p:custDataLst>
          </p:nvPr>
        </p:nvSpPr>
        <p:spPr>
          <a:xfrm>
            <a:off x="100457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4" name="Rectangle 2943">
            <a:extLst>
              <a:ext uri="{FF2B5EF4-FFF2-40B4-BE49-F238E27FC236}">
                <a16:creationId xmlns:a16="http://schemas.microsoft.com/office/drawing/2014/main" id="{177A7B87-FD48-EBC4-4420-D9C691A64052}"/>
              </a:ext>
            </a:extLst>
          </p:cNvPr>
          <p:cNvSpPr/>
          <p:nvPr>
            <p:custDataLst>
              <p:tags r:id="rId291"/>
            </p:custDataLst>
          </p:nvPr>
        </p:nvSpPr>
        <p:spPr>
          <a:xfrm>
            <a:off x="10134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5" name="Rectangle 2944">
            <a:extLst>
              <a:ext uri="{FF2B5EF4-FFF2-40B4-BE49-F238E27FC236}">
                <a16:creationId xmlns:a16="http://schemas.microsoft.com/office/drawing/2014/main" id="{220E12A1-2E60-9F89-F77C-EC8D6F99FBD3}"/>
              </a:ext>
            </a:extLst>
          </p:cNvPr>
          <p:cNvSpPr/>
          <p:nvPr>
            <p:custDataLst>
              <p:tags r:id="rId292"/>
            </p:custDataLst>
          </p:nvPr>
        </p:nvSpPr>
        <p:spPr>
          <a:xfrm>
            <a:off x="10223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6" name="Rectangle 2945">
            <a:extLst>
              <a:ext uri="{FF2B5EF4-FFF2-40B4-BE49-F238E27FC236}">
                <a16:creationId xmlns:a16="http://schemas.microsoft.com/office/drawing/2014/main" id="{23962621-C1D2-8390-968B-15B7E8D65D97}"/>
              </a:ext>
            </a:extLst>
          </p:cNvPr>
          <p:cNvSpPr/>
          <p:nvPr>
            <p:custDataLst>
              <p:tags r:id="rId293"/>
            </p:custDataLst>
          </p:nvPr>
        </p:nvSpPr>
        <p:spPr>
          <a:xfrm>
            <a:off x="10579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7" name="Rectangle 2946">
            <a:extLst>
              <a:ext uri="{FF2B5EF4-FFF2-40B4-BE49-F238E27FC236}">
                <a16:creationId xmlns:a16="http://schemas.microsoft.com/office/drawing/2014/main" id="{0D52A6F6-4694-0FED-60EF-5ACDFBF1779C}"/>
              </a:ext>
            </a:extLst>
          </p:cNvPr>
          <p:cNvSpPr/>
          <p:nvPr>
            <p:custDataLst>
              <p:tags r:id="rId294"/>
            </p:custDataLst>
          </p:nvPr>
        </p:nvSpPr>
        <p:spPr>
          <a:xfrm>
            <a:off x="107569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8" name="Rectangle 2947">
            <a:extLst>
              <a:ext uri="{FF2B5EF4-FFF2-40B4-BE49-F238E27FC236}">
                <a16:creationId xmlns:a16="http://schemas.microsoft.com/office/drawing/2014/main" id="{9676A12C-36DF-72F8-D642-D54C2177F825}"/>
              </a:ext>
            </a:extLst>
          </p:cNvPr>
          <p:cNvSpPr/>
          <p:nvPr>
            <p:custDataLst>
              <p:tags r:id="rId295"/>
            </p:custDataLst>
          </p:nvPr>
        </p:nvSpPr>
        <p:spPr>
          <a:xfrm>
            <a:off x="8445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9" name="Rectangle 2948">
            <a:extLst>
              <a:ext uri="{FF2B5EF4-FFF2-40B4-BE49-F238E27FC236}">
                <a16:creationId xmlns:a16="http://schemas.microsoft.com/office/drawing/2014/main" id="{A33F5F99-8F0E-FDAD-6CDC-EF2A052EF18C}"/>
              </a:ext>
            </a:extLst>
          </p:cNvPr>
          <p:cNvSpPr/>
          <p:nvPr>
            <p:custDataLst>
              <p:tags r:id="rId296"/>
            </p:custDataLst>
          </p:nvPr>
        </p:nvSpPr>
        <p:spPr>
          <a:xfrm>
            <a:off x="8534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0" name="Rectangle 2949">
            <a:extLst>
              <a:ext uri="{FF2B5EF4-FFF2-40B4-BE49-F238E27FC236}">
                <a16:creationId xmlns:a16="http://schemas.microsoft.com/office/drawing/2014/main" id="{5B02B10D-4805-1210-84ED-A1012F135F1D}"/>
              </a:ext>
            </a:extLst>
          </p:cNvPr>
          <p:cNvSpPr/>
          <p:nvPr>
            <p:custDataLst>
              <p:tags r:id="rId297"/>
            </p:custDataLst>
          </p:nvPr>
        </p:nvSpPr>
        <p:spPr>
          <a:xfrm>
            <a:off x="86233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1" name="Rectangle 2950">
            <a:extLst>
              <a:ext uri="{FF2B5EF4-FFF2-40B4-BE49-F238E27FC236}">
                <a16:creationId xmlns:a16="http://schemas.microsoft.com/office/drawing/2014/main" id="{B9EC8BD6-F19D-1848-4CD9-1BE262ADEEC1}"/>
              </a:ext>
            </a:extLst>
          </p:cNvPr>
          <p:cNvSpPr/>
          <p:nvPr>
            <p:custDataLst>
              <p:tags r:id="rId298"/>
            </p:custDataLst>
          </p:nvPr>
        </p:nvSpPr>
        <p:spPr>
          <a:xfrm>
            <a:off x="8978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2" name="Rectangle 2951">
            <a:extLst>
              <a:ext uri="{FF2B5EF4-FFF2-40B4-BE49-F238E27FC236}">
                <a16:creationId xmlns:a16="http://schemas.microsoft.com/office/drawing/2014/main" id="{E73A5012-8972-FDF4-BD5C-830687766FBD}"/>
              </a:ext>
            </a:extLst>
          </p:cNvPr>
          <p:cNvSpPr/>
          <p:nvPr>
            <p:custDataLst>
              <p:tags r:id="rId299"/>
            </p:custDataLst>
          </p:nvPr>
        </p:nvSpPr>
        <p:spPr>
          <a:xfrm>
            <a:off x="9067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3" name="Rectangle 2952">
            <a:extLst>
              <a:ext uri="{FF2B5EF4-FFF2-40B4-BE49-F238E27FC236}">
                <a16:creationId xmlns:a16="http://schemas.microsoft.com/office/drawing/2014/main" id="{574E486F-A59E-C561-97D4-09FCC1C817C2}"/>
              </a:ext>
            </a:extLst>
          </p:cNvPr>
          <p:cNvSpPr/>
          <p:nvPr>
            <p:custDataLst>
              <p:tags r:id="rId300"/>
            </p:custDataLst>
          </p:nvPr>
        </p:nvSpPr>
        <p:spPr>
          <a:xfrm>
            <a:off x="9156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4" name="Rectangle 2953">
            <a:extLst>
              <a:ext uri="{FF2B5EF4-FFF2-40B4-BE49-F238E27FC236}">
                <a16:creationId xmlns:a16="http://schemas.microsoft.com/office/drawing/2014/main" id="{4795C15D-F0C0-2C1B-A6EA-3C014A1FF047}"/>
              </a:ext>
            </a:extLst>
          </p:cNvPr>
          <p:cNvSpPr/>
          <p:nvPr>
            <p:custDataLst>
              <p:tags r:id="rId301"/>
            </p:custDataLst>
          </p:nvPr>
        </p:nvSpPr>
        <p:spPr>
          <a:xfrm>
            <a:off x="92456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5" name="Rectangle 2954">
            <a:extLst>
              <a:ext uri="{FF2B5EF4-FFF2-40B4-BE49-F238E27FC236}">
                <a16:creationId xmlns:a16="http://schemas.microsoft.com/office/drawing/2014/main" id="{6F7EBF0B-F71B-565F-C26D-FA9CCFBB4213}"/>
              </a:ext>
            </a:extLst>
          </p:cNvPr>
          <p:cNvSpPr/>
          <p:nvPr>
            <p:custDataLst>
              <p:tags r:id="rId302"/>
            </p:custDataLst>
          </p:nvPr>
        </p:nvSpPr>
        <p:spPr>
          <a:xfrm>
            <a:off x="9423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6" name="Rectangle 2955">
            <a:extLst>
              <a:ext uri="{FF2B5EF4-FFF2-40B4-BE49-F238E27FC236}">
                <a16:creationId xmlns:a16="http://schemas.microsoft.com/office/drawing/2014/main" id="{09B517EE-F95F-C421-4F30-F29C29893CF0}"/>
              </a:ext>
            </a:extLst>
          </p:cNvPr>
          <p:cNvSpPr/>
          <p:nvPr>
            <p:custDataLst>
              <p:tags r:id="rId303"/>
            </p:custDataLst>
          </p:nvPr>
        </p:nvSpPr>
        <p:spPr>
          <a:xfrm>
            <a:off x="96012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7" name="Rectangle 2956">
            <a:extLst>
              <a:ext uri="{FF2B5EF4-FFF2-40B4-BE49-F238E27FC236}">
                <a16:creationId xmlns:a16="http://schemas.microsoft.com/office/drawing/2014/main" id="{2367BFD6-E387-CED7-4CDE-069076B24416}"/>
              </a:ext>
            </a:extLst>
          </p:cNvPr>
          <p:cNvSpPr/>
          <p:nvPr>
            <p:custDataLst>
              <p:tags r:id="rId304"/>
            </p:custDataLst>
          </p:nvPr>
        </p:nvSpPr>
        <p:spPr>
          <a:xfrm>
            <a:off x="96901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8" name="Rectangle 2957">
            <a:extLst>
              <a:ext uri="{FF2B5EF4-FFF2-40B4-BE49-F238E27FC236}">
                <a16:creationId xmlns:a16="http://schemas.microsoft.com/office/drawing/2014/main" id="{6C9720EC-2A8B-01DD-7C36-50DA434CE856}"/>
              </a:ext>
            </a:extLst>
          </p:cNvPr>
          <p:cNvSpPr/>
          <p:nvPr>
            <p:custDataLst>
              <p:tags r:id="rId305"/>
            </p:custDataLst>
          </p:nvPr>
        </p:nvSpPr>
        <p:spPr>
          <a:xfrm>
            <a:off x="9779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9" name="Rectangle 2958">
            <a:extLst>
              <a:ext uri="{FF2B5EF4-FFF2-40B4-BE49-F238E27FC236}">
                <a16:creationId xmlns:a16="http://schemas.microsoft.com/office/drawing/2014/main" id="{91DCC486-BB48-D59E-B209-B008C9DC01FA}"/>
              </a:ext>
            </a:extLst>
          </p:cNvPr>
          <p:cNvSpPr/>
          <p:nvPr>
            <p:custDataLst>
              <p:tags r:id="rId306"/>
            </p:custDataLst>
          </p:nvPr>
        </p:nvSpPr>
        <p:spPr>
          <a:xfrm>
            <a:off x="9956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0" name="Rectangle 2959">
            <a:extLst>
              <a:ext uri="{FF2B5EF4-FFF2-40B4-BE49-F238E27FC236}">
                <a16:creationId xmlns:a16="http://schemas.microsoft.com/office/drawing/2014/main" id="{AF9EB244-F084-0487-A501-1A35B7DF244E}"/>
              </a:ext>
            </a:extLst>
          </p:cNvPr>
          <p:cNvSpPr/>
          <p:nvPr>
            <p:custDataLst>
              <p:tags r:id="rId307"/>
            </p:custDataLst>
          </p:nvPr>
        </p:nvSpPr>
        <p:spPr>
          <a:xfrm>
            <a:off x="10045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1" name="Rectangle 2960">
            <a:extLst>
              <a:ext uri="{FF2B5EF4-FFF2-40B4-BE49-F238E27FC236}">
                <a16:creationId xmlns:a16="http://schemas.microsoft.com/office/drawing/2014/main" id="{EE781094-AC01-F570-491C-47F81719D07F}"/>
              </a:ext>
            </a:extLst>
          </p:cNvPr>
          <p:cNvSpPr/>
          <p:nvPr>
            <p:custDataLst>
              <p:tags r:id="rId308"/>
            </p:custDataLst>
          </p:nvPr>
        </p:nvSpPr>
        <p:spPr>
          <a:xfrm>
            <a:off x="10223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2" name="Rectangle 2961">
            <a:extLst>
              <a:ext uri="{FF2B5EF4-FFF2-40B4-BE49-F238E27FC236}">
                <a16:creationId xmlns:a16="http://schemas.microsoft.com/office/drawing/2014/main" id="{E75F4DE9-BD82-0659-8798-A4E946CA7E03}"/>
              </a:ext>
            </a:extLst>
          </p:cNvPr>
          <p:cNvSpPr/>
          <p:nvPr>
            <p:custDataLst>
              <p:tags r:id="rId309"/>
            </p:custDataLst>
          </p:nvPr>
        </p:nvSpPr>
        <p:spPr>
          <a:xfrm>
            <a:off x="10668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3" name="Rectangle 2962">
            <a:extLst>
              <a:ext uri="{FF2B5EF4-FFF2-40B4-BE49-F238E27FC236}">
                <a16:creationId xmlns:a16="http://schemas.microsoft.com/office/drawing/2014/main" id="{38B81CCC-DF5C-2202-214F-9052E91CCCB8}"/>
              </a:ext>
            </a:extLst>
          </p:cNvPr>
          <p:cNvSpPr/>
          <p:nvPr>
            <p:custDataLst>
              <p:tags r:id="rId310"/>
            </p:custDataLst>
          </p:nvPr>
        </p:nvSpPr>
        <p:spPr>
          <a:xfrm>
            <a:off x="10756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4" name="Rectangle 2963">
            <a:extLst>
              <a:ext uri="{FF2B5EF4-FFF2-40B4-BE49-F238E27FC236}">
                <a16:creationId xmlns:a16="http://schemas.microsoft.com/office/drawing/2014/main" id="{77303373-C270-2FC1-CB52-CAEE90BA41F3}"/>
              </a:ext>
            </a:extLst>
          </p:cNvPr>
          <p:cNvSpPr/>
          <p:nvPr>
            <p:custDataLst>
              <p:tags r:id="rId311"/>
            </p:custDataLst>
          </p:nvPr>
        </p:nvSpPr>
        <p:spPr>
          <a:xfrm>
            <a:off x="8267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5" name="Rectangle 2964">
            <a:extLst>
              <a:ext uri="{FF2B5EF4-FFF2-40B4-BE49-F238E27FC236}">
                <a16:creationId xmlns:a16="http://schemas.microsoft.com/office/drawing/2014/main" id="{CF8844AF-A628-A140-806A-46F4FFB57C30}"/>
              </a:ext>
            </a:extLst>
          </p:cNvPr>
          <p:cNvSpPr/>
          <p:nvPr>
            <p:custDataLst>
              <p:tags r:id="rId312"/>
            </p:custDataLst>
          </p:nvPr>
        </p:nvSpPr>
        <p:spPr>
          <a:xfrm>
            <a:off x="8356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6" name="Rectangle 2965">
            <a:extLst>
              <a:ext uri="{FF2B5EF4-FFF2-40B4-BE49-F238E27FC236}">
                <a16:creationId xmlns:a16="http://schemas.microsoft.com/office/drawing/2014/main" id="{8FC17919-A1AE-F7AD-7857-64346C9ECC99}"/>
              </a:ext>
            </a:extLst>
          </p:cNvPr>
          <p:cNvSpPr/>
          <p:nvPr>
            <p:custDataLst>
              <p:tags r:id="rId313"/>
            </p:custDataLst>
          </p:nvPr>
        </p:nvSpPr>
        <p:spPr>
          <a:xfrm>
            <a:off x="8445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7" name="Rectangle 2966">
            <a:extLst>
              <a:ext uri="{FF2B5EF4-FFF2-40B4-BE49-F238E27FC236}">
                <a16:creationId xmlns:a16="http://schemas.microsoft.com/office/drawing/2014/main" id="{D8F9AA85-B65E-B5A6-F63D-43A2B6649185}"/>
              </a:ext>
            </a:extLst>
          </p:cNvPr>
          <p:cNvSpPr/>
          <p:nvPr>
            <p:custDataLst>
              <p:tags r:id="rId314"/>
            </p:custDataLst>
          </p:nvPr>
        </p:nvSpPr>
        <p:spPr>
          <a:xfrm>
            <a:off x="8534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8" name="Rectangle 2967">
            <a:extLst>
              <a:ext uri="{FF2B5EF4-FFF2-40B4-BE49-F238E27FC236}">
                <a16:creationId xmlns:a16="http://schemas.microsoft.com/office/drawing/2014/main" id="{D7AD1B50-A421-0A31-6892-A3076011FB83}"/>
              </a:ext>
            </a:extLst>
          </p:cNvPr>
          <p:cNvSpPr/>
          <p:nvPr>
            <p:custDataLst>
              <p:tags r:id="rId315"/>
            </p:custDataLst>
          </p:nvPr>
        </p:nvSpPr>
        <p:spPr>
          <a:xfrm>
            <a:off x="8623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9" name="Rectangle 2968">
            <a:extLst>
              <a:ext uri="{FF2B5EF4-FFF2-40B4-BE49-F238E27FC236}">
                <a16:creationId xmlns:a16="http://schemas.microsoft.com/office/drawing/2014/main" id="{8DAD677D-EC86-1489-2ACB-59819AFCB22C}"/>
              </a:ext>
            </a:extLst>
          </p:cNvPr>
          <p:cNvSpPr/>
          <p:nvPr>
            <p:custDataLst>
              <p:tags r:id="rId316"/>
            </p:custDataLst>
          </p:nvPr>
        </p:nvSpPr>
        <p:spPr>
          <a:xfrm>
            <a:off x="88011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0" name="Rectangle 2969">
            <a:extLst>
              <a:ext uri="{FF2B5EF4-FFF2-40B4-BE49-F238E27FC236}">
                <a16:creationId xmlns:a16="http://schemas.microsoft.com/office/drawing/2014/main" id="{7DB1B66B-4F31-8492-8424-35058B1917DF}"/>
              </a:ext>
            </a:extLst>
          </p:cNvPr>
          <p:cNvSpPr/>
          <p:nvPr>
            <p:custDataLst>
              <p:tags r:id="rId317"/>
            </p:custDataLst>
          </p:nvPr>
        </p:nvSpPr>
        <p:spPr>
          <a:xfrm>
            <a:off x="8890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1" name="Rectangle 2970">
            <a:extLst>
              <a:ext uri="{FF2B5EF4-FFF2-40B4-BE49-F238E27FC236}">
                <a16:creationId xmlns:a16="http://schemas.microsoft.com/office/drawing/2014/main" id="{B26D4328-7EE3-87FF-AD8C-6669901CD551}"/>
              </a:ext>
            </a:extLst>
          </p:cNvPr>
          <p:cNvSpPr/>
          <p:nvPr>
            <p:custDataLst>
              <p:tags r:id="rId318"/>
            </p:custDataLst>
          </p:nvPr>
        </p:nvSpPr>
        <p:spPr>
          <a:xfrm>
            <a:off x="8978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2" name="Rectangle 2971">
            <a:extLst>
              <a:ext uri="{FF2B5EF4-FFF2-40B4-BE49-F238E27FC236}">
                <a16:creationId xmlns:a16="http://schemas.microsoft.com/office/drawing/2014/main" id="{B25844C5-5768-5B95-D94C-F2BD4F3769EC}"/>
              </a:ext>
            </a:extLst>
          </p:cNvPr>
          <p:cNvSpPr/>
          <p:nvPr>
            <p:custDataLst>
              <p:tags r:id="rId319"/>
            </p:custDataLst>
          </p:nvPr>
        </p:nvSpPr>
        <p:spPr>
          <a:xfrm>
            <a:off x="9156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3" name="Rectangle 2972">
            <a:extLst>
              <a:ext uri="{FF2B5EF4-FFF2-40B4-BE49-F238E27FC236}">
                <a16:creationId xmlns:a16="http://schemas.microsoft.com/office/drawing/2014/main" id="{24142ECC-6B41-A468-3A74-165F64D1058C}"/>
              </a:ext>
            </a:extLst>
          </p:cNvPr>
          <p:cNvSpPr/>
          <p:nvPr>
            <p:custDataLst>
              <p:tags r:id="rId320"/>
            </p:custDataLst>
          </p:nvPr>
        </p:nvSpPr>
        <p:spPr>
          <a:xfrm>
            <a:off x="9245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4" name="Rectangle 2973">
            <a:extLst>
              <a:ext uri="{FF2B5EF4-FFF2-40B4-BE49-F238E27FC236}">
                <a16:creationId xmlns:a16="http://schemas.microsoft.com/office/drawing/2014/main" id="{4D5B98F7-66A2-3DEA-DE08-44E46BE3FE7B}"/>
              </a:ext>
            </a:extLst>
          </p:cNvPr>
          <p:cNvSpPr/>
          <p:nvPr>
            <p:custDataLst>
              <p:tags r:id="rId321"/>
            </p:custDataLst>
          </p:nvPr>
        </p:nvSpPr>
        <p:spPr>
          <a:xfrm>
            <a:off x="9334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5" name="Rectangle 2974">
            <a:extLst>
              <a:ext uri="{FF2B5EF4-FFF2-40B4-BE49-F238E27FC236}">
                <a16:creationId xmlns:a16="http://schemas.microsoft.com/office/drawing/2014/main" id="{8026227C-87CA-BBFB-0D83-A3D843F42595}"/>
              </a:ext>
            </a:extLst>
          </p:cNvPr>
          <p:cNvSpPr/>
          <p:nvPr>
            <p:custDataLst>
              <p:tags r:id="rId322"/>
            </p:custDataLst>
          </p:nvPr>
        </p:nvSpPr>
        <p:spPr>
          <a:xfrm>
            <a:off x="9423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6" name="Rectangle 2975">
            <a:extLst>
              <a:ext uri="{FF2B5EF4-FFF2-40B4-BE49-F238E27FC236}">
                <a16:creationId xmlns:a16="http://schemas.microsoft.com/office/drawing/2014/main" id="{4221E5AE-6498-77FA-5A9E-C37E7E10BDFC}"/>
              </a:ext>
            </a:extLst>
          </p:cNvPr>
          <p:cNvSpPr/>
          <p:nvPr>
            <p:custDataLst>
              <p:tags r:id="rId323"/>
            </p:custDataLst>
          </p:nvPr>
        </p:nvSpPr>
        <p:spPr>
          <a:xfrm>
            <a:off x="9779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7" name="Rectangle 2976">
            <a:extLst>
              <a:ext uri="{FF2B5EF4-FFF2-40B4-BE49-F238E27FC236}">
                <a16:creationId xmlns:a16="http://schemas.microsoft.com/office/drawing/2014/main" id="{39DBD0A0-FEFD-1857-667C-5AA60857EE66}"/>
              </a:ext>
            </a:extLst>
          </p:cNvPr>
          <p:cNvSpPr/>
          <p:nvPr>
            <p:custDataLst>
              <p:tags r:id="rId324"/>
            </p:custDataLst>
          </p:nvPr>
        </p:nvSpPr>
        <p:spPr>
          <a:xfrm>
            <a:off x="10045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8" name="Rectangle 2977">
            <a:extLst>
              <a:ext uri="{FF2B5EF4-FFF2-40B4-BE49-F238E27FC236}">
                <a16:creationId xmlns:a16="http://schemas.microsoft.com/office/drawing/2014/main" id="{73A84E57-9BDB-C706-A642-B57224CBA1FA}"/>
              </a:ext>
            </a:extLst>
          </p:cNvPr>
          <p:cNvSpPr/>
          <p:nvPr>
            <p:custDataLst>
              <p:tags r:id="rId325"/>
            </p:custDataLst>
          </p:nvPr>
        </p:nvSpPr>
        <p:spPr>
          <a:xfrm>
            <a:off x="10134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9" name="Rectangle 2978">
            <a:extLst>
              <a:ext uri="{FF2B5EF4-FFF2-40B4-BE49-F238E27FC236}">
                <a16:creationId xmlns:a16="http://schemas.microsoft.com/office/drawing/2014/main" id="{5A0AD334-7252-18B2-8276-48393B898DB1}"/>
              </a:ext>
            </a:extLst>
          </p:cNvPr>
          <p:cNvSpPr/>
          <p:nvPr>
            <p:custDataLst>
              <p:tags r:id="rId326"/>
            </p:custDataLst>
          </p:nvPr>
        </p:nvSpPr>
        <p:spPr>
          <a:xfrm>
            <a:off x="10223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0" name="Rectangle 2979">
            <a:extLst>
              <a:ext uri="{FF2B5EF4-FFF2-40B4-BE49-F238E27FC236}">
                <a16:creationId xmlns:a16="http://schemas.microsoft.com/office/drawing/2014/main" id="{B1B88BD2-DAAA-C84A-2B70-449CBB1F26A4}"/>
              </a:ext>
            </a:extLst>
          </p:cNvPr>
          <p:cNvSpPr/>
          <p:nvPr>
            <p:custDataLst>
              <p:tags r:id="rId327"/>
            </p:custDataLst>
          </p:nvPr>
        </p:nvSpPr>
        <p:spPr>
          <a:xfrm>
            <a:off x="10312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1" name="Rectangle 2980">
            <a:extLst>
              <a:ext uri="{FF2B5EF4-FFF2-40B4-BE49-F238E27FC236}">
                <a16:creationId xmlns:a16="http://schemas.microsoft.com/office/drawing/2014/main" id="{0C903CD6-2DC0-0F49-B80A-7708166A2E09}"/>
              </a:ext>
            </a:extLst>
          </p:cNvPr>
          <p:cNvSpPr/>
          <p:nvPr>
            <p:custDataLst>
              <p:tags r:id="rId328"/>
            </p:custDataLst>
          </p:nvPr>
        </p:nvSpPr>
        <p:spPr>
          <a:xfrm>
            <a:off x="10401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2" name="Rectangle 2981">
            <a:extLst>
              <a:ext uri="{FF2B5EF4-FFF2-40B4-BE49-F238E27FC236}">
                <a16:creationId xmlns:a16="http://schemas.microsoft.com/office/drawing/2014/main" id="{0E4854C6-976B-6D13-791D-B85AC68316F4}"/>
              </a:ext>
            </a:extLst>
          </p:cNvPr>
          <p:cNvSpPr/>
          <p:nvPr>
            <p:custDataLst>
              <p:tags r:id="rId329"/>
            </p:custDataLst>
          </p:nvPr>
        </p:nvSpPr>
        <p:spPr>
          <a:xfrm>
            <a:off x="104902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3" name="Rectangle 2982">
            <a:extLst>
              <a:ext uri="{FF2B5EF4-FFF2-40B4-BE49-F238E27FC236}">
                <a16:creationId xmlns:a16="http://schemas.microsoft.com/office/drawing/2014/main" id="{DDBDF55F-6839-5B2F-7908-2D96828BAAD5}"/>
              </a:ext>
            </a:extLst>
          </p:cNvPr>
          <p:cNvSpPr/>
          <p:nvPr>
            <p:custDataLst>
              <p:tags r:id="rId330"/>
            </p:custDataLst>
          </p:nvPr>
        </p:nvSpPr>
        <p:spPr>
          <a:xfrm>
            <a:off x="10756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4" name="Rectangle 2983">
            <a:extLst>
              <a:ext uri="{FF2B5EF4-FFF2-40B4-BE49-F238E27FC236}">
                <a16:creationId xmlns:a16="http://schemas.microsoft.com/office/drawing/2014/main" id="{8042B2FF-DAAD-7D3D-7A4D-E1E98A14AE8B}"/>
              </a:ext>
            </a:extLst>
          </p:cNvPr>
          <p:cNvSpPr/>
          <p:nvPr>
            <p:custDataLst>
              <p:tags r:id="rId331"/>
            </p:custDataLst>
          </p:nvPr>
        </p:nvSpPr>
        <p:spPr>
          <a:xfrm>
            <a:off x="8978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5" name="Rectangle 2984">
            <a:extLst>
              <a:ext uri="{FF2B5EF4-FFF2-40B4-BE49-F238E27FC236}">
                <a16:creationId xmlns:a16="http://schemas.microsoft.com/office/drawing/2014/main" id="{7E76C88C-4AA3-2D59-248C-712521F682A2}"/>
              </a:ext>
            </a:extLst>
          </p:cNvPr>
          <p:cNvSpPr/>
          <p:nvPr>
            <p:custDataLst>
              <p:tags r:id="rId332"/>
            </p:custDataLst>
          </p:nvPr>
        </p:nvSpPr>
        <p:spPr>
          <a:xfrm>
            <a:off x="9067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6" name="Rectangle 2985">
            <a:extLst>
              <a:ext uri="{FF2B5EF4-FFF2-40B4-BE49-F238E27FC236}">
                <a16:creationId xmlns:a16="http://schemas.microsoft.com/office/drawing/2014/main" id="{98F8486E-FFB3-7A69-7F0C-62E80DF5E7B1}"/>
              </a:ext>
            </a:extLst>
          </p:cNvPr>
          <p:cNvSpPr/>
          <p:nvPr>
            <p:custDataLst>
              <p:tags r:id="rId333"/>
            </p:custDataLst>
          </p:nvPr>
        </p:nvSpPr>
        <p:spPr>
          <a:xfrm>
            <a:off x="92456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7" name="Rectangle 2986">
            <a:extLst>
              <a:ext uri="{FF2B5EF4-FFF2-40B4-BE49-F238E27FC236}">
                <a16:creationId xmlns:a16="http://schemas.microsoft.com/office/drawing/2014/main" id="{2CD2D7F8-00E2-3C61-5139-A53058F28812}"/>
              </a:ext>
            </a:extLst>
          </p:cNvPr>
          <p:cNvSpPr/>
          <p:nvPr>
            <p:custDataLst>
              <p:tags r:id="rId334"/>
            </p:custDataLst>
          </p:nvPr>
        </p:nvSpPr>
        <p:spPr>
          <a:xfrm>
            <a:off x="94234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8" name="Rectangle 2987">
            <a:extLst>
              <a:ext uri="{FF2B5EF4-FFF2-40B4-BE49-F238E27FC236}">
                <a16:creationId xmlns:a16="http://schemas.microsoft.com/office/drawing/2014/main" id="{9564C305-2E7C-26AA-B26E-7BAE78EAEE6E}"/>
              </a:ext>
            </a:extLst>
          </p:cNvPr>
          <p:cNvSpPr/>
          <p:nvPr>
            <p:custDataLst>
              <p:tags r:id="rId335"/>
            </p:custDataLst>
          </p:nvPr>
        </p:nvSpPr>
        <p:spPr>
          <a:xfrm>
            <a:off x="9512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9" name="Rectangle 2988">
            <a:extLst>
              <a:ext uri="{FF2B5EF4-FFF2-40B4-BE49-F238E27FC236}">
                <a16:creationId xmlns:a16="http://schemas.microsoft.com/office/drawing/2014/main" id="{41A1F989-A436-0B07-21FC-C16BBC27755C}"/>
              </a:ext>
            </a:extLst>
          </p:cNvPr>
          <p:cNvSpPr/>
          <p:nvPr>
            <p:custDataLst>
              <p:tags r:id="rId336"/>
            </p:custDataLst>
          </p:nvPr>
        </p:nvSpPr>
        <p:spPr>
          <a:xfrm>
            <a:off x="96901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0" name="Rectangle 2989">
            <a:extLst>
              <a:ext uri="{FF2B5EF4-FFF2-40B4-BE49-F238E27FC236}">
                <a16:creationId xmlns:a16="http://schemas.microsoft.com/office/drawing/2014/main" id="{B3DDF12E-88C6-40CA-05C3-39BEA859C10F}"/>
              </a:ext>
            </a:extLst>
          </p:cNvPr>
          <p:cNvSpPr/>
          <p:nvPr>
            <p:custDataLst>
              <p:tags r:id="rId337"/>
            </p:custDataLst>
          </p:nvPr>
        </p:nvSpPr>
        <p:spPr>
          <a:xfrm>
            <a:off x="9867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1" name="Rectangle 2990">
            <a:extLst>
              <a:ext uri="{FF2B5EF4-FFF2-40B4-BE49-F238E27FC236}">
                <a16:creationId xmlns:a16="http://schemas.microsoft.com/office/drawing/2014/main" id="{3C56FB7B-EAC9-B722-4F36-8FC62A7232E5}"/>
              </a:ext>
            </a:extLst>
          </p:cNvPr>
          <p:cNvSpPr/>
          <p:nvPr>
            <p:custDataLst>
              <p:tags r:id="rId338"/>
            </p:custDataLst>
          </p:nvPr>
        </p:nvSpPr>
        <p:spPr>
          <a:xfrm>
            <a:off x="9956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2" name="Rectangle 2991">
            <a:extLst>
              <a:ext uri="{FF2B5EF4-FFF2-40B4-BE49-F238E27FC236}">
                <a16:creationId xmlns:a16="http://schemas.microsoft.com/office/drawing/2014/main" id="{B67E021D-606B-C0D6-2EB3-F6F4627AE50F}"/>
              </a:ext>
            </a:extLst>
          </p:cNvPr>
          <p:cNvSpPr/>
          <p:nvPr>
            <p:custDataLst>
              <p:tags r:id="rId339"/>
            </p:custDataLst>
          </p:nvPr>
        </p:nvSpPr>
        <p:spPr>
          <a:xfrm>
            <a:off x="100457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3" name="Rectangle 2992">
            <a:extLst>
              <a:ext uri="{FF2B5EF4-FFF2-40B4-BE49-F238E27FC236}">
                <a16:creationId xmlns:a16="http://schemas.microsoft.com/office/drawing/2014/main" id="{8B23B9F5-A33B-090B-61D1-9607F897E989}"/>
              </a:ext>
            </a:extLst>
          </p:cNvPr>
          <p:cNvSpPr/>
          <p:nvPr>
            <p:custDataLst>
              <p:tags r:id="rId340"/>
            </p:custDataLst>
          </p:nvPr>
        </p:nvSpPr>
        <p:spPr>
          <a:xfrm>
            <a:off x="10401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4" name="Rectangle 2993">
            <a:extLst>
              <a:ext uri="{FF2B5EF4-FFF2-40B4-BE49-F238E27FC236}">
                <a16:creationId xmlns:a16="http://schemas.microsoft.com/office/drawing/2014/main" id="{32017EEB-9D8B-CE86-4A9A-0C62F5E450E3}"/>
              </a:ext>
            </a:extLst>
          </p:cNvPr>
          <p:cNvSpPr/>
          <p:nvPr>
            <p:custDataLst>
              <p:tags r:id="rId341"/>
            </p:custDataLst>
          </p:nvPr>
        </p:nvSpPr>
        <p:spPr>
          <a:xfrm>
            <a:off x="10756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5" name="Rectangle 2994">
            <a:extLst>
              <a:ext uri="{FF2B5EF4-FFF2-40B4-BE49-F238E27FC236}">
                <a16:creationId xmlns:a16="http://schemas.microsoft.com/office/drawing/2014/main" id="{F81198AD-CEC4-3A21-A176-0085DAF91960}"/>
              </a:ext>
            </a:extLst>
          </p:cNvPr>
          <p:cNvSpPr/>
          <p:nvPr>
            <p:custDataLst>
              <p:tags r:id="rId342"/>
            </p:custDataLst>
          </p:nvPr>
        </p:nvSpPr>
        <p:spPr>
          <a:xfrm>
            <a:off x="8267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6" name="Rectangle 2995">
            <a:extLst>
              <a:ext uri="{FF2B5EF4-FFF2-40B4-BE49-F238E27FC236}">
                <a16:creationId xmlns:a16="http://schemas.microsoft.com/office/drawing/2014/main" id="{3247F73E-9E5F-A44C-E3CE-1626021923DE}"/>
              </a:ext>
            </a:extLst>
          </p:cNvPr>
          <p:cNvSpPr/>
          <p:nvPr>
            <p:custDataLst>
              <p:tags r:id="rId343"/>
            </p:custDataLst>
          </p:nvPr>
        </p:nvSpPr>
        <p:spPr>
          <a:xfrm>
            <a:off x="8356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7" name="Rectangle 2996">
            <a:extLst>
              <a:ext uri="{FF2B5EF4-FFF2-40B4-BE49-F238E27FC236}">
                <a16:creationId xmlns:a16="http://schemas.microsoft.com/office/drawing/2014/main" id="{2324028D-7AA2-7059-70EB-4EED4CB70734}"/>
              </a:ext>
            </a:extLst>
          </p:cNvPr>
          <p:cNvSpPr/>
          <p:nvPr>
            <p:custDataLst>
              <p:tags r:id="rId344"/>
            </p:custDataLst>
          </p:nvPr>
        </p:nvSpPr>
        <p:spPr>
          <a:xfrm>
            <a:off x="8445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8" name="Rectangle 2997">
            <a:extLst>
              <a:ext uri="{FF2B5EF4-FFF2-40B4-BE49-F238E27FC236}">
                <a16:creationId xmlns:a16="http://schemas.microsoft.com/office/drawing/2014/main" id="{03D7F30F-0BAC-045F-4AC5-D039BF480F23}"/>
              </a:ext>
            </a:extLst>
          </p:cNvPr>
          <p:cNvSpPr/>
          <p:nvPr>
            <p:custDataLst>
              <p:tags r:id="rId345"/>
            </p:custDataLst>
          </p:nvPr>
        </p:nvSpPr>
        <p:spPr>
          <a:xfrm>
            <a:off x="85344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9" name="Rectangle 2998">
            <a:extLst>
              <a:ext uri="{FF2B5EF4-FFF2-40B4-BE49-F238E27FC236}">
                <a16:creationId xmlns:a16="http://schemas.microsoft.com/office/drawing/2014/main" id="{06EEB39C-D124-3A43-469F-7BDDC5C27970}"/>
              </a:ext>
            </a:extLst>
          </p:cNvPr>
          <p:cNvSpPr/>
          <p:nvPr>
            <p:custDataLst>
              <p:tags r:id="rId346"/>
            </p:custDataLst>
          </p:nvPr>
        </p:nvSpPr>
        <p:spPr>
          <a:xfrm>
            <a:off x="8623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0" name="Rectangle 2999">
            <a:extLst>
              <a:ext uri="{FF2B5EF4-FFF2-40B4-BE49-F238E27FC236}">
                <a16:creationId xmlns:a16="http://schemas.microsoft.com/office/drawing/2014/main" id="{078C2203-6762-3A74-5C3B-E29CE263185C}"/>
              </a:ext>
            </a:extLst>
          </p:cNvPr>
          <p:cNvSpPr/>
          <p:nvPr>
            <p:custDataLst>
              <p:tags r:id="rId347"/>
            </p:custDataLst>
          </p:nvPr>
        </p:nvSpPr>
        <p:spPr>
          <a:xfrm>
            <a:off x="8712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1" name="Rectangle 3000">
            <a:extLst>
              <a:ext uri="{FF2B5EF4-FFF2-40B4-BE49-F238E27FC236}">
                <a16:creationId xmlns:a16="http://schemas.microsoft.com/office/drawing/2014/main" id="{B4E7F8C7-24C2-E153-DE7A-4B32B0D6A5F3}"/>
              </a:ext>
            </a:extLst>
          </p:cNvPr>
          <p:cNvSpPr/>
          <p:nvPr>
            <p:custDataLst>
              <p:tags r:id="rId348"/>
            </p:custDataLst>
          </p:nvPr>
        </p:nvSpPr>
        <p:spPr>
          <a:xfrm>
            <a:off x="8801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2" name="Rectangle 3001">
            <a:extLst>
              <a:ext uri="{FF2B5EF4-FFF2-40B4-BE49-F238E27FC236}">
                <a16:creationId xmlns:a16="http://schemas.microsoft.com/office/drawing/2014/main" id="{9956778C-C625-2B7C-CD60-9826C3C8BE7E}"/>
              </a:ext>
            </a:extLst>
          </p:cNvPr>
          <p:cNvSpPr/>
          <p:nvPr>
            <p:custDataLst>
              <p:tags r:id="rId349"/>
            </p:custDataLst>
          </p:nvPr>
        </p:nvSpPr>
        <p:spPr>
          <a:xfrm>
            <a:off x="8978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3" name="Rectangle 3002">
            <a:extLst>
              <a:ext uri="{FF2B5EF4-FFF2-40B4-BE49-F238E27FC236}">
                <a16:creationId xmlns:a16="http://schemas.microsoft.com/office/drawing/2014/main" id="{B820D9A5-6787-A5FD-F368-8CF81EA42E24}"/>
              </a:ext>
            </a:extLst>
          </p:cNvPr>
          <p:cNvSpPr/>
          <p:nvPr>
            <p:custDataLst>
              <p:tags r:id="rId350"/>
            </p:custDataLst>
          </p:nvPr>
        </p:nvSpPr>
        <p:spPr>
          <a:xfrm>
            <a:off x="9067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4" name="Rectangle 3003">
            <a:extLst>
              <a:ext uri="{FF2B5EF4-FFF2-40B4-BE49-F238E27FC236}">
                <a16:creationId xmlns:a16="http://schemas.microsoft.com/office/drawing/2014/main" id="{063DD84F-9F0D-ACDD-FA94-C0A707D28F1E}"/>
              </a:ext>
            </a:extLst>
          </p:cNvPr>
          <p:cNvSpPr/>
          <p:nvPr>
            <p:custDataLst>
              <p:tags r:id="rId351"/>
            </p:custDataLst>
          </p:nvPr>
        </p:nvSpPr>
        <p:spPr>
          <a:xfrm>
            <a:off x="9245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5" name="Rectangle 3004">
            <a:extLst>
              <a:ext uri="{FF2B5EF4-FFF2-40B4-BE49-F238E27FC236}">
                <a16:creationId xmlns:a16="http://schemas.microsoft.com/office/drawing/2014/main" id="{4071A9E3-207D-606C-45C9-3C69F14D69A0}"/>
              </a:ext>
            </a:extLst>
          </p:cNvPr>
          <p:cNvSpPr/>
          <p:nvPr>
            <p:custDataLst>
              <p:tags r:id="rId352"/>
            </p:custDataLst>
          </p:nvPr>
        </p:nvSpPr>
        <p:spPr>
          <a:xfrm>
            <a:off x="9690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6" name="Rectangle 3005">
            <a:extLst>
              <a:ext uri="{FF2B5EF4-FFF2-40B4-BE49-F238E27FC236}">
                <a16:creationId xmlns:a16="http://schemas.microsoft.com/office/drawing/2014/main" id="{F0321904-399B-8050-EA63-A2D5FF204C9E}"/>
              </a:ext>
            </a:extLst>
          </p:cNvPr>
          <p:cNvSpPr/>
          <p:nvPr>
            <p:custDataLst>
              <p:tags r:id="rId353"/>
            </p:custDataLst>
          </p:nvPr>
        </p:nvSpPr>
        <p:spPr>
          <a:xfrm>
            <a:off x="97790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7" name="Rectangle 3006">
            <a:extLst>
              <a:ext uri="{FF2B5EF4-FFF2-40B4-BE49-F238E27FC236}">
                <a16:creationId xmlns:a16="http://schemas.microsoft.com/office/drawing/2014/main" id="{0E5A070E-5A3D-0874-E1B1-B6F474FAF632}"/>
              </a:ext>
            </a:extLst>
          </p:cNvPr>
          <p:cNvSpPr/>
          <p:nvPr>
            <p:custDataLst>
              <p:tags r:id="rId354"/>
            </p:custDataLst>
          </p:nvPr>
        </p:nvSpPr>
        <p:spPr>
          <a:xfrm>
            <a:off x="9956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8" name="Rectangle 3007">
            <a:extLst>
              <a:ext uri="{FF2B5EF4-FFF2-40B4-BE49-F238E27FC236}">
                <a16:creationId xmlns:a16="http://schemas.microsoft.com/office/drawing/2014/main" id="{DCC64858-1CF0-338E-E309-DD94AE71D13C}"/>
              </a:ext>
            </a:extLst>
          </p:cNvPr>
          <p:cNvSpPr/>
          <p:nvPr>
            <p:custDataLst>
              <p:tags r:id="rId355"/>
            </p:custDataLst>
          </p:nvPr>
        </p:nvSpPr>
        <p:spPr>
          <a:xfrm>
            <a:off x="10045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9" name="Rectangle 3008">
            <a:extLst>
              <a:ext uri="{FF2B5EF4-FFF2-40B4-BE49-F238E27FC236}">
                <a16:creationId xmlns:a16="http://schemas.microsoft.com/office/drawing/2014/main" id="{0FAE863E-8DC3-67FC-94F3-2F310C22771F}"/>
              </a:ext>
            </a:extLst>
          </p:cNvPr>
          <p:cNvSpPr/>
          <p:nvPr>
            <p:custDataLst>
              <p:tags r:id="rId356"/>
            </p:custDataLst>
          </p:nvPr>
        </p:nvSpPr>
        <p:spPr>
          <a:xfrm>
            <a:off x="10223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0" name="Rectangle 3009">
            <a:extLst>
              <a:ext uri="{FF2B5EF4-FFF2-40B4-BE49-F238E27FC236}">
                <a16:creationId xmlns:a16="http://schemas.microsoft.com/office/drawing/2014/main" id="{D8DA2809-C77C-67AE-B31C-FE0A2BD53C4D}"/>
              </a:ext>
            </a:extLst>
          </p:cNvPr>
          <p:cNvSpPr/>
          <p:nvPr>
            <p:custDataLst>
              <p:tags r:id="rId357"/>
            </p:custDataLst>
          </p:nvPr>
        </p:nvSpPr>
        <p:spPr>
          <a:xfrm>
            <a:off x="10401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1" name="Rectangle 3010">
            <a:extLst>
              <a:ext uri="{FF2B5EF4-FFF2-40B4-BE49-F238E27FC236}">
                <a16:creationId xmlns:a16="http://schemas.microsoft.com/office/drawing/2014/main" id="{A4CFAF94-5C95-6262-78C8-4D5C75DFEF7E}"/>
              </a:ext>
            </a:extLst>
          </p:cNvPr>
          <p:cNvSpPr/>
          <p:nvPr>
            <p:custDataLst>
              <p:tags r:id="rId358"/>
            </p:custDataLst>
          </p:nvPr>
        </p:nvSpPr>
        <p:spPr>
          <a:xfrm>
            <a:off x="10490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2" name="Rectangle 3011">
            <a:extLst>
              <a:ext uri="{FF2B5EF4-FFF2-40B4-BE49-F238E27FC236}">
                <a16:creationId xmlns:a16="http://schemas.microsoft.com/office/drawing/2014/main" id="{B62B9655-2957-A0C9-87F1-760FD02E42A4}"/>
              </a:ext>
            </a:extLst>
          </p:cNvPr>
          <p:cNvSpPr/>
          <p:nvPr>
            <p:custDataLst>
              <p:tags r:id="rId359"/>
            </p:custDataLst>
          </p:nvPr>
        </p:nvSpPr>
        <p:spPr>
          <a:xfrm>
            <a:off x="10579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3" name="Rectangle 3012">
            <a:extLst>
              <a:ext uri="{FF2B5EF4-FFF2-40B4-BE49-F238E27FC236}">
                <a16:creationId xmlns:a16="http://schemas.microsoft.com/office/drawing/2014/main" id="{C48F0FC4-6BC0-1D2A-6F3D-BB0B31ED7092}"/>
              </a:ext>
            </a:extLst>
          </p:cNvPr>
          <p:cNvSpPr/>
          <p:nvPr>
            <p:custDataLst>
              <p:tags r:id="rId360"/>
            </p:custDataLst>
          </p:nvPr>
        </p:nvSpPr>
        <p:spPr>
          <a:xfrm>
            <a:off x="10756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4" name="Rectangle 3013">
            <a:extLst>
              <a:ext uri="{FF2B5EF4-FFF2-40B4-BE49-F238E27FC236}">
                <a16:creationId xmlns:a16="http://schemas.microsoft.com/office/drawing/2014/main" id="{FC9FFA01-647B-D95B-833A-D195F6778DE7}"/>
              </a:ext>
            </a:extLst>
          </p:cNvPr>
          <p:cNvSpPr/>
          <p:nvPr>
            <p:custDataLst>
              <p:tags r:id="rId361"/>
            </p:custDataLst>
          </p:nvPr>
        </p:nvSpPr>
        <p:spPr>
          <a:xfrm>
            <a:off x="8267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5" name="Rectangle 3014">
            <a:extLst>
              <a:ext uri="{FF2B5EF4-FFF2-40B4-BE49-F238E27FC236}">
                <a16:creationId xmlns:a16="http://schemas.microsoft.com/office/drawing/2014/main" id="{CB507261-63C1-1BE3-78CF-FBF62CF6D607}"/>
              </a:ext>
            </a:extLst>
          </p:cNvPr>
          <p:cNvSpPr/>
          <p:nvPr>
            <p:custDataLst>
              <p:tags r:id="rId362"/>
            </p:custDataLst>
          </p:nvPr>
        </p:nvSpPr>
        <p:spPr>
          <a:xfrm>
            <a:off x="88011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6" name="Rectangle 3015">
            <a:extLst>
              <a:ext uri="{FF2B5EF4-FFF2-40B4-BE49-F238E27FC236}">
                <a16:creationId xmlns:a16="http://schemas.microsoft.com/office/drawing/2014/main" id="{1B9BC8B1-B627-3D05-2F3B-4349F8E63A9A}"/>
              </a:ext>
            </a:extLst>
          </p:cNvPr>
          <p:cNvSpPr/>
          <p:nvPr>
            <p:custDataLst>
              <p:tags r:id="rId363"/>
            </p:custDataLst>
          </p:nvPr>
        </p:nvSpPr>
        <p:spPr>
          <a:xfrm>
            <a:off x="9156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7" name="Rectangle 3016">
            <a:extLst>
              <a:ext uri="{FF2B5EF4-FFF2-40B4-BE49-F238E27FC236}">
                <a16:creationId xmlns:a16="http://schemas.microsoft.com/office/drawing/2014/main" id="{AFECC3F1-F0C4-A934-EE1B-F83E54D7F6C6}"/>
              </a:ext>
            </a:extLst>
          </p:cNvPr>
          <p:cNvSpPr/>
          <p:nvPr>
            <p:custDataLst>
              <p:tags r:id="rId364"/>
            </p:custDataLst>
          </p:nvPr>
        </p:nvSpPr>
        <p:spPr>
          <a:xfrm>
            <a:off x="93345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8" name="Rectangle 3017">
            <a:extLst>
              <a:ext uri="{FF2B5EF4-FFF2-40B4-BE49-F238E27FC236}">
                <a16:creationId xmlns:a16="http://schemas.microsoft.com/office/drawing/2014/main" id="{873E18C9-FC1A-4D07-7DB7-8A70B2D7C2C8}"/>
              </a:ext>
            </a:extLst>
          </p:cNvPr>
          <p:cNvSpPr/>
          <p:nvPr>
            <p:custDataLst>
              <p:tags r:id="rId365"/>
            </p:custDataLst>
          </p:nvPr>
        </p:nvSpPr>
        <p:spPr>
          <a:xfrm>
            <a:off x="9512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9" name="Rectangle 3018">
            <a:extLst>
              <a:ext uri="{FF2B5EF4-FFF2-40B4-BE49-F238E27FC236}">
                <a16:creationId xmlns:a16="http://schemas.microsoft.com/office/drawing/2014/main" id="{D778BC02-A5A2-CAC7-C803-3C5C9B1C873A}"/>
              </a:ext>
            </a:extLst>
          </p:cNvPr>
          <p:cNvSpPr/>
          <p:nvPr>
            <p:custDataLst>
              <p:tags r:id="rId366"/>
            </p:custDataLst>
          </p:nvPr>
        </p:nvSpPr>
        <p:spPr>
          <a:xfrm>
            <a:off x="9779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0" name="Rectangle 3019">
            <a:extLst>
              <a:ext uri="{FF2B5EF4-FFF2-40B4-BE49-F238E27FC236}">
                <a16:creationId xmlns:a16="http://schemas.microsoft.com/office/drawing/2014/main" id="{FA20C62D-18C2-26CD-01BF-3F920AA9B046}"/>
              </a:ext>
            </a:extLst>
          </p:cNvPr>
          <p:cNvSpPr/>
          <p:nvPr>
            <p:custDataLst>
              <p:tags r:id="rId367"/>
            </p:custDataLst>
          </p:nvPr>
        </p:nvSpPr>
        <p:spPr>
          <a:xfrm>
            <a:off x="10045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1" name="Rectangle 3020">
            <a:extLst>
              <a:ext uri="{FF2B5EF4-FFF2-40B4-BE49-F238E27FC236}">
                <a16:creationId xmlns:a16="http://schemas.microsoft.com/office/drawing/2014/main" id="{93D5251D-48B3-E947-C5CF-845E8026742B}"/>
              </a:ext>
            </a:extLst>
          </p:cNvPr>
          <p:cNvSpPr/>
          <p:nvPr>
            <p:custDataLst>
              <p:tags r:id="rId368"/>
            </p:custDataLst>
          </p:nvPr>
        </p:nvSpPr>
        <p:spPr>
          <a:xfrm>
            <a:off x="10401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2" name="Rectangle 3021">
            <a:extLst>
              <a:ext uri="{FF2B5EF4-FFF2-40B4-BE49-F238E27FC236}">
                <a16:creationId xmlns:a16="http://schemas.microsoft.com/office/drawing/2014/main" id="{D6A6DD48-51A8-9714-102F-1C5EB6DF732C}"/>
              </a:ext>
            </a:extLst>
          </p:cNvPr>
          <p:cNvSpPr/>
          <p:nvPr>
            <p:custDataLst>
              <p:tags r:id="rId369"/>
            </p:custDataLst>
          </p:nvPr>
        </p:nvSpPr>
        <p:spPr>
          <a:xfrm>
            <a:off x="10668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3" name="Rectangle 3022">
            <a:extLst>
              <a:ext uri="{FF2B5EF4-FFF2-40B4-BE49-F238E27FC236}">
                <a16:creationId xmlns:a16="http://schemas.microsoft.com/office/drawing/2014/main" id="{D701EE1F-4E8E-B215-B304-32640F0D827E}"/>
              </a:ext>
            </a:extLst>
          </p:cNvPr>
          <p:cNvSpPr/>
          <p:nvPr>
            <p:custDataLst>
              <p:tags r:id="rId370"/>
            </p:custDataLst>
          </p:nvPr>
        </p:nvSpPr>
        <p:spPr>
          <a:xfrm>
            <a:off x="8267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4" name="Rectangle 3023">
            <a:extLst>
              <a:ext uri="{FF2B5EF4-FFF2-40B4-BE49-F238E27FC236}">
                <a16:creationId xmlns:a16="http://schemas.microsoft.com/office/drawing/2014/main" id="{343C97BC-BB74-0250-80D3-EF4EC311CABE}"/>
              </a:ext>
            </a:extLst>
          </p:cNvPr>
          <p:cNvSpPr/>
          <p:nvPr>
            <p:custDataLst>
              <p:tags r:id="rId371"/>
            </p:custDataLst>
          </p:nvPr>
        </p:nvSpPr>
        <p:spPr>
          <a:xfrm>
            <a:off x="8445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5" name="Rectangle 3024">
            <a:extLst>
              <a:ext uri="{FF2B5EF4-FFF2-40B4-BE49-F238E27FC236}">
                <a16:creationId xmlns:a16="http://schemas.microsoft.com/office/drawing/2014/main" id="{9DA41E53-88DB-6AE1-DF38-FA98B31C0395}"/>
              </a:ext>
            </a:extLst>
          </p:cNvPr>
          <p:cNvSpPr/>
          <p:nvPr>
            <p:custDataLst>
              <p:tags r:id="rId372"/>
            </p:custDataLst>
          </p:nvPr>
        </p:nvSpPr>
        <p:spPr>
          <a:xfrm>
            <a:off x="8534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6" name="Rectangle 3025">
            <a:extLst>
              <a:ext uri="{FF2B5EF4-FFF2-40B4-BE49-F238E27FC236}">
                <a16:creationId xmlns:a16="http://schemas.microsoft.com/office/drawing/2014/main" id="{96345CCF-0E42-9095-AB6B-878E210C82E4}"/>
              </a:ext>
            </a:extLst>
          </p:cNvPr>
          <p:cNvSpPr/>
          <p:nvPr>
            <p:custDataLst>
              <p:tags r:id="rId373"/>
            </p:custDataLst>
          </p:nvPr>
        </p:nvSpPr>
        <p:spPr>
          <a:xfrm>
            <a:off x="8623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7" name="Rectangle 3026">
            <a:extLst>
              <a:ext uri="{FF2B5EF4-FFF2-40B4-BE49-F238E27FC236}">
                <a16:creationId xmlns:a16="http://schemas.microsoft.com/office/drawing/2014/main" id="{E30E09E1-8D0A-21A9-D794-2B33E40C815D}"/>
              </a:ext>
            </a:extLst>
          </p:cNvPr>
          <p:cNvSpPr/>
          <p:nvPr>
            <p:custDataLst>
              <p:tags r:id="rId374"/>
            </p:custDataLst>
          </p:nvPr>
        </p:nvSpPr>
        <p:spPr>
          <a:xfrm>
            <a:off x="8801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8" name="Rectangle 3027">
            <a:extLst>
              <a:ext uri="{FF2B5EF4-FFF2-40B4-BE49-F238E27FC236}">
                <a16:creationId xmlns:a16="http://schemas.microsoft.com/office/drawing/2014/main" id="{F2D5CF0B-962B-B065-8386-7000A0C4C4B6}"/>
              </a:ext>
            </a:extLst>
          </p:cNvPr>
          <p:cNvSpPr/>
          <p:nvPr>
            <p:custDataLst>
              <p:tags r:id="rId375"/>
            </p:custDataLst>
          </p:nvPr>
        </p:nvSpPr>
        <p:spPr>
          <a:xfrm>
            <a:off x="8978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9" name="Rectangle 3028">
            <a:extLst>
              <a:ext uri="{FF2B5EF4-FFF2-40B4-BE49-F238E27FC236}">
                <a16:creationId xmlns:a16="http://schemas.microsoft.com/office/drawing/2014/main" id="{49F7966B-9D6F-B1F4-9643-853EE99B1C00}"/>
              </a:ext>
            </a:extLst>
          </p:cNvPr>
          <p:cNvSpPr/>
          <p:nvPr>
            <p:custDataLst>
              <p:tags r:id="rId376"/>
            </p:custDataLst>
          </p:nvPr>
        </p:nvSpPr>
        <p:spPr>
          <a:xfrm>
            <a:off x="9067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0" name="Rectangle 3029">
            <a:extLst>
              <a:ext uri="{FF2B5EF4-FFF2-40B4-BE49-F238E27FC236}">
                <a16:creationId xmlns:a16="http://schemas.microsoft.com/office/drawing/2014/main" id="{4C7C7483-F372-9E2C-863E-8678CD9AF055}"/>
              </a:ext>
            </a:extLst>
          </p:cNvPr>
          <p:cNvSpPr/>
          <p:nvPr>
            <p:custDataLst>
              <p:tags r:id="rId377"/>
            </p:custDataLst>
          </p:nvPr>
        </p:nvSpPr>
        <p:spPr>
          <a:xfrm>
            <a:off x="9423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1" name="Rectangle 3030">
            <a:extLst>
              <a:ext uri="{FF2B5EF4-FFF2-40B4-BE49-F238E27FC236}">
                <a16:creationId xmlns:a16="http://schemas.microsoft.com/office/drawing/2014/main" id="{CEE694A2-D39A-7CF8-1195-B0E1CE013C45}"/>
              </a:ext>
            </a:extLst>
          </p:cNvPr>
          <p:cNvSpPr/>
          <p:nvPr>
            <p:custDataLst>
              <p:tags r:id="rId378"/>
            </p:custDataLst>
          </p:nvPr>
        </p:nvSpPr>
        <p:spPr>
          <a:xfrm>
            <a:off x="9512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2" name="Rectangle 3031">
            <a:extLst>
              <a:ext uri="{FF2B5EF4-FFF2-40B4-BE49-F238E27FC236}">
                <a16:creationId xmlns:a16="http://schemas.microsoft.com/office/drawing/2014/main" id="{93D4CD79-7AF4-2212-2408-5F0FF1C867C2}"/>
              </a:ext>
            </a:extLst>
          </p:cNvPr>
          <p:cNvSpPr/>
          <p:nvPr>
            <p:custDataLst>
              <p:tags r:id="rId379"/>
            </p:custDataLst>
          </p:nvPr>
        </p:nvSpPr>
        <p:spPr>
          <a:xfrm>
            <a:off x="9601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3" name="Rectangle 3032">
            <a:extLst>
              <a:ext uri="{FF2B5EF4-FFF2-40B4-BE49-F238E27FC236}">
                <a16:creationId xmlns:a16="http://schemas.microsoft.com/office/drawing/2014/main" id="{5F1A9749-5CCC-34F6-7DA3-17EF46E9DFAB}"/>
              </a:ext>
            </a:extLst>
          </p:cNvPr>
          <p:cNvSpPr/>
          <p:nvPr>
            <p:custDataLst>
              <p:tags r:id="rId380"/>
            </p:custDataLst>
          </p:nvPr>
        </p:nvSpPr>
        <p:spPr>
          <a:xfrm>
            <a:off x="9690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4" name="Rectangle 3033">
            <a:extLst>
              <a:ext uri="{FF2B5EF4-FFF2-40B4-BE49-F238E27FC236}">
                <a16:creationId xmlns:a16="http://schemas.microsoft.com/office/drawing/2014/main" id="{91E57E07-1BDD-D05A-0615-6C433AF9724B}"/>
              </a:ext>
            </a:extLst>
          </p:cNvPr>
          <p:cNvSpPr/>
          <p:nvPr>
            <p:custDataLst>
              <p:tags r:id="rId381"/>
            </p:custDataLst>
          </p:nvPr>
        </p:nvSpPr>
        <p:spPr>
          <a:xfrm>
            <a:off x="9867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5" name="Rectangle 3034">
            <a:extLst>
              <a:ext uri="{FF2B5EF4-FFF2-40B4-BE49-F238E27FC236}">
                <a16:creationId xmlns:a16="http://schemas.microsoft.com/office/drawing/2014/main" id="{AC317F0C-A24F-6FD6-8F6A-E79E55D4C3B7}"/>
              </a:ext>
            </a:extLst>
          </p:cNvPr>
          <p:cNvSpPr/>
          <p:nvPr>
            <p:custDataLst>
              <p:tags r:id="rId382"/>
            </p:custDataLst>
          </p:nvPr>
        </p:nvSpPr>
        <p:spPr>
          <a:xfrm>
            <a:off x="9956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6" name="Rectangle 3035">
            <a:extLst>
              <a:ext uri="{FF2B5EF4-FFF2-40B4-BE49-F238E27FC236}">
                <a16:creationId xmlns:a16="http://schemas.microsoft.com/office/drawing/2014/main" id="{51E67C56-1F18-48D0-554D-1B31529ECBF5}"/>
              </a:ext>
            </a:extLst>
          </p:cNvPr>
          <p:cNvSpPr/>
          <p:nvPr>
            <p:custDataLst>
              <p:tags r:id="rId383"/>
            </p:custDataLst>
          </p:nvPr>
        </p:nvSpPr>
        <p:spPr>
          <a:xfrm>
            <a:off x="10045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7" name="Rectangle 3036">
            <a:extLst>
              <a:ext uri="{FF2B5EF4-FFF2-40B4-BE49-F238E27FC236}">
                <a16:creationId xmlns:a16="http://schemas.microsoft.com/office/drawing/2014/main" id="{DAD9CC37-DC48-B0C6-80BA-2EF8696370C7}"/>
              </a:ext>
            </a:extLst>
          </p:cNvPr>
          <p:cNvSpPr/>
          <p:nvPr>
            <p:custDataLst>
              <p:tags r:id="rId384"/>
            </p:custDataLst>
          </p:nvPr>
        </p:nvSpPr>
        <p:spPr>
          <a:xfrm>
            <a:off x="101346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8" name="Rectangle 3037">
            <a:extLst>
              <a:ext uri="{FF2B5EF4-FFF2-40B4-BE49-F238E27FC236}">
                <a16:creationId xmlns:a16="http://schemas.microsoft.com/office/drawing/2014/main" id="{BFD23881-FE6F-F0BB-9F04-FAEF217EE5AA}"/>
              </a:ext>
            </a:extLst>
          </p:cNvPr>
          <p:cNvSpPr/>
          <p:nvPr>
            <p:custDataLst>
              <p:tags r:id="rId385"/>
            </p:custDataLst>
          </p:nvPr>
        </p:nvSpPr>
        <p:spPr>
          <a:xfrm>
            <a:off x="10223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9" name="Rectangle 3038">
            <a:extLst>
              <a:ext uri="{FF2B5EF4-FFF2-40B4-BE49-F238E27FC236}">
                <a16:creationId xmlns:a16="http://schemas.microsoft.com/office/drawing/2014/main" id="{A3494357-FD5E-6E82-D2F6-26913705E908}"/>
              </a:ext>
            </a:extLst>
          </p:cNvPr>
          <p:cNvSpPr/>
          <p:nvPr>
            <p:custDataLst>
              <p:tags r:id="rId386"/>
            </p:custDataLst>
          </p:nvPr>
        </p:nvSpPr>
        <p:spPr>
          <a:xfrm>
            <a:off x="10312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0" name="Rectangle 3039">
            <a:extLst>
              <a:ext uri="{FF2B5EF4-FFF2-40B4-BE49-F238E27FC236}">
                <a16:creationId xmlns:a16="http://schemas.microsoft.com/office/drawing/2014/main" id="{6357ABC0-CA25-4165-31E2-0F384AD36216}"/>
              </a:ext>
            </a:extLst>
          </p:cNvPr>
          <p:cNvSpPr/>
          <p:nvPr>
            <p:custDataLst>
              <p:tags r:id="rId387"/>
            </p:custDataLst>
          </p:nvPr>
        </p:nvSpPr>
        <p:spPr>
          <a:xfrm>
            <a:off x="10401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1" name="Rectangle 3040">
            <a:extLst>
              <a:ext uri="{FF2B5EF4-FFF2-40B4-BE49-F238E27FC236}">
                <a16:creationId xmlns:a16="http://schemas.microsoft.com/office/drawing/2014/main" id="{0479BBB7-3D13-7BB0-41C9-049FDE01F7C3}"/>
              </a:ext>
            </a:extLst>
          </p:cNvPr>
          <p:cNvSpPr/>
          <p:nvPr>
            <p:custDataLst>
              <p:tags r:id="rId388"/>
            </p:custDataLst>
          </p:nvPr>
        </p:nvSpPr>
        <p:spPr>
          <a:xfrm>
            <a:off x="10490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2" name="Rectangle 3041">
            <a:extLst>
              <a:ext uri="{FF2B5EF4-FFF2-40B4-BE49-F238E27FC236}">
                <a16:creationId xmlns:a16="http://schemas.microsoft.com/office/drawing/2014/main" id="{1059736C-0CCC-96D7-ECBD-BD323E109FEE}"/>
              </a:ext>
            </a:extLst>
          </p:cNvPr>
          <p:cNvSpPr/>
          <p:nvPr>
            <p:custDataLst>
              <p:tags r:id="rId389"/>
            </p:custDataLst>
          </p:nvPr>
        </p:nvSpPr>
        <p:spPr>
          <a:xfrm>
            <a:off x="106680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3" name="Rectangle 3042">
            <a:extLst>
              <a:ext uri="{FF2B5EF4-FFF2-40B4-BE49-F238E27FC236}">
                <a16:creationId xmlns:a16="http://schemas.microsoft.com/office/drawing/2014/main" id="{8B8CFB4B-F064-2D6B-3BCC-923F74BAE873}"/>
              </a:ext>
            </a:extLst>
          </p:cNvPr>
          <p:cNvSpPr/>
          <p:nvPr>
            <p:custDataLst>
              <p:tags r:id="rId390"/>
            </p:custDataLst>
          </p:nvPr>
        </p:nvSpPr>
        <p:spPr>
          <a:xfrm>
            <a:off x="8267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4" name="Rectangle 3043">
            <a:extLst>
              <a:ext uri="{FF2B5EF4-FFF2-40B4-BE49-F238E27FC236}">
                <a16:creationId xmlns:a16="http://schemas.microsoft.com/office/drawing/2014/main" id="{E4173ABC-8B7B-99D0-9C04-730A94BFBD81}"/>
              </a:ext>
            </a:extLst>
          </p:cNvPr>
          <p:cNvSpPr/>
          <p:nvPr>
            <p:custDataLst>
              <p:tags r:id="rId391"/>
            </p:custDataLst>
          </p:nvPr>
        </p:nvSpPr>
        <p:spPr>
          <a:xfrm>
            <a:off x="84455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5" name="Rectangle 3044">
            <a:extLst>
              <a:ext uri="{FF2B5EF4-FFF2-40B4-BE49-F238E27FC236}">
                <a16:creationId xmlns:a16="http://schemas.microsoft.com/office/drawing/2014/main" id="{2C54E858-445B-8C4C-9318-4B03F18B8994}"/>
              </a:ext>
            </a:extLst>
          </p:cNvPr>
          <p:cNvSpPr/>
          <p:nvPr>
            <p:custDataLst>
              <p:tags r:id="rId392"/>
            </p:custDataLst>
          </p:nvPr>
        </p:nvSpPr>
        <p:spPr>
          <a:xfrm>
            <a:off x="8534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6" name="Rectangle 3045">
            <a:extLst>
              <a:ext uri="{FF2B5EF4-FFF2-40B4-BE49-F238E27FC236}">
                <a16:creationId xmlns:a16="http://schemas.microsoft.com/office/drawing/2014/main" id="{26ED552F-1649-72E1-0F44-DF36CB7F10AD}"/>
              </a:ext>
            </a:extLst>
          </p:cNvPr>
          <p:cNvSpPr/>
          <p:nvPr>
            <p:custDataLst>
              <p:tags r:id="rId393"/>
            </p:custDataLst>
          </p:nvPr>
        </p:nvSpPr>
        <p:spPr>
          <a:xfrm>
            <a:off x="86233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7" name="Rectangle 3046">
            <a:extLst>
              <a:ext uri="{FF2B5EF4-FFF2-40B4-BE49-F238E27FC236}">
                <a16:creationId xmlns:a16="http://schemas.microsoft.com/office/drawing/2014/main" id="{41801429-9576-308B-2AB7-5492D9FA5136}"/>
              </a:ext>
            </a:extLst>
          </p:cNvPr>
          <p:cNvSpPr/>
          <p:nvPr>
            <p:custDataLst>
              <p:tags r:id="rId394"/>
            </p:custDataLst>
          </p:nvPr>
        </p:nvSpPr>
        <p:spPr>
          <a:xfrm>
            <a:off x="88011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8" name="Rectangle 3047">
            <a:extLst>
              <a:ext uri="{FF2B5EF4-FFF2-40B4-BE49-F238E27FC236}">
                <a16:creationId xmlns:a16="http://schemas.microsoft.com/office/drawing/2014/main" id="{8719EC4A-DC26-B25C-FEA3-3C85D338F8D7}"/>
              </a:ext>
            </a:extLst>
          </p:cNvPr>
          <p:cNvSpPr/>
          <p:nvPr>
            <p:custDataLst>
              <p:tags r:id="rId395"/>
            </p:custDataLst>
          </p:nvPr>
        </p:nvSpPr>
        <p:spPr>
          <a:xfrm>
            <a:off x="9067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9" name="Rectangle 3048">
            <a:extLst>
              <a:ext uri="{FF2B5EF4-FFF2-40B4-BE49-F238E27FC236}">
                <a16:creationId xmlns:a16="http://schemas.microsoft.com/office/drawing/2014/main" id="{98B863D5-FE80-1238-CB10-2FC4A380B7A2}"/>
              </a:ext>
            </a:extLst>
          </p:cNvPr>
          <p:cNvSpPr/>
          <p:nvPr>
            <p:custDataLst>
              <p:tags r:id="rId396"/>
            </p:custDataLst>
          </p:nvPr>
        </p:nvSpPr>
        <p:spPr>
          <a:xfrm>
            <a:off x="9245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0" name="Rectangle 3049">
            <a:extLst>
              <a:ext uri="{FF2B5EF4-FFF2-40B4-BE49-F238E27FC236}">
                <a16:creationId xmlns:a16="http://schemas.microsoft.com/office/drawing/2014/main" id="{D58C17DA-473A-BB8B-D1F0-C8A48440192A}"/>
              </a:ext>
            </a:extLst>
          </p:cNvPr>
          <p:cNvSpPr/>
          <p:nvPr>
            <p:custDataLst>
              <p:tags r:id="rId397"/>
            </p:custDataLst>
          </p:nvPr>
        </p:nvSpPr>
        <p:spPr>
          <a:xfrm>
            <a:off x="9423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1" name="Rectangle 3050">
            <a:extLst>
              <a:ext uri="{FF2B5EF4-FFF2-40B4-BE49-F238E27FC236}">
                <a16:creationId xmlns:a16="http://schemas.microsoft.com/office/drawing/2014/main" id="{7E66C3B8-DC56-D6A1-CF2A-9CB61FD56D8B}"/>
              </a:ext>
            </a:extLst>
          </p:cNvPr>
          <p:cNvSpPr/>
          <p:nvPr>
            <p:custDataLst>
              <p:tags r:id="rId398"/>
            </p:custDataLst>
          </p:nvPr>
        </p:nvSpPr>
        <p:spPr>
          <a:xfrm>
            <a:off x="9779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2" name="Rectangle 3051">
            <a:extLst>
              <a:ext uri="{FF2B5EF4-FFF2-40B4-BE49-F238E27FC236}">
                <a16:creationId xmlns:a16="http://schemas.microsoft.com/office/drawing/2014/main" id="{E092E71F-26B8-189E-B48D-765E19845546}"/>
              </a:ext>
            </a:extLst>
          </p:cNvPr>
          <p:cNvSpPr/>
          <p:nvPr>
            <p:custDataLst>
              <p:tags r:id="rId399"/>
            </p:custDataLst>
          </p:nvPr>
        </p:nvSpPr>
        <p:spPr>
          <a:xfrm>
            <a:off x="98679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3" name="Rectangle 3052">
            <a:extLst>
              <a:ext uri="{FF2B5EF4-FFF2-40B4-BE49-F238E27FC236}">
                <a16:creationId xmlns:a16="http://schemas.microsoft.com/office/drawing/2014/main" id="{392DEFBE-FCBC-7E5A-3F69-1C7D0AC350DF}"/>
              </a:ext>
            </a:extLst>
          </p:cNvPr>
          <p:cNvSpPr/>
          <p:nvPr>
            <p:custDataLst>
              <p:tags r:id="rId400"/>
            </p:custDataLst>
          </p:nvPr>
        </p:nvSpPr>
        <p:spPr>
          <a:xfrm>
            <a:off x="9956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4" name="Rectangle 3053">
            <a:extLst>
              <a:ext uri="{FF2B5EF4-FFF2-40B4-BE49-F238E27FC236}">
                <a16:creationId xmlns:a16="http://schemas.microsoft.com/office/drawing/2014/main" id="{C2C2A9F5-D53A-F0B8-4721-4B35997A531D}"/>
              </a:ext>
            </a:extLst>
          </p:cNvPr>
          <p:cNvSpPr/>
          <p:nvPr>
            <p:custDataLst>
              <p:tags r:id="rId401"/>
            </p:custDataLst>
          </p:nvPr>
        </p:nvSpPr>
        <p:spPr>
          <a:xfrm>
            <a:off x="10045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5" name="Rectangle 3054">
            <a:extLst>
              <a:ext uri="{FF2B5EF4-FFF2-40B4-BE49-F238E27FC236}">
                <a16:creationId xmlns:a16="http://schemas.microsoft.com/office/drawing/2014/main" id="{1A232C95-3CEC-BB38-EBCB-916B2CB4A9DC}"/>
              </a:ext>
            </a:extLst>
          </p:cNvPr>
          <p:cNvSpPr/>
          <p:nvPr>
            <p:custDataLst>
              <p:tags r:id="rId402"/>
            </p:custDataLst>
          </p:nvPr>
        </p:nvSpPr>
        <p:spPr>
          <a:xfrm>
            <a:off x="10134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6" name="Rectangle 3055">
            <a:extLst>
              <a:ext uri="{FF2B5EF4-FFF2-40B4-BE49-F238E27FC236}">
                <a16:creationId xmlns:a16="http://schemas.microsoft.com/office/drawing/2014/main" id="{FA21B250-38ED-F9C9-12DA-27D81D633457}"/>
              </a:ext>
            </a:extLst>
          </p:cNvPr>
          <p:cNvSpPr/>
          <p:nvPr>
            <p:custDataLst>
              <p:tags r:id="rId403"/>
            </p:custDataLst>
          </p:nvPr>
        </p:nvSpPr>
        <p:spPr>
          <a:xfrm>
            <a:off x="10668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7" name="Rectangle 3056">
            <a:extLst>
              <a:ext uri="{FF2B5EF4-FFF2-40B4-BE49-F238E27FC236}">
                <a16:creationId xmlns:a16="http://schemas.microsoft.com/office/drawing/2014/main" id="{C7B4391A-BC48-553B-B5AF-234B7A2E8FD7}"/>
              </a:ext>
            </a:extLst>
          </p:cNvPr>
          <p:cNvSpPr/>
          <p:nvPr>
            <p:custDataLst>
              <p:tags r:id="rId404"/>
            </p:custDataLst>
          </p:nvPr>
        </p:nvSpPr>
        <p:spPr>
          <a:xfrm>
            <a:off x="8267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8" name="Rectangle 3057">
            <a:extLst>
              <a:ext uri="{FF2B5EF4-FFF2-40B4-BE49-F238E27FC236}">
                <a16:creationId xmlns:a16="http://schemas.microsoft.com/office/drawing/2014/main" id="{A62590E9-5C54-A278-1FC5-7F641679F25D}"/>
              </a:ext>
            </a:extLst>
          </p:cNvPr>
          <p:cNvSpPr/>
          <p:nvPr>
            <p:custDataLst>
              <p:tags r:id="rId405"/>
            </p:custDataLst>
          </p:nvPr>
        </p:nvSpPr>
        <p:spPr>
          <a:xfrm>
            <a:off x="84455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9" name="Rectangle 3058">
            <a:extLst>
              <a:ext uri="{FF2B5EF4-FFF2-40B4-BE49-F238E27FC236}">
                <a16:creationId xmlns:a16="http://schemas.microsoft.com/office/drawing/2014/main" id="{03F4DDDA-6566-1EC2-4695-D0E30A3E0603}"/>
              </a:ext>
            </a:extLst>
          </p:cNvPr>
          <p:cNvSpPr/>
          <p:nvPr>
            <p:custDataLst>
              <p:tags r:id="rId406"/>
            </p:custDataLst>
          </p:nvPr>
        </p:nvSpPr>
        <p:spPr>
          <a:xfrm>
            <a:off x="8534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0" name="Rectangle 3059">
            <a:extLst>
              <a:ext uri="{FF2B5EF4-FFF2-40B4-BE49-F238E27FC236}">
                <a16:creationId xmlns:a16="http://schemas.microsoft.com/office/drawing/2014/main" id="{2F0809DE-EFEE-FEB2-BA3F-2030B95A1404}"/>
              </a:ext>
            </a:extLst>
          </p:cNvPr>
          <p:cNvSpPr/>
          <p:nvPr>
            <p:custDataLst>
              <p:tags r:id="rId407"/>
            </p:custDataLst>
          </p:nvPr>
        </p:nvSpPr>
        <p:spPr>
          <a:xfrm>
            <a:off x="86233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1" name="Rectangle 3060">
            <a:extLst>
              <a:ext uri="{FF2B5EF4-FFF2-40B4-BE49-F238E27FC236}">
                <a16:creationId xmlns:a16="http://schemas.microsoft.com/office/drawing/2014/main" id="{30B506E4-8A2E-18F3-27A6-6230F2297526}"/>
              </a:ext>
            </a:extLst>
          </p:cNvPr>
          <p:cNvSpPr/>
          <p:nvPr>
            <p:custDataLst>
              <p:tags r:id="rId408"/>
            </p:custDataLst>
          </p:nvPr>
        </p:nvSpPr>
        <p:spPr>
          <a:xfrm>
            <a:off x="8801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2" name="Rectangle 3061">
            <a:extLst>
              <a:ext uri="{FF2B5EF4-FFF2-40B4-BE49-F238E27FC236}">
                <a16:creationId xmlns:a16="http://schemas.microsoft.com/office/drawing/2014/main" id="{CF494423-CD8A-BFF1-2181-665DF9C641C9}"/>
              </a:ext>
            </a:extLst>
          </p:cNvPr>
          <p:cNvSpPr/>
          <p:nvPr>
            <p:custDataLst>
              <p:tags r:id="rId409"/>
            </p:custDataLst>
          </p:nvPr>
        </p:nvSpPr>
        <p:spPr>
          <a:xfrm>
            <a:off x="9156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3" name="Rectangle 3062">
            <a:extLst>
              <a:ext uri="{FF2B5EF4-FFF2-40B4-BE49-F238E27FC236}">
                <a16:creationId xmlns:a16="http://schemas.microsoft.com/office/drawing/2014/main" id="{F30A2AC0-E315-4A8D-B770-71C95DC0CC66}"/>
              </a:ext>
            </a:extLst>
          </p:cNvPr>
          <p:cNvSpPr/>
          <p:nvPr>
            <p:custDataLst>
              <p:tags r:id="rId410"/>
            </p:custDataLst>
          </p:nvPr>
        </p:nvSpPr>
        <p:spPr>
          <a:xfrm>
            <a:off x="9423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4" name="Rectangle 3063">
            <a:extLst>
              <a:ext uri="{FF2B5EF4-FFF2-40B4-BE49-F238E27FC236}">
                <a16:creationId xmlns:a16="http://schemas.microsoft.com/office/drawing/2014/main" id="{D9D0FCBC-406C-5D96-F2E5-CFDC594FF02A}"/>
              </a:ext>
            </a:extLst>
          </p:cNvPr>
          <p:cNvSpPr/>
          <p:nvPr>
            <p:custDataLst>
              <p:tags r:id="rId411"/>
            </p:custDataLst>
          </p:nvPr>
        </p:nvSpPr>
        <p:spPr>
          <a:xfrm>
            <a:off x="9601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5" name="Rectangle 3064">
            <a:extLst>
              <a:ext uri="{FF2B5EF4-FFF2-40B4-BE49-F238E27FC236}">
                <a16:creationId xmlns:a16="http://schemas.microsoft.com/office/drawing/2014/main" id="{1FFE46ED-4F3F-3CB3-1644-6BE85611725E}"/>
              </a:ext>
            </a:extLst>
          </p:cNvPr>
          <p:cNvSpPr/>
          <p:nvPr>
            <p:custDataLst>
              <p:tags r:id="rId412"/>
            </p:custDataLst>
          </p:nvPr>
        </p:nvSpPr>
        <p:spPr>
          <a:xfrm>
            <a:off x="9867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6" name="Rectangle 3065">
            <a:extLst>
              <a:ext uri="{FF2B5EF4-FFF2-40B4-BE49-F238E27FC236}">
                <a16:creationId xmlns:a16="http://schemas.microsoft.com/office/drawing/2014/main" id="{5D473E0A-6131-CBBE-EA97-7F5147351DB3}"/>
              </a:ext>
            </a:extLst>
          </p:cNvPr>
          <p:cNvSpPr/>
          <p:nvPr>
            <p:custDataLst>
              <p:tags r:id="rId413"/>
            </p:custDataLst>
          </p:nvPr>
        </p:nvSpPr>
        <p:spPr>
          <a:xfrm>
            <a:off x="10490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7" name="Rectangle 3066">
            <a:extLst>
              <a:ext uri="{FF2B5EF4-FFF2-40B4-BE49-F238E27FC236}">
                <a16:creationId xmlns:a16="http://schemas.microsoft.com/office/drawing/2014/main" id="{D5200E33-21E7-2DF1-057A-07A3364D4817}"/>
              </a:ext>
            </a:extLst>
          </p:cNvPr>
          <p:cNvSpPr/>
          <p:nvPr>
            <p:custDataLst>
              <p:tags r:id="rId414"/>
            </p:custDataLst>
          </p:nvPr>
        </p:nvSpPr>
        <p:spPr>
          <a:xfrm>
            <a:off x="10579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8" name="Rectangle 3067">
            <a:extLst>
              <a:ext uri="{FF2B5EF4-FFF2-40B4-BE49-F238E27FC236}">
                <a16:creationId xmlns:a16="http://schemas.microsoft.com/office/drawing/2014/main" id="{F360831B-B1A7-2376-1149-B9739831094D}"/>
              </a:ext>
            </a:extLst>
          </p:cNvPr>
          <p:cNvSpPr/>
          <p:nvPr>
            <p:custDataLst>
              <p:tags r:id="rId415"/>
            </p:custDataLst>
          </p:nvPr>
        </p:nvSpPr>
        <p:spPr>
          <a:xfrm>
            <a:off x="106680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9" name="Rectangle 3068">
            <a:extLst>
              <a:ext uri="{FF2B5EF4-FFF2-40B4-BE49-F238E27FC236}">
                <a16:creationId xmlns:a16="http://schemas.microsoft.com/office/drawing/2014/main" id="{6B125794-EF3A-CAE6-6A92-A473EB4C6F3D}"/>
              </a:ext>
            </a:extLst>
          </p:cNvPr>
          <p:cNvSpPr/>
          <p:nvPr>
            <p:custDataLst>
              <p:tags r:id="rId416"/>
            </p:custDataLst>
          </p:nvPr>
        </p:nvSpPr>
        <p:spPr>
          <a:xfrm>
            <a:off x="10756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0" name="Rectangle 3069">
            <a:extLst>
              <a:ext uri="{FF2B5EF4-FFF2-40B4-BE49-F238E27FC236}">
                <a16:creationId xmlns:a16="http://schemas.microsoft.com/office/drawing/2014/main" id="{31E64C98-5385-1FFC-0153-212C8DD18F58}"/>
              </a:ext>
            </a:extLst>
          </p:cNvPr>
          <p:cNvSpPr/>
          <p:nvPr>
            <p:custDataLst>
              <p:tags r:id="rId417"/>
            </p:custDataLst>
          </p:nvPr>
        </p:nvSpPr>
        <p:spPr>
          <a:xfrm>
            <a:off x="8267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1" name="Rectangle 3070">
            <a:extLst>
              <a:ext uri="{FF2B5EF4-FFF2-40B4-BE49-F238E27FC236}">
                <a16:creationId xmlns:a16="http://schemas.microsoft.com/office/drawing/2014/main" id="{5F568409-1798-175D-750B-F076E13071CA}"/>
              </a:ext>
            </a:extLst>
          </p:cNvPr>
          <p:cNvSpPr/>
          <p:nvPr>
            <p:custDataLst>
              <p:tags r:id="rId418"/>
            </p:custDataLst>
          </p:nvPr>
        </p:nvSpPr>
        <p:spPr>
          <a:xfrm>
            <a:off x="8801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2" name="Rectangle 3071">
            <a:extLst>
              <a:ext uri="{FF2B5EF4-FFF2-40B4-BE49-F238E27FC236}">
                <a16:creationId xmlns:a16="http://schemas.microsoft.com/office/drawing/2014/main" id="{E73DF58E-2DE1-A3AA-0636-CF6DA96F2682}"/>
              </a:ext>
            </a:extLst>
          </p:cNvPr>
          <p:cNvSpPr/>
          <p:nvPr>
            <p:custDataLst>
              <p:tags r:id="rId419"/>
            </p:custDataLst>
          </p:nvPr>
        </p:nvSpPr>
        <p:spPr>
          <a:xfrm>
            <a:off x="9156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3" name="Rectangle 3072">
            <a:extLst>
              <a:ext uri="{FF2B5EF4-FFF2-40B4-BE49-F238E27FC236}">
                <a16:creationId xmlns:a16="http://schemas.microsoft.com/office/drawing/2014/main" id="{50385C33-003D-604E-A330-7F2D7B9554D5}"/>
              </a:ext>
            </a:extLst>
          </p:cNvPr>
          <p:cNvSpPr/>
          <p:nvPr>
            <p:custDataLst>
              <p:tags r:id="rId420"/>
            </p:custDataLst>
          </p:nvPr>
        </p:nvSpPr>
        <p:spPr>
          <a:xfrm>
            <a:off x="9245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4" name="Rectangle 3073">
            <a:extLst>
              <a:ext uri="{FF2B5EF4-FFF2-40B4-BE49-F238E27FC236}">
                <a16:creationId xmlns:a16="http://schemas.microsoft.com/office/drawing/2014/main" id="{A81EC83A-0C20-BEC7-B9F0-D511D6F4F467}"/>
              </a:ext>
            </a:extLst>
          </p:cNvPr>
          <p:cNvSpPr/>
          <p:nvPr>
            <p:custDataLst>
              <p:tags r:id="rId421"/>
            </p:custDataLst>
          </p:nvPr>
        </p:nvSpPr>
        <p:spPr>
          <a:xfrm>
            <a:off x="9423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5" name="Rectangle 3074">
            <a:extLst>
              <a:ext uri="{FF2B5EF4-FFF2-40B4-BE49-F238E27FC236}">
                <a16:creationId xmlns:a16="http://schemas.microsoft.com/office/drawing/2014/main" id="{26725FB9-AA18-91CC-D0AE-2366776DDF6A}"/>
              </a:ext>
            </a:extLst>
          </p:cNvPr>
          <p:cNvSpPr/>
          <p:nvPr>
            <p:custDataLst>
              <p:tags r:id="rId422"/>
            </p:custDataLst>
          </p:nvPr>
        </p:nvSpPr>
        <p:spPr>
          <a:xfrm>
            <a:off x="9512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6" name="Rectangle 3075">
            <a:extLst>
              <a:ext uri="{FF2B5EF4-FFF2-40B4-BE49-F238E27FC236}">
                <a16:creationId xmlns:a16="http://schemas.microsoft.com/office/drawing/2014/main" id="{9CA6F478-31F0-CC7F-7102-DCB7079AA1A7}"/>
              </a:ext>
            </a:extLst>
          </p:cNvPr>
          <p:cNvSpPr/>
          <p:nvPr>
            <p:custDataLst>
              <p:tags r:id="rId423"/>
            </p:custDataLst>
          </p:nvPr>
        </p:nvSpPr>
        <p:spPr>
          <a:xfrm>
            <a:off x="9601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7" name="Rectangle 3076">
            <a:extLst>
              <a:ext uri="{FF2B5EF4-FFF2-40B4-BE49-F238E27FC236}">
                <a16:creationId xmlns:a16="http://schemas.microsoft.com/office/drawing/2014/main" id="{C368E0DA-C09A-01E4-A5E9-ACE6A7329225}"/>
              </a:ext>
            </a:extLst>
          </p:cNvPr>
          <p:cNvSpPr/>
          <p:nvPr>
            <p:custDataLst>
              <p:tags r:id="rId424"/>
            </p:custDataLst>
          </p:nvPr>
        </p:nvSpPr>
        <p:spPr>
          <a:xfrm>
            <a:off x="9690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8" name="Rectangle 3077">
            <a:extLst>
              <a:ext uri="{FF2B5EF4-FFF2-40B4-BE49-F238E27FC236}">
                <a16:creationId xmlns:a16="http://schemas.microsoft.com/office/drawing/2014/main" id="{343707C2-D308-D5B8-15FF-FBDF3AD8471F}"/>
              </a:ext>
            </a:extLst>
          </p:cNvPr>
          <p:cNvSpPr/>
          <p:nvPr>
            <p:custDataLst>
              <p:tags r:id="rId425"/>
            </p:custDataLst>
          </p:nvPr>
        </p:nvSpPr>
        <p:spPr>
          <a:xfrm>
            <a:off x="99568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9" name="Rectangle 3078">
            <a:extLst>
              <a:ext uri="{FF2B5EF4-FFF2-40B4-BE49-F238E27FC236}">
                <a16:creationId xmlns:a16="http://schemas.microsoft.com/office/drawing/2014/main" id="{01CCDD02-57EC-3BE8-0DA0-21FB4A524361}"/>
              </a:ext>
            </a:extLst>
          </p:cNvPr>
          <p:cNvSpPr/>
          <p:nvPr>
            <p:custDataLst>
              <p:tags r:id="rId426"/>
            </p:custDataLst>
          </p:nvPr>
        </p:nvSpPr>
        <p:spPr>
          <a:xfrm>
            <a:off x="10045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0" name="Rectangle 3079">
            <a:extLst>
              <a:ext uri="{FF2B5EF4-FFF2-40B4-BE49-F238E27FC236}">
                <a16:creationId xmlns:a16="http://schemas.microsoft.com/office/drawing/2014/main" id="{432A98B1-1E32-0925-5B3D-07224725B3D3}"/>
              </a:ext>
            </a:extLst>
          </p:cNvPr>
          <p:cNvSpPr/>
          <p:nvPr>
            <p:custDataLst>
              <p:tags r:id="rId427"/>
            </p:custDataLst>
          </p:nvPr>
        </p:nvSpPr>
        <p:spPr>
          <a:xfrm>
            <a:off x="10134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1" name="Rectangle 3080">
            <a:extLst>
              <a:ext uri="{FF2B5EF4-FFF2-40B4-BE49-F238E27FC236}">
                <a16:creationId xmlns:a16="http://schemas.microsoft.com/office/drawing/2014/main" id="{3FF93311-99F1-D7F4-ECDE-19C00945055D}"/>
              </a:ext>
            </a:extLst>
          </p:cNvPr>
          <p:cNvSpPr/>
          <p:nvPr>
            <p:custDataLst>
              <p:tags r:id="rId428"/>
            </p:custDataLst>
          </p:nvPr>
        </p:nvSpPr>
        <p:spPr>
          <a:xfrm>
            <a:off x="102235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2" name="Rectangle 3081">
            <a:extLst>
              <a:ext uri="{FF2B5EF4-FFF2-40B4-BE49-F238E27FC236}">
                <a16:creationId xmlns:a16="http://schemas.microsoft.com/office/drawing/2014/main" id="{CAEEE00A-FA8A-1105-E0FE-A791345D6AC0}"/>
              </a:ext>
            </a:extLst>
          </p:cNvPr>
          <p:cNvSpPr/>
          <p:nvPr>
            <p:custDataLst>
              <p:tags r:id="rId429"/>
            </p:custDataLst>
          </p:nvPr>
        </p:nvSpPr>
        <p:spPr>
          <a:xfrm>
            <a:off x="10312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3" name="Rectangle 3082">
            <a:extLst>
              <a:ext uri="{FF2B5EF4-FFF2-40B4-BE49-F238E27FC236}">
                <a16:creationId xmlns:a16="http://schemas.microsoft.com/office/drawing/2014/main" id="{5C0C2819-BCDF-D469-7EA9-49778DF931B8}"/>
              </a:ext>
            </a:extLst>
          </p:cNvPr>
          <p:cNvSpPr/>
          <p:nvPr>
            <p:custDataLst>
              <p:tags r:id="rId430"/>
            </p:custDataLst>
          </p:nvPr>
        </p:nvSpPr>
        <p:spPr>
          <a:xfrm>
            <a:off x="10401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4" name="Rectangle 3083">
            <a:extLst>
              <a:ext uri="{FF2B5EF4-FFF2-40B4-BE49-F238E27FC236}">
                <a16:creationId xmlns:a16="http://schemas.microsoft.com/office/drawing/2014/main" id="{F444D400-2B34-38F1-CA5A-D4D72DC25CBE}"/>
              </a:ext>
            </a:extLst>
          </p:cNvPr>
          <p:cNvSpPr/>
          <p:nvPr>
            <p:custDataLst>
              <p:tags r:id="rId431"/>
            </p:custDataLst>
          </p:nvPr>
        </p:nvSpPr>
        <p:spPr>
          <a:xfrm>
            <a:off x="10490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5" name="Rectangle 3084">
            <a:extLst>
              <a:ext uri="{FF2B5EF4-FFF2-40B4-BE49-F238E27FC236}">
                <a16:creationId xmlns:a16="http://schemas.microsoft.com/office/drawing/2014/main" id="{C5078F9E-F6B8-53E1-85EB-87E6FE8F7422}"/>
              </a:ext>
            </a:extLst>
          </p:cNvPr>
          <p:cNvSpPr/>
          <p:nvPr>
            <p:custDataLst>
              <p:tags r:id="rId432"/>
            </p:custDataLst>
          </p:nvPr>
        </p:nvSpPr>
        <p:spPr>
          <a:xfrm>
            <a:off x="106680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6" name="Rectangle 3085">
            <a:extLst>
              <a:ext uri="{FF2B5EF4-FFF2-40B4-BE49-F238E27FC236}">
                <a16:creationId xmlns:a16="http://schemas.microsoft.com/office/drawing/2014/main" id="{1B7C3F2C-B05B-49B6-5ED2-B26F3FC74CEA}"/>
              </a:ext>
            </a:extLst>
          </p:cNvPr>
          <p:cNvSpPr/>
          <p:nvPr>
            <p:custDataLst>
              <p:tags r:id="rId433"/>
            </p:custDataLst>
          </p:nvPr>
        </p:nvSpPr>
        <p:spPr>
          <a:xfrm>
            <a:off x="107569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7" name="Rectangle 3086">
            <a:extLst>
              <a:ext uri="{FF2B5EF4-FFF2-40B4-BE49-F238E27FC236}">
                <a16:creationId xmlns:a16="http://schemas.microsoft.com/office/drawing/2014/main" id="{C7B12F6F-A186-E199-4642-493E73A76452}"/>
              </a:ext>
            </a:extLst>
          </p:cNvPr>
          <p:cNvSpPr/>
          <p:nvPr>
            <p:custDataLst>
              <p:tags r:id="rId434"/>
            </p:custDataLst>
          </p:nvPr>
        </p:nvSpPr>
        <p:spPr>
          <a:xfrm>
            <a:off x="8267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8" name="Rectangle 3087">
            <a:extLst>
              <a:ext uri="{FF2B5EF4-FFF2-40B4-BE49-F238E27FC236}">
                <a16:creationId xmlns:a16="http://schemas.microsoft.com/office/drawing/2014/main" id="{C20FB723-1B14-83B4-632E-674724156E02}"/>
              </a:ext>
            </a:extLst>
          </p:cNvPr>
          <p:cNvSpPr/>
          <p:nvPr>
            <p:custDataLst>
              <p:tags r:id="rId435"/>
            </p:custDataLst>
          </p:nvPr>
        </p:nvSpPr>
        <p:spPr>
          <a:xfrm>
            <a:off x="8356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9" name="Rectangle 3088">
            <a:extLst>
              <a:ext uri="{FF2B5EF4-FFF2-40B4-BE49-F238E27FC236}">
                <a16:creationId xmlns:a16="http://schemas.microsoft.com/office/drawing/2014/main" id="{F7F40DFA-9E88-5B14-086E-5D584DD9CCB5}"/>
              </a:ext>
            </a:extLst>
          </p:cNvPr>
          <p:cNvSpPr/>
          <p:nvPr>
            <p:custDataLst>
              <p:tags r:id="rId436"/>
            </p:custDataLst>
          </p:nvPr>
        </p:nvSpPr>
        <p:spPr>
          <a:xfrm>
            <a:off x="84455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0" name="Rectangle 3089">
            <a:extLst>
              <a:ext uri="{FF2B5EF4-FFF2-40B4-BE49-F238E27FC236}">
                <a16:creationId xmlns:a16="http://schemas.microsoft.com/office/drawing/2014/main" id="{30D97204-CC6D-BCDC-390C-F4844500CED7}"/>
              </a:ext>
            </a:extLst>
          </p:cNvPr>
          <p:cNvSpPr/>
          <p:nvPr>
            <p:custDataLst>
              <p:tags r:id="rId437"/>
            </p:custDataLst>
          </p:nvPr>
        </p:nvSpPr>
        <p:spPr>
          <a:xfrm>
            <a:off x="8534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1" name="Rectangle 3090">
            <a:extLst>
              <a:ext uri="{FF2B5EF4-FFF2-40B4-BE49-F238E27FC236}">
                <a16:creationId xmlns:a16="http://schemas.microsoft.com/office/drawing/2014/main" id="{DC08CBA4-A743-21C2-E903-E5561BC6357E}"/>
              </a:ext>
            </a:extLst>
          </p:cNvPr>
          <p:cNvSpPr/>
          <p:nvPr>
            <p:custDataLst>
              <p:tags r:id="rId438"/>
            </p:custDataLst>
          </p:nvPr>
        </p:nvSpPr>
        <p:spPr>
          <a:xfrm>
            <a:off x="8623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2" name="Rectangle 3091">
            <a:extLst>
              <a:ext uri="{FF2B5EF4-FFF2-40B4-BE49-F238E27FC236}">
                <a16:creationId xmlns:a16="http://schemas.microsoft.com/office/drawing/2014/main" id="{DDEB856E-6F66-8D83-E905-31B3359B345A}"/>
              </a:ext>
            </a:extLst>
          </p:cNvPr>
          <p:cNvSpPr/>
          <p:nvPr>
            <p:custDataLst>
              <p:tags r:id="rId439"/>
            </p:custDataLst>
          </p:nvPr>
        </p:nvSpPr>
        <p:spPr>
          <a:xfrm>
            <a:off x="87122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3" name="Rectangle 3092">
            <a:extLst>
              <a:ext uri="{FF2B5EF4-FFF2-40B4-BE49-F238E27FC236}">
                <a16:creationId xmlns:a16="http://schemas.microsoft.com/office/drawing/2014/main" id="{11C525CD-562B-8B8C-B5B0-7C6106FF6755}"/>
              </a:ext>
            </a:extLst>
          </p:cNvPr>
          <p:cNvSpPr/>
          <p:nvPr>
            <p:custDataLst>
              <p:tags r:id="rId440"/>
            </p:custDataLst>
          </p:nvPr>
        </p:nvSpPr>
        <p:spPr>
          <a:xfrm>
            <a:off x="88011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4" name="Rectangle 3093">
            <a:extLst>
              <a:ext uri="{FF2B5EF4-FFF2-40B4-BE49-F238E27FC236}">
                <a16:creationId xmlns:a16="http://schemas.microsoft.com/office/drawing/2014/main" id="{8DE5E392-D9E8-7311-0BA9-06CF0C0F08C4}"/>
              </a:ext>
            </a:extLst>
          </p:cNvPr>
          <p:cNvSpPr/>
          <p:nvPr>
            <p:custDataLst>
              <p:tags r:id="rId441"/>
            </p:custDataLst>
          </p:nvPr>
        </p:nvSpPr>
        <p:spPr>
          <a:xfrm>
            <a:off x="89789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5" name="Rectangle 3094">
            <a:extLst>
              <a:ext uri="{FF2B5EF4-FFF2-40B4-BE49-F238E27FC236}">
                <a16:creationId xmlns:a16="http://schemas.microsoft.com/office/drawing/2014/main" id="{E7634A92-861A-5AB7-FE2E-CF3554132EB0}"/>
              </a:ext>
            </a:extLst>
          </p:cNvPr>
          <p:cNvSpPr/>
          <p:nvPr>
            <p:custDataLst>
              <p:tags r:id="rId442"/>
            </p:custDataLst>
          </p:nvPr>
        </p:nvSpPr>
        <p:spPr>
          <a:xfrm>
            <a:off x="9245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6" name="Rectangle 3095">
            <a:extLst>
              <a:ext uri="{FF2B5EF4-FFF2-40B4-BE49-F238E27FC236}">
                <a16:creationId xmlns:a16="http://schemas.microsoft.com/office/drawing/2014/main" id="{2633FA2B-EC04-58A5-7048-E9C25F6A69F7}"/>
              </a:ext>
            </a:extLst>
          </p:cNvPr>
          <p:cNvSpPr/>
          <p:nvPr>
            <p:custDataLst>
              <p:tags r:id="rId443"/>
            </p:custDataLst>
          </p:nvPr>
        </p:nvSpPr>
        <p:spPr>
          <a:xfrm>
            <a:off x="9423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7" name="Rectangle 3096">
            <a:extLst>
              <a:ext uri="{FF2B5EF4-FFF2-40B4-BE49-F238E27FC236}">
                <a16:creationId xmlns:a16="http://schemas.microsoft.com/office/drawing/2014/main" id="{370ED64D-45B2-2E08-7275-FC6CDA2C02FC}"/>
              </a:ext>
            </a:extLst>
          </p:cNvPr>
          <p:cNvSpPr/>
          <p:nvPr>
            <p:custDataLst>
              <p:tags r:id="rId444"/>
            </p:custDataLst>
          </p:nvPr>
        </p:nvSpPr>
        <p:spPr>
          <a:xfrm>
            <a:off x="9512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8" name="Rectangle 3097">
            <a:extLst>
              <a:ext uri="{FF2B5EF4-FFF2-40B4-BE49-F238E27FC236}">
                <a16:creationId xmlns:a16="http://schemas.microsoft.com/office/drawing/2014/main" id="{8DE2D05F-07CA-C276-F969-8189EB4719D7}"/>
              </a:ext>
            </a:extLst>
          </p:cNvPr>
          <p:cNvSpPr/>
          <p:nvPr>
            <p:custDataLst>
              <p:tags r:id="rId445"/>
            </p:custDataLst>
          </p:nvPr>
        </p:nvSpPr>
        <p:spPr>
          <a:xfrm>
            <a:off x="10045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9" name="Rectangle 3098">
            <a:extLst>
              <a:ext uri="{FF2B5EF4-FFF2-40B4-BE49-F238E27FC236}">
                <a16:creationId xmlns:a16="http://schemas.microsoft.com/office/drawing/2014/main" id="{9F1ECDE6-8D80-F50C-127A-96392E37BC4B}"/>
              </a:ext>
            </a:extLst>
          </p:cNvPr>
          <p:cNvSpPr/>
          <p:nvPr>
            <p:custDataLst>
              <p:tags r:id="rId446"/>
            </p:custDataLst>
          </p:nvPr>
        </p:nvSpPr>
        <p:spPr>
          <a:xfrm>
            <a:off x="10312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0" name="Rectangle 3099">
            <a:extLst>
              <a:ext uri="{FF2B5EF4-FFF2-40B4-BE49-F238E27FC236}">
                <a16:creationId xmlns:a16="http://schemas.microsoft.com/office/drawing/2014/main" id="{4D290121-F8CA-C24C-AEC8-30732DC81B72}"/>
              </a:ext>
            </a:extLst>
          </p:cNvPr>
          <p:cNvSpPr/>
          <p:nvPr>
            <p:custDataLst>
              <p:tags r:id="rId447"/>
            </p:custDataLst>
          </p:nvPr>
        </p:nvSpPr>
        <p:spPr>
          <a:xfrm>
            <a:off x="10401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1" name="Rectangle 3100">
            <a:extLst>
              <a:ext uri="{FF2B5EF4-FFF2-40B4-BE49-F238E27FC236}">
                <a16:creationId xmlns:a16="http://schemas.microsoft.com/office/drawing/2014/main" id="{B8E59DB2-986B-5F6D-FC69-B322116B75C3}"/>
              </a:ext>
            </a:extLst>
          </p:cNvPr>
          <p:cNvSpPr/>
          <p:nvPr>
            <p:custDataLst>
              <p:tags r:id="rId448"/>
            </p:custDataLst>
          </p:nvPr>
        </p:nvSpPr>
        <p:spPr>
          <a:xfrm>
            <a:off x="106680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Tree>
    <p:custDataLst>
      <p:tags r:id="rId1"/>
    </p:custDataLst>
    <p:extLst>
      <p:ext uri="{BB962C8B-B14F-4D97-AF65-F5344CB8AC3E}">
        <p14:creationId xmlns:p14="http://schemas.microsoft.com/office/powerpoint/2010/main" val="19498580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What's one takeaway from today?</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2EB486A5-33A2-4A32-9A15-1B5DC51B5337}"/>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FE30A760-6FB2-4714-96B0-7331662308E0}"/>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Question slide</a:t>
            </a:r>
          </a:p>
        </p:txBody>
      </p:sp>
      <p:sp>
        <p:nvSpPr>
          <p:cNvPr id="6" name="Rectangle: Top Corners Snipped 5">
            <a:extLst>
              <a:ext uri="{FF2B5EF4-FFF2-40B4-BE49-F238E27FC236}">
                <a16:creationId xmlns:a16="http://schemas.microsoft.com/office/drawing/2014/main" id="{71508588-7123-4A61-934B-23B6A7E60EE1}"/>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A9D39340-1A65-4B48-8CB3-B41172FE195B}"/>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Oval 7">
            <a:extLst>
              <a:ext uri="{FF2B5EF4-FFF2-40B4-BE49-F238E27FC236}">
                <a16:creationId xmlns:a16="http://schemas.microsoft.com/office/drawing/2014/main" id="{FACC55B2-4E42-496B-9FC7-08EA0FB22571}"/>
              </a:ext>
            </a:extLst>
          </p:cNvPr>
          <p:cNvSpPr/>
          <p:nvPr>
            <p:custDataLst>
              <p:tags r:id="rId8"/>
            </p:custDataLst>
          </p:nvPr>
        </p:nvSpPr>
        <p:spPr>
          <a:xfrm>
            <a:off x="11341100" y="6007100"/>
            <a:ext cx="762000" cy="76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rIns="0" rtlCol="0" anchor="ctr" anchorCtr="1"/>
          <a:lstStyle/>
          <a:p>
            <a:pPr algn="l"/>
            <a:endParaRPr lang="en-GB"/>
          </a:p>
        </p:txBody>
      </p:sp>
      <p:sp>
        <p:nvSpPr>
          <p:cNvPr id="9" name="TextBox 8">
            <a:extLst>
              <a:ext uri="{FF2B5EF4-FFF2-40B4-BE49-F238E27FC236}">
                <a16:creationId xmlns:a16="http://schemas.microsoft.com/office/drawing/2014/main" id="{DCA84F3B-B64B-4B9F-94A4-7F5C399BD9CD}"/>
              </a:ext>
            </a:extLst>
          </p:cNvPr>
          <p:cNvSpPr txBox="1"/>
          <p:nvPr>
            <p:custDataLst>
              <p:tags r:id="rId9"/>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10" name="TextBox 9">
            <a:extLst>
              <a:ext uri="{FF2B5EF4-FFF2-40B4-BE49-F238E27FC236}">
                <a16:creationId xmlns:a16="http://schemas.microsoft.com/office/drawing/2014/main" id="{B80F221B-A35C-4931-AEED-CA52C709E0BD}"/>
              </a:ext>
            </a:extLst>
          </p:cNvPr>
          <p:cNvSpPr txBox="1"/>
          <p:nvPr>
            <p:custDataLst>
              <p:tags r:id="rId10"/>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XXX-XXX-XXX</a:t>
            </a:r>
            <a:endParaRPr lang="en-GB"/>
          </a:p>
        </p:txBody>
      </p:sp>
      <p:sp>
        <p:nvSpPr>
          <p:cNvPr id="11" name="Rectangle: Rounded Corners 10">
            <a:extLst>
              <a:ext uri="{FF2B5EF4-FFF2-40B4-BE49-F238E27FC236}">
                <a16:creationId xmlns:a16="http://schemas.microsoft.com/office/drawing/2014/main" id="{1E7B1E7C-91D5-482F-8948-0ABB2ABD9C83}"/>
              </a:ext>
            </a:extLst>
          </p:cNvPr>
          <p:cNvSpPr/>
          <p:nvPr>
            <p:custDataLst>
              <p:tags r:id="rId11"/>
            </p:custDataLst>
          </p:nvPr>
        </p:nvSpPr>
        <p:spPr>
          <a:xfrm>
            <a:off x="838200" y="1219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2" name="Rectangle: Rounded Corners 11">
            <a:extLst>
              <a:ext uri="{FF2B5EF4-FFF2-40B4-BE49-F238E27FC236}">
                <a16:creationId xmlns:a16="http://schemas.microsoft.com/office/drawing/2014/main" id="{CE2E8449-EDA1-4168-AD3C-FC0840391DA6}"/>
              </a:ext>
            </a:extLst>
          </p:cNvPr>
          <p:cNvSpPr/>
          <p:nvPr>
            <p:custDataLst>
              <p:tags r:id="rId12"/>
            </p:custDataLst>
          </p:nvPr>
        </p:nvSpPr>
        <p:spPr>
          <a:xfrm>
            <a:off x="838200" y="1981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3" name="Rectangle: Rounded Corners 12">
            <a:extLst>
              <a:ext uri="{FF2B5EF4-FFF2-40B4-BE49-F238E27FC236}">
                <a16:creationId xmlns:a16="http://schemas.microsoft.com/office/drawing/2014/main" id="{A964BB52-3200-4A8C-90DF-CA48DE26E142}"/>
              </a:ext>
            </a:extLst>
          </p:cNvPr>
          <p:cNvSpPr/>
          <p:nvPr>
            <p:custDataLst>
              <p:tags r:id="rId13"/>
            </p:custDataLst>
          </p:nvPr>
        </p:nvSpPr>
        <p:spPr>
          <a:xfrm>
            <a:off x="838200" y="2743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4" name="Rectangle: Rounded Corners 13">
            <a:extLst>
              <a:ext uri="{FF2B5EF4-FFF2-40B4-BE49-F238E27FC236}">
                <a16:creationId xmlns:a16="http://schemas.microsoft.com/office/drawing/2014/main" id="{D90A560C-98E0-4209-8F93-FDA857240199}"/>
              </a:ext>
            </a:extLst>
          </p:cNvPr>
          <p:cNvSpPr/>
          <p:nvPr>
            <p:custDataLst>
              <p:tags r:id="rId14"/>
            </p:custDataLst>
          </p:nvPr>
        </p:nvSpPr>
        <p:spPr>
          <a:xfrm>
            <a:off x="838200" y="3505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5" name="Rectangle: Rounded Corners 14">
            <a:extLst>
              <a:ext uri="{FF2B5EF4-FFF2-40B4-BE49-F238E27FC236}">
                <a16:creationId xmlns:a16="http://schemas.microsoft.com/office/drawing/2014/main" id="{C00653FD-DA55-48DF-AE6D-D4E3780722B5}"/>
              </a:ext>
            </a:extLst>
          </p:cNvPr>
          <p:cNvSpPr/>
          <p:nvPr>
            <p:custDataLst>
              <p:tags r:id="rId15"/>
            </p:custDataLst>
          </p:nvPr>
        </p:nvSpPr>
        <p:spPr>
          <a:xfrm>
            <a:off x="838200" y="4267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6" name="Rectangle: Rounded Corners 15">
            <a:extLst>
              <a:ext uri="{FF2B5EF4-FFF2-40B4-BE49-F238E27FC236}">
                <a16:creationId xmlns:a16="http://schemas.microsoft.com/office/drawing/2014/main" id="{B771C6B5-0BD8-479C-9E09-DFDCB4AF3A43}"/>
              </a:ext>
            </a:extLst>
          </p:cNvPr>
          <p:cNvSpPr/>
          <p:nvPr>
            <p:custDataLst>
              <p:tags r:id="rId16"/>
            </p:custDataLst>
          </p:nvPr>
        </p:nvSpPr>
        <p:spPr>
          <a:xfrm>
            <a:off x="838200" y="5029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Tree>
    <p:custDataLst>
      <p:tags r:id="rId1"/>
    </p:custDataLst>
    <p:extLst>
      <p:ext uri="{BB962C8B-B14F-4D97-AF65-F5344CB8AC3E}">
        <p14:creationId xmlns:p14="http://schemas.microsoft.com/office/powerpoint/2010/main" val="34884302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What's one takeaway from today?</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AAC76A35-FADF-4E64-9DC6-366D3D083D1E}"/>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AB3B2521-7296-4BFF-886C-2715AE995E7F}"/>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Results slide</a:t>
            </a:r>
          </a:p>
        </p:txBody>
      </p:sp>
      <p:sp>
        <p:nvSpPr>
          <p:cNvPr id="6" name="Rectangle: Top Corners Snipped 5">
            <a:extLst>
              <a:ext uri="{FF2B5EF4-FFF2-40B4-BE49-F238E27FC236}">
                <a16:creationId xmlns:a16="http://schemas.microsoft.com/office/drawing/2014/main" id="{E1A458F1-F771-47D6-B174-A44F946C192E}"/>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A4F50FBE-0D0F-4B44-A341-CDE3DEBC4230}"/>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TextBox 7">
            <a:extLst>
              <a:ext uri="{FF2B5EF4-FFF2-40B4-BE49-F238E27FC236}">
                <a16:creationId xmlns:a16="http://schemas.microsoft.com/office/drawing/2014/main" id="{12D66C8A-53F7-48C4-8AD4-843648A2E163}"/>
              </a:ext>
            </a:extLst>
          </p:cNvPr>
          <p:cNvSpPr txBox="1"/>
          <p:nvPr>
            <p:custDataLst>
              <p:tags r:id="rId8"/>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9" name="TextBox 8">
            <a:extLst>
              <a:ext uri="{FF2B5EF4-FFF2-40B4-BE49-F238E27FC236}">
                <a16:creationId xmlns:a16="http://schemas.microsoft.com/office/drawing/2014/main" id="{F8F0C47D-3D01-47C2-8CCF-CB800F2FF529}"/>
              </a:ext>
            </a:extLst>
          </p:cNvPr>
          <p:cNvSpPr txBox="1"/>
          <p:nvPr>
            <p:custDataLst>
              <p:tags r:id="rId9"/>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XXX-XXX-XXX</a:t>
            </a:r>
            <a:endParaRPr lang="en-GB"/>
          </a:p>
        </p:txBody>
      </p:sp>
      <p:sp>
        <p:nvSpPr>
          <p:cNvPr id="10" name="Rectangle 9">
            <a:extLst>
              <a:ext uri="{FF2B5EF4-FFF2-40B4-BE49-F238E27FC236}">
                <a16:creationId xmlns:a16="http://schemas.microsoft.com/office/drawing/2014/main" id="{0AE19238-7B72-4B1A-982E-7864E4A993C8}"/>
              </a:ext>
            </a:extLst>
          </p:cNvPr>
          <p:cNvSpPr/>
          <p:nvPr>
            <p:custDataLst>
              <p:tags r:id="rId10"/>
            </p:custDataLst>
          </p:nvPr>
        </p:nvSpPr>
        <p:spPr>
          <a:xfrm>
            <a:off x="8382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1" name="Rectangle 10">
            <a:extLst>
              <a:ext uri="{FF2B5EF4-FFF2-40B4-BE49-F238E27FC236}">
                <a16:creationId xmlns:a16="http://schemas.microsoft.com/office/drawing/2014/main" id="{F106D097-3CFF-47F8-8837-DA8FC671B2AF}"/>
              </a:ext>
            </a:extLst>
          </p:cNvPr>
          <p:cNvSpPr/>
          <p:nvPr>
            <p:custDataLst>
              <p:tags r:id="rId11"/>
            </p:custDataLst>
          </p:nvPr>
        </p:nvSpPr>
        <p:spPr>
          <a:xfrm>
            <a:off x="34798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2" name="Rectangle 11">
            <a:extLst>
              <a:ext uri="{FF2B5EF4-FFF2-40B4-BE49-F238E27FC236}">
                <a16:creationId xmlns:a16="http://schemas.microsoft.com/office/drawing/2014/main" id="{4E7CF3E1-50E3-49AD-B10B-BA9BDF53D347}"/>
              </a:ext>
            </a:extLst>
          </p:cNvPr>
          <p:cNvSpPr/>
          <p:nvPr>
            <p:custDataLst>
              <p:tags r:id="rId12"/>
            </p:custDataLst>
          </p:nvPr>
        </p:nvSpPr>
        <p:spPr>
          <a:xfrm>
            <a:off x="61214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3" name="Rectangle 12">
            <a:extLst>
              <a:ext uri="{FF2B5EF4-FFF2-40B4-BE49-F238E27FC236}">
                <a16:creationId xmlns:a16="http://schemas.microsoft.com/office/drawing/2014/main" id="{6BD58361-CA6A-4352-9AAD-9C83DF274EBF}"/>
              </a:ext>
            </a:extLst>
          </p:cNvPr>
          <p:cNvSpPr/>
          <p:nvPr>
            <p:custDataLst>
              <p:tags r:id="rId13"/>
            </p:custDataLst>
          </p:nvPr>
        </p:nvSpPr>
        <p:spPr>
          <a:xfrm>
            <a:off x="87630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4" name="Rectangle 13">
            <a:extLst>
              <a:ext uri="{FF2B5EF4-FFF2-40B4-BE49-F238E27FC236}">
                <a16:creationId xmlns:a16="http://schemas.microsoft.com/office/drawing/2014/main" id="{21A29201-AC8C-41B2-9E57-7631CCA85C54}"/>
              </a:ext>
            </a:extLst>
          </p:cNvPr>
          <p:cNvSpPr/>
          <p:nvPr>
            <p:custDataLst>
              <p:tags r:id="rId14"/>
            </p:custDataLst>
          </p:nvPr>
        </p:nvSpPr>
        <p:spPr>
          <a:xfrm>
            <a:off x="8382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5" name="Rectangle 14">
            <a:extLst>
              <a:ext uri="{FF2B5EF4-FFF2-40B4-BE49-F238E27FC236}">
                <a16:creationId xmlns:a16="http://schemas.microsoft.com/office/drawing/2014/main" id="{EA1854EB-1E55-49E3-9A3E-BDA6EC049D11}"/>
              </a:ext>
            </a:extLst>
          </p:cNvPr>
          <p:cNvSpPr/>
          <p:nvPr>
            <p:custDataLst>
              <p:tags r:id="rId15"/>
            </p:custDataLst>
          </p:nvPr>
        </p:nvSpPr>
        <p:spPr>
          <a:xfrm>
            <a:off x="34798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6" name="Rectangle 15">
            <a:extLst>
              <a:ext uri="{FF2B5EF4-FFF2-40B4-BE49-F238E27FC236}">
                <a16:creationId xmlns:a16="http://schemas.microsoft.com/office/drawing/2014/main" id="{A7A0ABF7-C851-4E29-85E0-9A4E67EA959D}"/>
              </a:ext>
            </a:extLst>
          </p:cNvPr>
          <p:cNvSpPr/>
          <p:nvPr>
            <p:custDataLst>
              <p:tags r:id="rId16"/>
            </p:custDataLst>
          </p:nvPr>
        </p:nvSpPr>
        <p:spPr>
          <a:xfrm>
            <a:off x="61214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7" name="Rectangle 16">
            <a:extLst>
              <a:ext uri="{FF2B5EF4-FFF2-40B4-BE49-F238E27FC236}">
                <a16:creationId xmlns:a16="http://schemas.microsoft.com/office/drawing/2014/main" id="{9544202E-E986-4623-94FD-098E651669DA}"/>
              </a:ext>
            </a:extLst>
          </p:cNvPr>
          <p:cNvSpPr/>
          <p:nvPr>
            <p:custDataLst>
              <p:tags r:id="rId17"/>
            </p:custDataLst>
          </p:nvPr>
        </p:nvSpPr>
        <p:spPr>
          <a:xfrm>
            <a:off x="87630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8" name="Rectangle 17">
            <a:extLst>
              <a:ext uri="{FF2B5EF4-FFF2-40B4-BE49-F238E27FC236}">
                <a16:creationId xmlns:a16="http://schemas.microsoft.com/office/drawing/2014/main" id="{CF8832C9-5664-4F38-A5AF-3228BF498852}"/>
              </a:ext>
            </a:extLst>
          </p:cNvPr>
          <p:cNvSpPr/>
          <p:nvPr>
            <p:custDataLst>
              <p:tags r:id="rId18"/>
            </p:custDataLst>
          </p:nvPr>
        </p:nvSpPr>
        <p:spPr>
          <a:xfrm>
            <a:off x="8382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9" name="Rectangle 18">
            <a:extLst>
              <a:ext uri="{FF2B5EF4-FFF2-40B4-BE49-F238E27FC236}">
                <a16:creationId xmlns:a16="http://schemas.microsoft.com/office/drawing/2014/main" id="{79205850-8301-4033-AAA9-4101AFC7B129}"/>
              </a:ext>
            </a:extLst>
          </p:cNvPr>
          <p:cNvSpPr/>
          <p:nvPr>
            <p:custDataLst>
              <p:tags r:id="rId19"/>
            </p:custDataLst>
          </p:nvPr>
        </p:nvSpPr>
        <p:spPr>
          <a:xfrm>
            <a:off x="34798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0" name="Rectangle 19">
            <a:extLst>
              <a:ext uri="{FF2B5EF4-FFF2-40B4-BE49-F238E27FC236}">
                <a16:creationId xmlns:a16="http://schemas.microsoft.com/office/drawing/2014/main" id="{BE09A2A8-BD29-40F2-87F7-4C6CBFC2DCDE}"/>
              </a:ext>
            </a:extLst>
          </p:cNvPr>
          <p:cNvSpPr/>
          <p:nvPr>
            <p:custDataLst>
              <p:tags r:id="rId20"/>
            </p:custDataLst>
          </p:nvPr>
        </p:nvSpPr>
        <p:spPr>
          <a:xfrm>
            <a:off x="61214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1" name="Rectangle 20">
            <a:extLst>
              <a:ext uri="{FF2B5EF4-FFF2-40B4-BE49-F238E27FC236}">
                <a16:creationId xmlns:a16="http://schemas.microsoft.com/office/drawing/2014/main" id="{9E8453D2-0094-43BF-A384-39711E992183}"/>
              </a:ext>
            </a:extLst>
          </p:cNvPr>
          <p:cNvSpPr/>
          <p:nvPr>
            <p:custDataLst>
              <p:tags r:id="rId21"/>
            </p:custDataLst>
          </p:nvPr>
        </p:nvSpPr>
        <p:spPr>
          <a:xfrm>
            <a:off x="87630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2" name="Rectangle 21">
            <a:extLst>
              <a:ext uri="{FF2B5EF4-FFF2-40B4-BE49-F238E27FC236}">
                <a16:creationId xmlns:a16="http://schemas.microsoft.com/office/drawing/2014/main" id="{C8C79978-D524-44A7-B706-D88BE3A83764}"/>
              </a:ext>
            </a:extLst>
          </p:cNvPr>
          <p:cNvSpPr/>
          <p:nvPr>
            <p:custDataLst>
              <p:tags r:id="rId22"/>
            </p:custDataLst>
          </p:nvPr>
        </p:nvSpPr>
        <p:spPr>
          <a:xfrm>
            <a:off x="8382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3" name="Rectangle 22">
            <a:extLst>
              <a:ext uri="{FF2B5EF4-FFF2-40B4-BE49-F238E27FC236}">
                <a16:creationId xmlns:a16="http://schemas.microsoft.com/office/drawing/2014/main" id="{4D93C594-540C-447F-B106-CED76EA68655}"/>
              </a:ext>
            </a:extLst>
          </p:cNvPr>
          <p:cNvSpPr/>
          <p:nvPr>
            <p:custDataLst>
              <p:tags r:id="rId23"/>
            </p:custDataLst>
          </p:nvPr>
        </p:nvSpPr>
        <p:spPr>
          <a:xfrm>
            <a:off x="34798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4" name="Rectangle 23">
            <a:extLst>
              <a:ext uri="{FF2B5EF4-FFF2-40B4-BE49-F238E27FC236}">
                <a16:creationId xmlns:a16="http://schemas.microsoft.com/office/drawing/2014/main" id="{94E07FB3-B460-45D7-8625-D460BDA359E9}"/>
              </a:ext>
            </a:extLst>
          </p:cNvPr>
          <p:cNvSpPr/>
          <p:nvPr>
            <p:custDataLst>
              <p:tags r:id="rId24"/>
            </p:custDataLst>
          </p:nvPr>
        </p:nvSpPr>
        <p:spPr>
          <a:xfrm>
            <a:off x="61214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5" name="Rectangle 24">
            <a:extLst>
              <a:ext uri="{FF2B5EF4-FFF2-40B4-BE49-F238E27FC236}">
                <a16:creationId xmlns:a16="http://schemas.microsoft.com/office/drawing/2014/main" id="{79C3552E-E69F-4B54-BBDB-4E600DF5132B}"/>
              </a:ext>
            </a:extLst>
          </p:cNvPr>
          <p:cNvSpPr/>
          <p:nvPr>
            <p:custDataLst>
              <p:tags r:id="rId25"/>
            </p:custDataLst>
          </p:nvPr>
        </p:nvSpPr>
        <p:spPr>
          <a:xfrm>
            <a:off x="87630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6" name="Rectangle 25">
            <a:extLst>
              <a:ext uri="{FF2B5EF4-FFF2-40B4-BE49-F238E27FC236}">
                <a16:creationId xmlns:a16="http://schemas.microsoft.com/office/drawing/2014/main" id="{22FA7AE0-6DC4-4C49-AB10-C22EF1F08E96}"/>
              </a:ext>
            </a:extLst>
          </p:cNvPr>
          <p:cNvSpPr/>
          <p:nvPr>
            <p:custDataLst>
              <p:tags r:id="rId26"/>
            </p:custDataLst>
          </p:nvPr>
        </p:nvSpPr>
        <p:spPr>
          <a:xfrm>
            <a:off x="0" y="5486400"/>
            <a:ext cx="12192000" cy="1219200"/>
          </a:xfrm>
          <a:prstGeom prst="rect">
            <a:avLst/>
          </a:prstGeom>
          <a:solidFill>
            <a:srgbClr val="666666">
              <a:alpha val="40000"/>
            </a:srgbClr>
          </a:solidFill>
          <a:ln w="12700" cap="flat" cmpd="sng" algn="ctr">
            <a:solidFill>
              <a:srgbClr val="808080">
                <a:alpha val="40000"/>
              </a:srgbClr>
            </a:solidFill>
            <a:prstDash val="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1"/>
          <a:lstStyle/>
          <a:p>
            <a:pPr algn="l"/>
            <a:r>
              <a:rPr lang="en-GB" sz="8000">
                <a:solidFill>
                  <a:srgbClr val="FFFFFF"/>
                </a:solidFill>
              </a:rPr>
              <a:t>RESULTS SLIDE</a:t>
            </a:r>
          </a:p>
        </p:txBody>
      </p:sp>
    </p:spTree>
    <p:custDataLst>
      <p:tags r:id="rId1"/>
    </p:custDataLst>
    <p:extLst>
      <p:ext uri="{BB962C8B-B14F-4D97-AF65-F5344CB8AC3E}">
        <p14:creationId xmlns:p14="http://schemas.microsoft.com/office/powerpoint/2010/main" val="982665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EB80-83FA-E71F-39C8-D2E47567D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2B7E7-C0F9-E9AC-0619-C5D533E4CD78}"/>
              </a:ext>
            </a:extLst>
          </p:cNvPr>
          <p:cNvSpPr>
            <a:spLocks noGrp="1"/>
          </p:cNvSpPr>
          <p:nvPr>
            <p:ph type="title"/>
            <p:custDataLst>
              <p:tags r:id="rId2"/>
            </p:custDataLst>
          </p:nvPr>
        </p:nvSpPr>
        <p:spPr/>
        <p:txBody>
          <a:bodyPr/>
          <a:lstStyle/>
          <a:p>
            <a:r>
              <a:rPr lang="en-FI"/>
              <a:t>Join the Vevox session</a:t>
            </a:r>
          </a:p>
        </p:txBody>
      </p:sp>
      <p:sp>
        <p:nvSpPr>
          <p:cNvPr id="3" name="Content Placeholder 2">
            <a:extLst>
              <a:ext uri="{FF2B5EF4-FFF2-40B4-BE49-F238E27FC236}">
                <a16:creationId xmlns:a16="http://schemas.microsoft.com/office/drawing/2014/main" id="{F68B2DFD-E2FD-133F-025B-81D9064D1B72}"/>
              </a:ext>
              <a:ext uri="{C183D7F6-B498-43B3-948B-1728B52AA6E4}">
                <adec:decorative xmlns:adec="http://schemas.microsoft.com/office/drawing/2017/decorative" val="1"/>
              </a:ext>
            </a:extLst>
          </p:cNvPr>
          <p:cNvSpPr>
            <a:spLocks noGrp="1"/>
          </p:cNvSpPr>
          <p:nvPr>
            <p:ph sz="quarter" idx="13"/>
            <p:custDataLst>
              <p:tags r:id="rId3"/>
            </p:custDataLst>
          </p:nvPr>
        </p:nvSpPr>
        <p:spPr/>
        <p:txBody>
          <a:bodyPr/>
          <a:lstStyle/>
          <a:p>
            <a:pPr marL="0" indent="0">
              <a:buNone/>
            </a:pPr>
            <a:r>
              <a:rPr lang="en-FI"/>
              <a:t> </a:t>
            </a:r>
          </a:p>
        </p:txBody>
      </p:sp>
      <p:sp>
        <p:nvSpPr>
          <p:cNvPr id="4" name="TextBox 3">
            <a:extLst>
              <a:ext uri="{FF2B5EF4-FFF2-40B4-BE49-F238E27FC236}">
                <a16:creationId xmlns:a16="http://schemas.microsoft.com/office/drawing/2014/main" id="{93C24854-71F5-5EB4-B2E9-F9E5FF7A939A}"/>
              </a:ext>
            </a:extLst>
          </p:cNvPr>
          <p:cNvSpPr txBox="1"/>
          <p:nvPr>
            <p:custDataLst>
              <p:tags r:id="rId4"/>
            </p:custDataLst>
          </p:nvPr>
        </p:nvSpPr>
        <p:spPr>
          <a:xfrm>
            <a:off x="838200" y="1790700"/>
            <a:ext cx="7340600" cy="4419600"/>
          </a:xfrm>
          <a:prstGeom prst="rect">
            <a:avLst/>
          </a:prstGeom>
          <a:noFill/>
        </p:spPr>
        <p:txBody>
          <a:bodyPr vertOverflow="overflow" vert="horz" wrap="square" rtlCol="0" anchor="t">
            <a:spAutoFit/>
          </a:bodyPr>
          <a:lstStyle/>
          <a:p>
            <a:pPr algn="l"/>
            <a:r>
              <a:rPr lang="en-GB" sz="3500"/>
              <a:t>Go to </a:t>
            </a:r>
            <a:r>
              <a:rPr lang="en-GB" sz="3500" b="1"/>
              <a:t>vevox.app</a:t>
            </a:r>
            <a:r>
              <a:rPr lang="en-GB" sz="3500"/>
              <a:t>
Enter the session ID: </a:t>
            </a:r>
            <a:r>
              <a:rPr lang="en-GB" sz="3500" b="1"/>
              <a:t>176-296-390</a:t>
            </a:r>
            <a:r>
              <a:rPr lang="en-GB" sz="3500"/>
              <a:t>
Or scan the QR code</a:t>
            </a:r>
          </a:p>
        </p:txBody>
      </p:sp>
      <p:sp>
        <p:nvSpPr>
          <p:cNvPr id="5" name="Rectangle 4">
            <a:extLst>
              <a:ext uri="{FF2B5EF4-FFF2-40B4-BE49-F238E27FC236}">
                <a16:creationId xmlns:a16="http://schemas.microsoft.com/office/drawing/2014/main" id="{BBDCC51F-9B10-7665-935E-F5C8C8547D28}"/>
              </a:ext>
              <a:ext uri="{C183D7F6-B498-43B3-948B-1728B52AA6E4}">
                <adec:decorative xmlns:adec="http://schemas.microsoft.com/office/drawing/2017/decorative" val="1"/>
              </a:ext>
            </a:extLst>
          </p:cNvPr>
          <p:cNvSpPr/>
          <p:nvPr>
            <p:custDataLst>
              <p:tags r:id="rId5"/>
            </p:custDataLst>
          </p:nvPr>
        </p:nvSpPr>
        <p:spPr>
          <a:xfrm>
            <a:off x="8178800" y="1943100"/>
            <a:ext cx="2755900" cy="2755900"/>
          </a:xfrm>
          <a:prstGeom prst="rect">
            <a:avLst/>
          </a:prstGeom>
          <a:solidFill>
            <a:srgbClr val="FFFFFF"/>
          </a:solidFill>
          <a:ln w="0" cap="flat" cmpd="sng" algn="ctr">
            <a:solidFill>
              <a:srgbClr val="FFFFFF"/>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08" name="Footer Placeholder 1307">
            <a:extLst>
              <a:ext uri="{FF2B5EF4-FFF2-40B4-BE49-F238E27FC236}">
                <a16:creationId xmlns:a16="http://schemas.microsoft.com/office/drawing/2014/main" id="{08BC3F92-C7BA-B3CE-A42D-FA81E7EF68BB}"/>
              </a:ext>
            </a:extLst>
          </p:cNvPr>
          <p:cNvSpPr>
            <a:spLocks noGrp="1"/>
          </p:cNvSpPr>
          <p:nvPr>
            <p:ph type="ftr" sz="quarter" idx="11"/>
          </p:nvPr>
        </p:nvSpPr>
        <p:spPr/>
        <p:txBody>
          <a:bodyPr/>
          <a:lstStyle/>
          <a:p>
            <a:r>
              <a:rPr lang="en-FI"/>
              <a:t>Web Accessibility 101</a:t>
            </a:r>
          </a:p>
        </p:txBody>
      </p:sp>
      <p:sp>
        <p:nvSpPr>
          <p:cNvPr id="1309" name="Slide Number Placeholder 1308">
            <a:extLst>
              <a:ext uri="{FF2B5EF4-FFF2-40B4-BE49-F238E27FC236}">
                <a16:creationId xmlns:a16="http://schemas.microsoft.com/office/drawing/2014/main" id="{8E20D42A-8995-9CD9-6F52-37799715B10A}"/>
              </a:ext>
            </a:extLst>
          </p:cNvPr>
          <p:cNvSpPr>
            <a:spLocks noGrp="1"/>
          </p:cNvSpPr>
          <p:nvPr>
            <p:ph type="sldNum" sz="quarter" idx="12"/>
          </p:nvPr>
        </p:nvSpPr>
        <p:spPr/>
        <p:txBody>
          <a:bodyPr/>
          <a:lstStyle/>
          <a:p>
            <a:fld id="{9D4AD3D6-B89C-4D82-B254-B84B3D342745}" type="slidenum">
              <a:rPr lang="en-FI" smtClean="0"/>
              <a:t>12</a:t>
            </a:fld>
            <a:endParaRPr lang="en-FI"/>
          </a:p>
        </p:txBody>
      </p:sp>
      <p:sp>
        <p:nvSpPr>
          <p:cNvPr id="2078" name="Rectangle 2077">
            <a:extLst>
              <a:ext uri="{FF2B5EF4-FFF2-40B4-BE49-F238E27FC236}">
                <a16:creationId xmlns:a16="http://schemas.microsoft.com/office/drawing/2014/main" id="{A2D3DBDC-D76A-5247-14ED-A168CFBEB89F}"/>
              </a:ext>
              <a:ext uri="{C183D7F6-B498-43B3-948B-1728B52AA6E4}">
                <adec:decorative xmlns:adec="http://schemas.microsoft.com/office/drawing/2017/decorative" val="1"/>
              </a:ext>
            </a:extLst>
          </p:cNvPr>
          <p:cNvSpPr/>
          <p:nvPr>
            <p:custDataLst>
              <p:tags r:id="rId6"/>
            </p:custDataLst>
          </p:nvPr>
        </p:nvSpPr>
        <p:spPr>
          <a:xfrm>
            <a:off x="8267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079" name="Rectangle 2078">
            <a:extLst>
              <a:ext uri="{FF2B5EF4-FFF2-40B4-BE49-F238E27FC236}">
                <a16:creationId xmlns:a16="http://schemas.microsoft.com/office/drawing/2014/main" id="{3B1CEE86-78ED-5F50-503F-9153555EB5B7}"/>
              </a:ext>
              <a:ext uri="{C183D7F6-B498-43B3-948B-1728B52AA6E4}">
                <adec:decorative xmlns:adec="http://schemas.microsoft.com/office/drawing/2017/decorative" val="1"/>
              </a:ext>
            </a:extLst>
          </p:cNvPr>
          <p:cNvSpPr/>
          <p:nvPr>
            <p:custDataLst>
              <p:tags r:id="rId7"/>
            </p:custDataLst>
          </p:nvPr>
        </p:nvSpPr>
        <p:spPr>
          <a:xfrm>
            <a:off x="8356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0" name="Rectangle 1309">
            <a:extLst>
              <a:ext uri="{FF2B5EF4-FFF2-40B4-BE49-F238E27FC236}">
                <a16:creationId xmlns:a16="http://schemas.microsoft.com/office/drawing/2014/main" id="{5BC32AF4-D9B5-713E-67E7-CA1FE142178F}"/>
              </a:ext>
              <a:ext uri="{C183D7F6-B498-43B3-948B-1728B52AA6E4}">
                <adec:decorative xmlns:adec="http://schemas.microsoft.com/office/drawing/2017/decorative" val="1"/>
              </a:ext>
            </a:extLst>
          </p:cNvPr>
          <p:cNvSpPr/>
          <p:nvPr>
            <p:custDataLst>
              <p:tags r:id="rId8"/>
            </p:custDataLst>
          </p:nvPr>
        </p:nvSpPr>
        <p:spPr>
          <a:xfrm>
            <a:off x="8445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1" name="Rectangle 1310">
            <a:extLst>
              <a:ext uri="{FF2B5EF4-FFF2-40B4-BE49-F238E27FC236}">
                <a16:creationId xmlns:a16="http://schemas.microsoft.com/office/drawing/2014/main" id="{9620B01B-194D-C851-8298-A104B9D57E5A}"/>
              </a:ext>
              <a:ext uri="{C183D7F6-B498-43B3-948B-1728B52AA6E4}">
                <adec:decorative xmlns:adec="http://schemas.microsoft.com/office/drawing/2017/decorative" val="1"/>
              </a:ext>
            </a:extLst>
          </p:cNvPr>
          <p:cNvSpPr/>
          <p:nvPr>
            <p:custDataLst>
              <p:tags r:id="rId9"/>
            </p:custDataLst>
          </p:nvPr>
        </p:nvSpPr>
        <p:spPr>
          <a:xfrm>
            <a:off x="8534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49" name="Rectangle 448">
            <a:extLst>
              <a:ext uri="{FF2B5EF4-FFF2-40B4-BE49-F238E27FC236}">
                <a16:creationId xmlns:a16="http://schemas.microsoft.com/office/drawing/2014/main" id="{A8FC829B-B244-B84D-9662-33184DF05409}"/>
              </a:ext>
              <a:ext uri="{C183D7F6-B498-43B3-948B-1728B52AA6E4}">
                <adec:decorative xmlns:adec="http://schemas.microsoft.com/office/drawing/2017/decorative" val="1"/>
              </a:ext>
            </a:extLst>
          </p:cNvPr>
          <p:cNvSpPr/>
          <p:nvPr>
            <p:custDataLst>
              <p:tags r:id="rId10"/>
            </p:custDataLst>
          </p:nvPr>
        </p:nvSpPr>
        <p:spPr>
          <a:xfrm>
            <a:off x="8623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0" name="Rectangle 449">
            <a:extLst>
              <a:ext uri="{FF2B5EF4-FFF2-40B4-BE49-F238E27FC236}">
                <a16:creationId xmlns:a16="http://schemas.microsoft.com/office/drawing/2014/main" id="{F02FA672-7006-CEF2-D557-BC447D8CA2AC}"/>
              </a:ext>
              <a:ext uri="{C183D7F6-B498-43B3-948B-1728B52AA6E4}">
                <adec:decorative xmlns:adec="http://schemas.microsoft.com/office/drawing/2017/decorative" val="1"/>
              </a:ext>
            </a:extLst>
          </p:cNvPr>
          <p:cNvSpPr/>
          <p:nvPr>
            <p:custDataLst>
              <p:tags r:id="rId11"/>
            </p:custDataLst>
          </p:nvPr>
        </p:nvSpPr>
        <p:spPr>
          <a:xfrm>
            <a:off x="8712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1" name="Rectangle 450">
            <a:extLst>
              <a:ext uri="{FF2B5EF4-FFF2-40B4-BE49-F238E27FC236}">
                <a16:creationId xmlns:a16="http://schemas.microsoft.com/office/drawing/2014/main" id="{CB09802B-3AFE-E9FD-5367-615DF5EB4339}"/>
              </a:ext>
              <a:ext uri="{C183D7F6-B498-43B3-948B-1728B52AA6E4}">
                <adec:decorative xmlns:adec="http://schemas.microsoft.com/office/drawing/2017/decorative" val="1"/>
              </a:ext>
            </a:extLst>
          </p:cNvPr>
          <p:cNvSpPr/>
          <p:nvPr>
            <p:custDataLst>
              <p:tags r:id="rId12"/>
            </p:custDataLst>
          </p:nvPr>
        </p:nvSpPr>
        <p:spPr>
          <a:xfrm>
            <a:off x="8801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2" name="Rectangle 451">
            <a:extLst>
              <a:ext uri="{FF2B5EF4-FFF2-40B4-BE49-F238E27FC236}">
                <a16:creationId xmlns:a16="http://schemas.microsoft.com/office/drawing/2014/main" id="{CD0E932D-2554-973D-9980-D277DEA5FAC0}"/>
              </a:ext>
              <a:ext uri="{C183D7F6-B498-43B3-948B-1728B52AA6E4}">
                <adec:decorative xmlns:adec="http://schemas.microsoft.com/office/drawing/2017/decorative" val="1"/>
              </a:ext>
            </a:extLst>
          </p:cNvPr>
          <p:cNvSpPr/>
          <p:nvPr>
            <p:custDataLst>
              <p:tags r:id="rId13"/>
            </p:custDataLst>
          </p:nvPr>
        </p:nvSpPr>
        <p:spPr>
          <a:xfrm>
            <a:off x="8978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3" name="Rectangle 452">
            <a:extLst>
              <a:ext uri="{FF2B5EF4-FFF2-40B4-BE49-F238E27FC236}">
                <a16:creationId xmlns:a16="http://schemas.microsoft.com/office/drawing/2014/main" id="{F186297E-9C39-58C6-DA8B-B744FD591C24}"/>
              </a:ext>
              <a:ext uri="{C183D7F6-B498-43B3-948B-1728B52AA6E4}">
                <adec:decorative xmlns:adec="http://schemas.microsoft.com/office/drawing/2017/decorative" val="1"/>
              </a:ext>
            </a:extLst>
          </p:cNvPr>
          <p:cNvSpPr/>
          <p:nvPr>
            <p:custDataLst>
              <p:tags r:id="rId14"/>
            </p:custDataLst>
          </p:nvPr>
        </p:nvSpPr>
        <p:spPr>
          <a:xfrm>
            <a:off x="9067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4" name="Rectangle 453">
            <a:extLst>
              <a:ext uri="{FF2B5EF4-FFF2-40B4-BE49-F238E27FC236}">
                <a16:creationId xmlns:a16="http://schemas.microsoft.com/office/drawing/2014/main" id="{69FE1B9C-3003-11B6-4E0B-9CC2663FC70D}"/>
              </a:ext>
              <a:ext uri="{C183D7F6-B498-43B3-948B-1728B52AA6E4}">
                <adec:decorative xmlns:adec="http://schemas.microsoft.com/office/drawing/2017/decorative" val="1"/>
              </a:ext>
            </a:extLst>
          </p:cNvPr>
          <p:cNvSpPr/>
          <p:nvPr>
            <p:custDataLst>
              <p:tags r:id="rId15"/>
            </p:custDataLst>
          </p:nvPr>
        </p:nvSpPr>
        <p:spPr>
          <a:xfrm>
            <a:off x="9245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5" name="Rectangle 454">
            <a:extLst>
              <a:ext uri="{FF2B5EF4-FFF2-40B4-BE49-F238E27FC236}">
                <a16:creationId xmlns:a16="http://schemas.microsoft.com/office/drawing/2014/main" id="{3F9F5B14-DBDF-5A47-BF50-E69CB22FBB4E}"/>
              </a:ext>
              <a:ext uri="{C183D7F6-B498-43B3-948B-1728B52AA6E4}">
                <adec:decorative xmlns:adec="http://schemas.microsoft.com/office/drawing/2017/decorative" val="1"/>
              </a:ext>
            </a:extLst>
          </p:cNvPr>
          <p:cNvSpPr/>
          <p:nvPr>
            <p:custDataLst>
              <p:tags r:id="rId16"/>
            </p:custDataLst>
          </p:nvPr>
        </p:nvSpPr>
        <p:spPr>
          <a:xfrm>
            <a:off x="9334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6" name="Rectangle 455">
            <a:extLst>
              <a:ext uri="{FF2B5EF4-FFF2-40B4-BE49-F238E27FC236}">
                <a16:creationId xmlns:a16="http://schemas.microsoft.com/office/drawing/2014/main" id="{6175BA39-5903-950C-5F4D-EE5D0AF157F1}"/>
              </a:ext>
              <a:ext uri="{C183D7F6-B498-43B3-948B-1728B52AA6E4}">
                <adec:decorative xmlns:adec="http://schemas.microsoft.com/office/drawing/2017/decorative" val="1"/>
              </a:ext>
            </a:extLst>
          </p:cNvPr>
          <p:cNvSpPr/>
          <p:nvPr>
            <p:custDataLst>
              <p:tags r:id="rId17"/>
            </p:custDataLst>
          </p:nvPr>
        </p:nvSpPr>
        <p:spPr>
          <a:xfrm>
            <a:off x="9956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7" name="Rectangle 456">
            <a:extLst>
              <a:ext uri="{FF2B5EF4-FFF2-40B4-BE49-F238E27FC236}">
                <a16:creationId xmlns:a16="http://schemas.microsoft.com/office/drawing/2014/main" id="{0A9ACC07-E882-DE5A-C1BA-407DB54F1737}"/>
              </a:ext>
              <a:ext uri="{C183D7F6-B498-43B3-948B-1728B52AA6E4}">
                <adec:decorative xmlns:adec="http://schemas.microsoft.com/office/drawing/2017/decorative" val="1"/>
              </a:ext>
            </a:extLst>
          </p:cNvPr>
          <p:cNvSpPr/>
          <p:nvPr>
            <p:custDataLst>
              <p:tags r:id="rId18"/>
            </p:custDataLst>
          </p:nvPr>
        </p:nvSpPr>
        <p:spPr>
          <a:xfrm>
            <a:off x="10045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8" name="Rectangle 457">
            <a:extLst>
              <a:ext uri="{FF2B5EF4-FFF2-40B4-BE49-F238E27FC236}">
                <a16:creationId xmlns:a16="http://schemas.microsoft.com/office/drawing/2014/main" id="{8217F3F4-0A35-F68A-DF80-5D1D7F9B7F93}"/>
              </a:ext>
              <a:ext uri="{C183D7F6-B498-43B3-948B-1728B52AA6E4}">
                <adec:decorative xmlns:adec="http://schemas.microsoft.com/office/drawing/2017/decorative" val="1"/>
              </a:ext>
            </a:extLst>
          </p:cNvPr>
          <p:cNvSpPr/>
          <p:nvPr>
            <p:custDataLst>
              <p:tags r:id="rId19"/>
            </p:custDataLst>
          </p:nvPr>
        </p:nvSpPr>
        <p:spPr>
          <a:xfrm>
            <a:off x="10223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9" name="Rectangle 458">
            <a:extLst>
              <a:ext uri="{FF2B5EF4-FFF2-40B4-BE49-F238E27FC236}">
                <a16:creationId xmlns:a16="http://schemas.microsoft.com/office/drawing/2014/main" id="{D61FD7F3-0F64-E4BF-2BF2-CCD5453B94B1}"/>
              </a:ext>
              <a:ext uri="{C183D7F6-B498-43B3-948B-1728B52AA6E4}">
                <adec:decorative xmlns:adec="http://schemas.microsoft.com/office/drawing/2017/decorative" val="1"/>
              </a:ext>
            </a:extLst>
          </p:cNvPr>
          <p:cNvSpPr/>
          <p:nvPr>
            <p:custDataLst>
              <p:tags r:id="rId20"/>
            </p:custDataLst>
          </p:nvPr>
        </p:nvSpPr>
        <p:spPr>
          <a:xfrm>
            <a:off x="10312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0" name="Rectangle 459">
            <a:extLst>
              <a:ext uri="{FF2B5EF4-FFF2-40B4-BE49-F238E27FC236}">
                <a16:creationId xmlns:a16="http://schemas.microsoft.com/office/drawing/2014/main" id="{73491AE1-0804-C8E0-4EB3-EDE1182250FA}"/>
              </a:ext>
              <a:ext uri="{C183D7F6-B498-43B3-948B-1728B52AA6E4}">
                <adec:decorative xmlns:adec="http://schemas.microsoft.com/office/drawing/2017/decorative" val="1"/>
              </a:ext>
            </a:extLst>
          </p:cNvPr>
          <p:cNvSpPr/>
          <p:nvPr>
            <p:custDataLst>
              <p:tags r:id="rId21"/>
            </p:custDataLst>
          </p:nvPr>
        </p:nvSpPr>
        <p:spPr>
          <a:xfrm>
            <a:off x="10401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1" name="Rectangle 460">
            <a:extLst>
              <a:ext uri="{FF2B5EF4-FFF2-40B4-BE49-F238E27FC236}">
                <a16:creationId xmlns:a16="http://schemas.microsoft.com/office/drawing/2014/main" id="{25DCEBE9-4615-37B1-204E-C5AA4A13225C}"/>
              </a:ext>
              <a:ext uri="{C183D7F6-B498-43B3-948B-1728B52AA6E4}">
                <adec:decorative xmlns:adec="http://schemas.microsoft.com/office/drawing/2017/decorative" val="1"/>
              </a:ext>
            </a:extLst>
          </p:cNvPr>
          <p:cNvSpPr/>
          <p:nvPr>
            <p:custDataLst>
              <p:tags r:id="rId22"/>
            </p:custDataLst>
          </p:nvPr>
        </p:nvSpPr>
        <p:spPr>
          <a:xfrm>
            <a:off x="10490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2" name="Rectangle 461">
            <a:extLst>
              <a:ext uri="{FF2B5EF4-FFF2-40B4-BE49-F238E27FC236}">
                <a16:creationId xmlns:a16="http://schemas.microsoft.com/office/drawing/2014/main" id="{937B332B-A8BC-2B89-072E-321E12644CCD}"/>
              </a:ext>
              <a:ext uri="{C183D7F6-B498-43B3-948B-1728B52AA6E4}">
                <adec:decorative xmlns:adec="http://schemas.microsoft.com/office/drawing/2017/decorative" val="1"/>
              </a:ext>
            </a:extLst>
          </p:cNvPr>
          <p:cNvSpPr/>
          <p:nvPr>
            <p:custDataLst>
              <p:tags r:id="rId23"/>
            </p:custDataLst>
          </p:nvPr>
        </p:nvSpPr>
        <p:spPr>
          <a:xfrm>
            <a:off x="10579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3" name="Rectangle 462">
            <a:extLst>
              <a:ext uri="{FF2B5EF4-FFF2-40B4-BE49-F238E27FC236}">
                <a16:creationId xmlns:a16="http://schemas.microsoft.com/office/drawing/2014/main" id="{AC40E137-5DC2-5D0D-28C0-79F3B077E911}"/>
              </a:ext>
              <a:ext uri="{C183D7F6-B498-43B3-948B-1728B52AA6E4}">
                <adec:decorative xmlns:adec="http://schemas.microsoft.com/office/drawing/2017/decorative" val="1"/>
              </a:ext>
            </a:extLst>
          </p:cNvPr>
          <p:cNvSpPr/>
          <p:nvPr>
            <p:custDataLst>
              <p:tags r:id="rId24"/>
            </p:custDataLst>
          </p:nvPr>
        </p:nvSpPr>
        <p:spPr>
          <a:xfrm>
            <a:off x="106680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4" name="Rectangle 463">
            <a:extLst>
              <a:ext uri="{FF2B5EF4-FFF2-40B4-BE49-F238E27FC236}">
                <a16:creationId xmlns:a16="http://schemas.microsoft.com/office/drawing/2014/main" id="{6D440123-04BE-59E4-35FE-1C0331278920}"/>
              </a:ext>
              <a:ext uri="{C183D7F6-B498-43B3-948B-1728B52AA6E4}">
                <adec:decorative xmlns:adec="http://schemas.microsoft.com/office/drawing/2017/decorative" val="1"/>
              </a:ext>
            </a:extLst>
          </p:cNvPr>
          <p:cNvSpPr/>
          <p:nvPr>
            <p:custDataLst>
              <p:tags r:id="rId25"/>
            </p:custDataLst>
          </p:nvPr>
        </p:nvSpPr>
        <p:spPr>
          <a:xfrm>
            <a:off x="10756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5" name="Rectangle 464">
            <a:extLst>
              <a:ext uri="{FF2B5EF4-FFF2-40B4-BE49-F238E27FC236}">
                <a16:creationId xmlns:a16="http://schemas.microsoft.com/office/drawing/2014/main" id="{6EFF93B2-3798-AA3F-4439-9F0E948E87F0}"/>
              </a:ext>
              <a:ext uri="{C183D7F6-B498-43B3-948B-1728B52AA6E4}">
                <adec:decorative xmlns:adec="http://schemas.microsoft.com/office/drawing/2017/decorative" val="1"/>
              </a:ext>
            </a:extLst>
          </p:cNvPr>
          <p:cNvSpPr/>
          <p:nvPr>
            <p:custDataLst>
              <p:tags r:id="rId26"/>
            </p:custDataLst>
          </p:nvPr>
        </p:nvSpPr>
        <p:spPr>
          <a:xfrm>
            <a:off x="8267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6" name="Rectangle 465">
            <a:extLst>
              <a:ext uri="{FF2B5EF4-FFF2-40B4-BE49-F238E27FC236}">
                <a16:creationId xmlns:a16="http://schemas.microsoft.com/office/drawing/2014/main" id="{B7E3162A-A201-9E99-5015-E52101D402DA}"/>
              </a:ext>
              <a:ext uri="{C183D7F6-B498-43B3-948B-1728B52AA6E4}">
                <adec:decorative xmlns:adec="http://schemas.microsoft.com/office/drawing/2017/decorative" val="1"/>
              </a:ext>
            </a:extLst>
          </p:cNvPr>
          <p:cNvSpPr/>
          <p:nvPr>
            <p:custDataLst>
              <p:tags r:id="rId27"/>
            </p:custDataLst>
          </p:nvPr>
        </p:nvSpPr>
        <p:spPr>
          <a:xfrm>
            <a:off x="8801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7" name="Rectangle 466">
            <a:extLst>
              <a:ext uri="{FF2B5EF4-FFF2-40B4-BE49-F238E27FC236}">
                <a16:creationId xmlns:a16="http://schemas.microsoft.com/office/drawing/2014/main" id="{78744906-5404-5758-8873-E275B9ED1081}"/>
              </a:ext>
              <a:ext uri="{C183D7F6-B498-43B3-948B-1728B52AA6E4}">
                <adec:decorative xmlns:adec="http://schemas.microsoft.com/office/drawing/2017/decorative" val="1"/>
              </a:ext>
            </a:extLst>
          </p:cNvPr>
          <p:cNvSpPr/>
          <p:nvPr>
            <p:custDataLst>
              <p:tags r:id="rId28"/>
            </p:custDataLst>
          </p:nvPr>
        </p:nvSpPr>
        <p:spPr>
          <a:xfrm>
            <a:off x="9067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8" name="Rectangle 467">
            <a:extLst>
              <a:ext uri="{FF2B5EF4-FFF2-40B4-BE49-F238E27FC236}">
                <a16:creationId xmlns:a16="http://schemas.microsoft.com/office/drawing/2014/main" id="{98E4C06E-B80D-4613-062C-2CA5485CAB20}"/>
              </a:ext>
              <a:ext uri="{C183D7F6-B498-43B3-948B-1728B52AA6E4}">
                <adec:decorative xmlns:adec="http://schemas.microsoft.com/office/drawing/2017/decorative" val="1"/>
              </a:ext>
            </a:extLst>
          </p:cNvPr>
          <p:cNvSpPr/>
          <p:nvPr>
            <p:custDataLst>
              <p:tags r:id="rId29"/>
            </p:custDataLst>
          </p:nvPr>
        </p:nvSpPr>
        <p:spPr>
          <a:xfrm>
            <a:off x="9156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9" name="Rectangle 468">
            <a:extLst>
              <a:ext uri="{FF2B5EF4-FFF2-40B4-BE49-F238E27FC236}">
                <a16:creationId xmlns:a16="http://schemas.microsoft.com/office/drawing/2014/main" id="{85D18722-8389-80CD-8CC4-BFDFEA2C0954}"/>
              </a:ext>
              <a:ext uri="{C183D7F6-B498-43B3-948B-1728B52AA6E4}">
                <adec:decorative xmlns:adec="http://schemas.microsoft.com/office/drawing/2017/decorative" val="1"/>
              </a:ext>
            </a:extLst>
          </p:cNvPr>
          <p:cNvSpPr/>
          <p:nvPr>
            <p:custDataLst>
              <p:tags r:id="rId30"/>
            </p:custDataLst>
          </p:nvPr>
        </p:nvSpPr>
        <p:spPr>
          <a:xfrm>
            <a:off x="9690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0" name="Rectangle 469">
            <a:extLst>
              <a:ext uri="{FF2B5EF4-FFF2-40B4-BE49-F238E27FC236}">
                <a16:creationId xmlns:a16="http://schemas.microsoft.com/office/drawing/2014/main" id="{6279E571-ED8C-9A5D-6799-093E2CF483F2}"/>
              </a:ext>
              <a:ext uri="{C183D7F6-B498-43B3-948B-1728B52AA6E4}">
                <adec:decorative xmlns:adec="http://schemas.microsoft.com/office/drawing/2017/decorative" val="1"/>
              </a:ext>
            </a:extLst>
          </p:cNvPr>
          <p:cNvSpPr/>
          <p:nvPr>
            <p:custDataLst>
              <p:tags r:id="rId31"/>
            </p:custDataLst>
          </p:nvPr>
        </p:nvSpPr>
        <p:spPr>
          <a:xfrm>
            <a:off x="9867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1" name="Rectangle 470">
            <a:extLst>
              <a:ext uri="{FF2B5EF4-FFF2-40B4-BE49-F238E27FC236}">
                <a16:creationId xmlns:a16="http://schemas.microsoft.com/office/drawing/2014/main" id="{C6E04ED9-E1CA-B9E4-B191-C09CE7403427}"/>
              </a:ext>
              <a:ext uri="{C183D7F6-B498-43B3-948B-1728B52AA6E4}">
                <adec:decorative xmlns:adec="http://schemas.microsoft.com/office/drawing/2017/decorative" val="1"/>
              </a:ext>
            </a:extLst>
          </p:cNvPr>
          <p:cNvSpPr/>
          <p:nvPr>
            <p:custDataLst>
              <p:tags r:id="rId32"/>
            </p:custDataLst>
          </p:nvPr>
        </p:nvSpPr>
        <p:spPr>
          <a:xfrm>
            <a:off x="9956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2" name="Rectangle 471">
            <a:extLst>
              <a:ext uri="{FF2B5EF4-FFF2-40B4-BE49-F238E27FC236}">
                <a16:creationId xmlns:a16="http://schemas.microsoft.com/office/drawing/2014/main" id="{B154240C-6F2E-04AC-BEBD-6C99F60383A0}"/>
              </a:ext>
              <a:ext uri="{C183D7F6-B498-43B3-948B-1728B52AA6E4}">
                <adec:decorative xmlns:adec="http://schemas.microsoft.com/office/drawing/2017/decorative" val="1"/>
              </a:ext>
            </a:extLst>
          </p:cNvPr>
          <p:cNvSpPr/>
          <p:nvPr>
            <p:custDataLst>
              <p:tags r:id="rId33"/>
            </p:custDataLst>
          </p:nvPr>
        </p:nvSpPr>
        <p:spPr>
          <a:xfrm>
            <a:off x="102235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3" name="Rectangle 472">
            <a:extLst>
              <a:ext uri="{FF2B5EF4-FFF2-40B4-BE49-F238E27FC236}">
                <a16:creationId xmlns:a16="http://schemas.microsoft.com/office/drawing/2014/main" id="{6B54E068-A795-D39E-84A9-D9B479E77B6C}"/>
              </a:ext>
              <a:ext uri="{C183D7F6-B498-43B3-948B-1728B52AA6E4}">
                <adec:decorative xmlns:adec="http://schemas.microsoft.com/office/drawing/2017/decorative" val="1"/>
              </a:ext>
            </a:extLst>
          </p:cNvPr>
          <p:cNvSpPr/>
          <p:nvPr>
            <p:custDataLst>
              <p:tags r:id="rId34"/>
            </p:custDataLst>
          </p:nvPr>
        </p:nvSpPr>
        <p:spPr>
          <a:xfrm>
            <a:off x="10756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4" name="Rectangle 473">
            <a:extLst>
              <a:ext uri="{FF2B5EF4-FFF2-40B4-BE49-F238E27FC236}">
                <a16:creationId xmlns:a16="http://schemas.microsoft.com/office/drawing/2014/main" id="{F6A0B6B9-9DC1-695B-3930-DE62156791D6}"/>
              </a:ext>
              <a:ext uri="{C183D7F6-B498-43B3-948B-1728B52AA6E4}">
                <adec:decorative xmlns:adec="http://schemas.microsoft.com/office/drawing/2017/decorative" val="1"/>
              </a:ext>
            </a:extLst>
          </p:cNvPr>
          <p:cNvSpPr/>
          <p:nvPr>
            <p:custDataLst>
              <p:tags r:id="rId35"/>
            </p:custDataLst>
          </p:nvPr>
        </p:nvSpPr>
        <p:spPr>
          <a:xfrm>
            <a:off x="8267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5" name="Rectangle 474">
            <a:extLst>
              <a:ext uri="{FF2B5EF4-FFF2-40B4-BE49-F238E27FC236}">
                <a16:creationId xmlns:a16="http://schemas.microsoft.com/office/drawing/2014/main" id="{1EDCAD11-7A47-6DB0-7108-4EB71CDD9BE8}"/>
              </a:ext>
              <a:ext uri="{C183D7F6-B498-43B3-948B-1728B52AA6E4}">
                <adec:decorative xmlns:adec="http://schemas.microsoft.com/office/drawing/2017/decorative" val="1"/>
              </a:ext>
            </a:extLst>
          </p:cNvPr>
          <p:cNvSpPr/>
          <p:nvPr>
            <p:custDataLst>
              <p:tags r:id="rId36"/>
            </p:custDataLst>
          </p:nvPr>
        </p:nvSpPr>
        <p:spPr>
          <a:xfrm>
            <a:off x="8445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6" name="Rectangle 475">
            <a:extLst>
              <a:ext uri="{FF2B5EF4-FFF2-40B4-BE49-F238E27FC236}">
                <a16:creationId xmlns:a16="http://schemas.microsoft.com/office/drawing/2014/main" id="{815F645A-5EE0-E633-1C5C-47B3C3980063}"/>
              </a:ext>
              <a:ext uri="{C183D7F6-B498-43B3-948B-1728B52AA6E4}">
                <adec:decorative xmlns:adec="http://schemas.microsoft.com/office/drawing/2017/decorative" val="1"/>
              </a:ext>
            </a:extLst>
          </p:cNvPr>
          <p:cNvSpPr/>
          <p:nvPr>
            <p:custDataLst>
              <p:tags r:id="rId37"/>
            </p:custDataLst>
          </p:nvPr>
        </p:nvSpPr>
        <p:spPr>
          <a:xfrm>
            <a:off x="8534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7" name="Rectangle 476">
            <a:extLst>
              <a:ext uri="{FF2B5EF4-FFF2-40B4-BE49-F238E27FC236}">
                <a16:creationId xmlns:a16="http://schemas.microsoft.com/office/drawing/2014/main" id="{E307DEB4-0C50-A43E-7E40-B419820BFD29}"/>
              </a:ext>
              <a:ext uri="{C183D7F6-B498-43B3-948B-1728B52AA6E4}">
                <adec:decorative xmlns:adec="http://schemas.microsoft.com/office/drawing/2017/decorative" val="1"/>
              </a:ext>
            </a:extLst>
          </p:cNvPr>
          <p:cNvSpPr/>
          <p:nvPr>
            <p:custDataLst>
              <p:tags r:id="rId38"/>
            </p:custDataLst>
          </p:nvPr>
        </p:nvSpPr>
        <p:spPr>
          <a:xfrm>
            <a:off x="8623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8" name="Rectangle 477">
            <a:extLst>
              <a:ext uri="{FF2B5EF4-FFF2-40B4-BE49-F238E27FC236}">
                <a16:creationId xmlns:a16="http://schemas.microsoft.com/office/drawing/2014/main" id="{A4DA6D05-E998-539D-02B6-FAE37BC564E4}"/>
              </a:ext>
              <a:ext uri="{C183D7F6-B498-43B3-948B-1728B52AA6E4}">
                <adec:decorative xmlns:adec="http://schemas.microsoft.com/office/drawing/2017/decorative" val="1"/>
              </a:ext>
            </a:extLst>
          </p:cNvPr>
          <p:cNvSpPr/>
          <p:nvPr>
            <p:custDataLst>
              <p:tags r:id="rId39"/>
            </p:custDataLst>
          </p:nvPr>
        </p:nvSpPr>
        <p:spPr>
          <a:xfrm>
            <a:off x="8801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9" name="Rectangle 478">
            <a:extLst>
              <a:ext uri="{FF2B5EF4-FFF2-40B4-BE49-F238E27FC236}">
                <a16:creationId xmlns:a16="http://schemas.microsoft.com/office/drawing/2014/main" id="{F78E91F0-491E-3298-9DB6-CBD47F4E5D09}"/>
              </a:ext>
              <a:ext uri="{C183D7F6-B498-43B3-948B-1728B52AA6E4}">
                <adec:decorative xmlns:adec="http://schemas.microsoft.com/office/drawing/2017/decorative" val="1"/>
              </a:ext>
            </a:extLst>
          </p:cNvPr>
          <p:cNvSpPr/>
          <p:nvPr>
            <p:custDataLst>
              <p:tags r:id="rId40"/>
            </p:custDataLst>
          </p:nvPr>
        </p:nvSpPr>
        <p:spPr>
          <a:xfrm>
            <a:off x="9156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0" name="Rectangle 2399">
            <a:extLst>
              <a:ext uri="{FF2B5EF4-FFF2-40B4-BE49-F238E27FC236}">
                <a16:creationId xmlns:a16="http://schemas.microsoft.com/office/drawing/2014/main" id="{B4EC7DAC-A2E5-FF89-E99F-ACFD09B1C58F}"/>
              </a:ext>
              <a:ext uri="{C183D7F6-B498-43B3-948B-1728B52AA6E4}">
                <adec:decorative xmlns:adec="http://schemas.microsoft.com/office/drawing/2017/decorative" val="1"/>
              </a:ext>
            </a:extLst>
          </p:cNvPr>
          <p:cNvSpPr/>
          <p:nvPr>
            <p:custDataLst>
              <p:tags r:id="rId41"/>
            </p:custDataLst>
          </p:nvPr>
        </p:nvSpPr>
        <p:spPr>
          <a:xfrm>
            <a:off x="92456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1" name="Rectangle 2400">
            <a:extLst>
              <a:ext uri="{FF2B5EF4-FFF2-40B4-BE49-F238E27FC236}">
                <a16:creationId xmlns:a16="http://schemas.microsoft.com/office/drawing/2014/main" id="{EDF8654B-24C5-2C2C-68EF-30A3D67B87C0}"/>
              </a:ext>
              <a:ext uri="{C183D7F6-B498-43B3-948B-1728B52AA6E4}">
                <adec:decorative xmlns:adec="http://schemas.microsoft.com/office/drawing/2017/decorative" val="1"/>
              </a:ext>
            </a:extLst>
          </p:cNvPr>
          <p:cNvSpPr/>
          <p:nvPr>
            <p:custDataLst>
              <p:tags r:id="rId42"/>
            </p:custDataLst>
          </p:nvPr>
        </p:nvSpPr>
        <p:spPr>
          <a:xfrm>
            <a:off x="9334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2" name="Rectangle 2401">
            <a:extLst>
              <a:ext uri="{FF2B5EF4-FFF2-40B4-BE49-F238E27FC236}">
                <a16:creationId xmlns:a16="http://schemas.microsoft.com/office/drawing/2014/main" id="{04EA89A9-60B0-0D14-70D2-3A5482CFD922}"/>
              </a:ext>
              <a:ext uri="{C183D7F6-B498-43B3-948B-1728B52AA6E4}">
                <adec:decorative xmlns:adec="http://schemas.microsoft.com/office/drawing/2017/decorative" val="1"/>
              </a:ext>
            </a:extLst>
          </p:cNvPr>
          <p:cNvSpPr/>
          <p:nvPr>
            <p:custDataLst>
              <p:tags r:id="rId43"/>
            </p:custDataLst>
          </p:nvPr>
        </p:nvSpPr>
        <p:spPr>
          <a:xfrm>
            <a:off x="9423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3" name="Rectangle 2402">
            <a:extLst>
              <a:ext uri="{FF2B5EF4-FFF2-40B4-BE49-F238E27FC236}">
                <a16:creationId xmlns:a16="http://schemas.microsoft.com/office/drawing/2014/main" id="{6F2105B1-CBFF-26DF-933B-40CE7A0180AE}"/>
              </a:ext>
              <a:ext uri="{C183D7F6-B498-43B3-948B-1728B52AA6E4}">
                <adec:decorative xmlns:adec="http://schemas.microsoft.com/office/drawing/2017/decorative" val="1"/>
              </a:ext>
            </a:extLst>
          </p:cNvPr>
          <p:cNvSpPr/>
          <p:nvPr>
            <p:custDataLst>
              <p:tags r:id="rId44"/>
            </p:custDataLst>
          </p:nvPr>
        </p:nvSpPr>
        <p:spPr>
          <a:xfrm>
            <a:off x="9601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4" name="Rectangle 2403">
            <a:extLst>
              <a:ext uri="{FF2B5EF4-FFF2-40B4-BE49-F238E27FC236}">
                <a16:creationId xmlns:a16="http://schemas.microsoft.com/office/drawing/2014/main" id="{9A99A3E4-B75A-F609-E8D0-2C2751F23364}"/>
              </a:ext>
              <a:ext uri="{C183D7F6-B498-43B3-948B-1728B52AA6E4}">
                <adec:decorative xmlns:adec="http://schemas.microsoft.com/office/drawing/2017/decorative" val="1"/>
              </a:ext>
            </a:extLst>
          </p:cNvPr>
          <p:cNvSpPr/>
          <p:nvPr>
            <p:custDataLst>
              <p:tags r:id="rId45"/>
            </p:custDataLst>
          </p:nvPr>
        </p:nvSpPr>
        <p:spPr>
          <a:xfrm>
            <a:off x="9690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5" name="Rectangle 2404">
            <a:extLst>
              <a:ext uri="{FF2B5EF4-FFF2-40B4-BE49-F238E27FC236}">
                <a16:creationId xmlns:a16="http://schemas.microsoft.com/office/drawing/2014/main" id="{414C25E7-0031-3C6C-F2BD-70C4CADD50F5}"/>
              </a:ext>
              <a:ext uri="{C183D7F6-B498-43B3-948B-1728B52AA6E4}">
                <adec:decorative xmlns:adec="http://schemas.microsoft.com/office/drawing/2017/decorative" val="1"/>
              </a:ext>
            </a:extLst>
          </p:cNvPr>
          <p:cNvSpPr/>
          <p:nvPr>
            <p:custDataLst>
              <p:tags r:id="rId46"/>
            </p:custDataLst>
          </p:nvPr>
        </p:nvSpPr>
        <p:spPr>
          <a:xfrm>
            <a:off x="97790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6" name="Rectangle 2405">
            <a:extLst>
              <a:ext uri="{FF2B5EF4-FFF2-40B4-BE49-F238E27FC236}">
                <a16:creationId xmlns:a16="http://schemas.microsoft.com/office/drawing/2014/main" id="{B33A2CF6-2197-4D97-4C64-FA4DB986FAC7}"/>
              </a:ext>
              <a:ext uri="{C183D7F6-B498-43B3-948B-1728B52AA6E4}">
                <adec:decorative xmlns:adec="http://schemas.microsoft.com/office/drawing/2017/decorative" val="1"/>
              </a:ext>
            </a:extLst>
          </p:cNvPr>
          <p:cNvSpPr/>
          <p:nvPr>
            <p:custDataLst>
              <p:tags r:id="rId47"/>
            </p:custDataLst>
          </p:nvPr>
        </p:nvSpPr>
        <p:spPr>
          <a:xfrm>
            <a:off x="99568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7" name="Rectangle 2406">
            <a:extLst>
              <a:ext uri="{FF2B5EF4-FFF2-40B4-BE49-F238E27FC236}">
                <a16:creationId xmlns:a16="http://schemas.microsoft.com/office/drawing/2014/main" id="{52F669D1-E0C9-C7AB-BDC2-42A05CFDF254}"/>
              </a:ext>
              <a:ext uri="{C183D7F6-B498-43B3-948B-1728B52AA6E4}">
                <adec:decorative xmlns:adec="http://schemas.microsoft.com/office/drawing/2017/decorative" val="1"/>
              </a:ext>
            </a:extLst>
          </p:cNvPr>
          <p:cNvSpPr/>
          <p:nvPr>
            <p:custDataLst>
              <p:tags r:id="rId48"/>
            </p:custDataLst>
          </p:nvPr>
        </p:nvSpPr>
        <p:spPr>
          <a:xfrm>
            <a:off x="10045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8" name="Rectangle 2407">
            <a:extLst>
              <a:ext uri="{FF2B5EF4-FFF2-40B4-BE49-F238E27FC236}">
                <a16:creationId xmlns:a16="http://schemas.microsoft.com/office/drawing/2014/main" id="{51F1C38D-82CB-180C-D53A-75178E2333FD}"/>
              </a:ext>
              <a:ext uri="{C183D7F6-B498-43B3-948B-1728B52AA6E4}">
                <adec:decorative xmlns:adec="http://schemas.microsoft.com/office/drawing/2017/decorative" val="1"/>
              </a:ext>
            </a:extLst>
          </p:cNvPr>
          <p:cNvSpPr/>
          <p:nvPr>
            <p:custDataLst>
              <p:tags r:id="rId49"/>
            </p:custDataLst>
          </p:nvPr>
        </p:nvSpPr>
        <p:spPr>
          <a:xfrm>
            <a:off x="10223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9" name="Rectangle 2408">
            <a:extLst>
              <a:ext uri="{FF2B5EF4-FFF2-40B4-BE49-F238E27FC236}">
                <a16:creationId xmlns:a16="http://schemas.microsoft.com/office/drawing/2014/main" id="{CE40F04F-BD12-CA0D-0D1C-055253B7EDE1}"/>
              </a:ext>
              <a:ext uri="{C183D7F6-B498-43B3-948B-1728B52AA6E4}">
                <adec:decorative xmlns:adec="http://schemas.microsoft.com/office/drawing/2017/decorative" val="1"/>
              </a:ext>
            </a:extLst>
          </p:cNvPr>
          <p:cNvSpPr/>
          <p:nvPr>
            <p:custDataLst>
              <p:tags r:id="rId50"/>
            </p:custDataLst>
          </p:nvPr>
        </p:nvSpPr>
        <p:spPr>
          <a:xfrm>
            <a:off x="10401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0" name="Rectangle 2409">
            <a:extLst>
              <a:ext uri="{FF2B5EF4-FFF2-40B4-BE49-F238E27FC236}">
                <a16:creationId xmlns:a16="http://schemas.microsoft.com/office/drawing/2014/main" id="{428D6805-77F4-0DFD-4333-7CFFBC1D8EFC}"/>
              </a:ext>
              <a:ext uri="{C183D7F6-B498-43B3-948B-1728B52AA6E4}">
                <adec:decorative xmlns:adec="http://schemas.microsoft.com/office/drawing/2017/decorative" val="1"/>
              </a:ext>
            </a:extLst>
          </p:cNvPr>
          <p:cNvSpPr/>
          <p:nvPr>
            <p:custDataLst>
              <p:tags r:id="rId51"/>
            </p:custDataLst>
          </p:nvPr>
        </p:nvSpPr>
        <p:spPr>
          <a:xfrm>
            <a:off x="10490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1" name="Rectangle 2410">
            <a:extLst>
              <a:ext uri="{FF2B5EF4-FFF2-40B4-BE49-F238E27FC236}">
                <a16:creationId xmlns:a16="http://schemas.microsoft.com/office/drawing/2014/main" id="{6E750AF2-9C3D-4B2B-90DE-DAE930D5D503}"/>
              </a:ext>
              <a:ext uri="{C183D7F6-B498-43B3-948B-1728B52AA6E4}">
                <adec:decorative xmlns:adec="http://schemas.microsoft.com/office/drawing/2017/decorative" val="1"/>
              </a:ext>
            </a:extLst>
          </p:cNvPr>
          <p:cNvSpPr/>
          <p:nvPr>
            <p:custDataLst>
              <p:tags r:id="rId52"/>
            </p:custDataLst>
          </p:nvPr>
        </p:nvSpPr>
        <p:spPr>
          <a:xfrm>
            <a:off x="10579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2" name="Rectangle 2411">
            <a:extLst>
              <a:ext uri="{FF2B5EF4-FFF2-40B4-BE49-F238E27FC236}">
                <a16:creationId xmlns:a16="http://schemas.microsoft.com/office/drawing/2014/main" id="{600A801A-EB07-C386-6084-A2C7B0821024}"/>
              </a:ext>
              <a:ext uri="{C183D7F6-B498-43B3-948B-1728B52AA6E4}">
                <adec:decorative xmlns:adec="http://schemas.microsoft.com/office/drawing/2017/decorative" val="1"/>
              </a:ext>
            </a:extLst>
          </p:cNvPr>
          <p:cNvSpPr/>
          <p:nvPr>
            <p:custDataLst>
              <p:tags r:id="rId53"/>
            </p:custDataLst>
          </p:nvPr>
        </p:nvSpPr>
        <p:spPr>
          <a:xfrm>
            <a:off x="107569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3" name="Rectangle 2412">
            <a:extLst>
              <a:ext uri="{FF2B5EF4-FFF2-40B4-BE49-F238E27FC236}">
                <a16:creationId xmlns:a16="http://schemas.microsoft.com/office/drawing/2014/main" id="{436224D0-82E1-53E8-3310-D2B2B5A1BB3E}"/>
              </a:ext>
              <a:ext uri="{C183D7F6-B498-43B3-948B-1728B52AA6E4}">
                <adec:decorative xmlns:adec="http://schemas.microsoft.com/office/drawing/2017/decorative" val="1"/>
              </a:ext>
            </a:extLst>
          </p:cNvPr>
          <p:cNvSpPr/>
          <p:nvPr>
            <p:custDataLst>
              <p:tags r:id="rId54"/>
            </p:custDataLst>
          </p:nvPr>
        </p:nvSpPr>
        <p:spPr>
          <a:xfrm>
            <a:off x="82677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4" name="Rectangle 2413">
            <a:extLst>
              <a:ext uri="{FF2B5EF4-FFF2-40B4-BE49-F238E27FC236}">
                <a16:creationId xmlns:a16="http://schemas.microsoft.com/office/drawing/2014/main" id="{740FED83-4C7B-66D3-AC8C-D59B22C2FB6E}"/>
              </a:ext>
              <a:ext uri="{C183D7F6-B498-43B3-948B-1728B52AA6E4}">
                <adec:decorative xmlns:adec="http://schemas.microsoft.com/office/drawing/2017/decorative" val="1"/>
              </a:ext>
            </a:extLst>
          </p:cNvPr>
          <p:cNvSpPr/>
          <p:nvPr>
            <p:custDataLst>
              <p:tags r:id="rId55"/>
            </p:custDataLst>
          </p:nvPr>
        </p:nvSpPr>
        <p:spPr>
          <a:xfrm>
            <a:off x="8445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5" name="Rectangle 2414">
            <a:extLst>
              <a:ext uri="{FF2B5EF4-FFF2-40B4-BE49-F238E27FC236}">
                <a16:creationId xmlns:a16="http://schemas.microsoft.com/office/drawing/2014/main" id="{645BF80B-8EF3-A76C-ADB6-4694F4399A15}"/>
              </a:ext>
              <a:ext uri="{C183D7F6-B498-43B3-948B-1728B52AA6E4}">
                <adec:decorative xmlns:adec="http://schemas.microsoft.com/office/drawing/2017/decorative" val="1"/>
              </a:ext>
            </a:extLst>
          </p:cNvPr>
          <p:cNvSpPr/>
          <p:nvPr>
            <p:custDataLst>
              <p:tags r:id="rId56"/>
            </p:custDataLst>
          </p:nvPr>
        </p:nvSpPr>
        <p:spPr>
          <a:xfrm>
            <a:off x="85344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6" name="Rectangle 2415">
            <a:extLst>
              <a:ext uri="{FF2B5EF4-FFF2-40B4-BE49-F238E27FC236}">
                <a16:creationId xmlns:a16="http://schemas.microsoft.com/office/drawing/2014/main" id="{9727FA36-77AA-3B31-1F31-06F51CC5C803}"/>
              </a:ext>
              <a:ext uri="{C183D7F6-B498-43B3-948B-1728B52AA6E4}">
                <adec:decorative xmlns:adec="http://schemas.microsoft.com/office/drawing/2017/decorative" val="1"/>
              </a:ext>
            </a:extLst>
          </p:cNvPr>
          <p:cNvSpPr/>
          <p:nvPr>
            <p:custDataLst>
              <p:tags r:id="rId57"/>
            </p:custDataLst>
          </p:nvPr>
        </p:nvSpPr>
        <p:spPr>
          <a:xfrm>
            <a:off x="8623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7" name="Rectangle 2416">
            <a:extLst>
              <a:ext uri="{FF2B5EF4-FFF2-40B4-BE49-F238E27FC236}">
                <a16:creationId xmlns:a16="http://schemas.microsoft.com/office/drawing/2014/main" id="{99D5314C-1792-B941-1439-FEF34897F6D6}"/>
              </a:ext>
              <a:ext uri="{C183D7F6-B498-43B3-948B-1728B52AA6E4}">
                <adec:decorative xmlns:adec="http://schemas.microsoft.com/office/drawing/2017/decorative" val="1"/>
              </a:ext>
            </a:extLst>
          </p:cNvPr>
          <p:cNvSpPr/>
          <p:nvPr>
            <p:custDataLst>
              <p:tags r:id="rId58"/>
            </p:custDataLst>
          </p:nvPr>
        </p:nvSpPr>
        <p:spPr>
          <a:xfrm>
            <a:off x="8801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8" name="Rectangle 2417">
            <a:extLst>
              <a:ext uri="{FF2B5EF4-FFF2-40B4-BE49-F238E27FC236}">
                <a16:creationId xmlns:a16="http://schemas.microsoft.com/office/drawing/2014/main" id="{1630A8E0-4BC6-B0BF-2F07-254F4094F174}"/>
              </a:ext>
              <a:ext uri="{C183D7F6-B498-43B3-948B-1728B52AA6E4}">
                <adec:decorative xmlns:adec="http://schemas.microsoft.com/office/drawing/2017/decorative" val="1"/>
              </a:ext>
            </a:extLst>
          </p:cNvPr>
          <p:cNvSpPr/>
          <p:nvPr>
            <p:custDataLst>
              <p:tags r:id="rId59"/>
            </p:custDataLst>
          </p:nvPr>
        </p:nvSpPr>
        <p:spPr>
          <a:xfrm>
            <a:off x="8978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9" name="Rectangle 2418">
            <a:extLst>
              <a:ext uri="{FF2B5EF4-FFF2-40B4-BE49-F238E27FC236}">
                <a16:creationId xmlns:a16="http://schemas.microsoft.com/office/drawing/2014/main" id="{39D32AB0-0AFA-4545-AD73-09642DF71702}"/>
              </a:ext>
              <a:ext uri="{C183D7F6-B498-43B3-948B-1728B52AA6E4}">
                <adec:decorative xmlns:adec="http://schemas.microsoft.com/office/drawing/2017/decorative" val="1"/>
              </a:ext>
            </a:extLst>
          </p:cNvPr>
          <p:cNvSpPr/>
          <p:nvPr>
            <p:custDataLst>
              <p:tags r:id="rId60"/>
            </p:custDataLst>
          </p:nvPr>
        </p:nvSpPr>
        <p:spPr>
          <a:xfrm>
            <a:off x="9067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0" name="Rectangle 2419">
            <a:extLst>
              <a:ext uri="{FF2B5EF4-FFF2-40B4-BE49-F238E27FC236}">
                <a16:creationId xmlns:a16="http://schemas.microsoft.com/office/drawing/2014/main" id="{8F4CBC8E-0D74-DA82-2344-85BE4E80A22F}"/>
              </a:ext>
              <a:ext uri="{C183D7F6-B498-43B3-948B-1728B52AA6E4}">
                <adec:decorative xmlns:adec="http://schemas.microsoft.com/office/drawing/2017/decorative" val="1"/>
              </a:ext>
            </a:extLst>
          </p:cNvPr>
          <p:cNvSpPr/>
          <p:nvPr>
            <p:custDataLst>
              <p:tags r:id="rId61"/>
            </p:custDataLst>
          </p:nvPr>
        </p:nvSpPr>
        <p:spPr>
          <a:xfrm>
            <a:off x="92456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1" name="Rectangle 2420">
            <a:extLst>
              <a:ext uri="{FF2B5EF4-FFF2-40B4-BE49-F238E27FC236}">
                <a16:creationId xmlns:a16="http://schemas.microsoft.com/office/drawing/2014/main" id="{0D88A39C-A998-44CE-F3E8-7BC2782521A9}"/>
              </a:ext>
              <a:ext uri="{C183D7F6-B498-43B3-948B-1728B52AA6E4}">
                <adec:decorative xmlns:adec="http://schemas.microsoft.com/office/drawing/2017/decorative" val="1"/>
              </a:ext>
            </a:extLst>
          </p:cNvPr>
          <p:cNvSpPr/>
          <p:nvPr>
            <p:custDataLst>
              <p:tags r:id="rId62"/>
            </p:custDataLst>
          </p:nvPr>
        </p:nvSpPr>
        <p:spPr>
          <a:xfrm>
            <a:off x="9334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2" name="Rectangle 2421">
            <a:extLst>
              <a:ext uri="{FF2B5EF4-FFF2-40B4-BE49-F238E27FC236}">
                <a16:creationId xmlns:a16="http://schemas.microsoft.com/office/drawing/2014/main" id="{1DC4FE4E-FF95-ED91-57D4-67B92C7AFC90}"/>
              </a:ext>
              <a:ext uri="{C183D7F6-B498-43B3-948B-1728B52AA6E4}">
                <adec:decorative xmlns:adec="http://schemas.microsoft.com/office/drawing/2017/decorative" val="1"/>
              </a:ext>
            </a:extLst>
          </p:cNvPr>
          <p:cNvSpPr/>
          <p:nvPr>
            <p:custDataLst>
              <p:tags r:id="rId63"/>
            </p:custDataLst>
          </p:nvPr>
        </p:nvSpPr>
        <p:spPr>
          <a:xfrm>
            <a:off x="9512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3" name="Rectangle 2422">
            <a:extLst>
              <a:ext uri="{FF2B5EF4-FFF2-40B4-BE49-F238E27FC236}">
                <a16:creationId xmlns:a16="http://schemas.microsoft.com/office/drawing/2014/main" id="{4DD168DF-7FDD-6804-BCBF-949CFDC5C0F8}"/>
              </a:ext>
              <a:ext uri="{C183D7F6-B498-43B3-948B-1728B52AA6E4}">
                <adec:decorative xmlns:adec="http://schemas.microsoft.com/office/drawing/2017/decorative" val="1"/>
              </a:ext>
            </a:extLst>
          </p:cNvPr>
          <p:cNvSpPr/>
          <p:nvPr>
            <p:custDataLst>
              <p:tags r:id="rId64"/>
            </p:custDataLst>
          </p:nvPr>
        </p:nvSpPr>
        <p:spPr>
          <a:xfrm>
            <a:off x="9601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4" name="Rectangle 2423">
            <a:extLst>
              <a:ext uri="{FF2B5EF4-FFF2-40B4-BE49-F238E27FC236}">
                <a16:creationId xmlns:a16="http://schemas.microsoft.com/office/drawing/2014/main" id="{B7A6ACB5-1548-F31E-C3D9-AB7213CDE5F4}"/>
              </a:ext>
              <a:ext uri="{C183D7F6-B498-43B3-948B-1728B52AA6E4}">
                <adec:decorative xmlns:adec="http://schemas.microsoft.com/office/drawing/2017/decorative" val="1"/>
              </a:ext>
            </a:extLst>
          </p:cNvPr>
          <p:cNvSpPr/>
          <p:nvPr>
            <p:custDataLst>
              <p:tags r:id="rId65"/>
            </p:custDataLst>
          </p:nvPr>
        </p:nvSpPr>
        <p:spPr>
          <a:xfrm>
            <a:off x="9690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5" name="Rectangle 2424">
            <a:extLst>
              <a:ext uri="{FF2B5EF4-FFF2-40B4-BE49-F238E27FC236}">
                <a16:creationId xmlns:a16="http://schemas.microsoft.com/office/drawing/2014/main" id="{55C41ABF-FFBA-EB33-53FA-FA8944F01CE6}"/>
              </a:ext>
              <a:ext uri="{C183D7F6-B498-43B3-948B-1728B52AA6E4}">
                <adec:decorative xmlns:adec="http://schemas.microsoft.com/office/drawing/2017/decorative" val="1"/>
              </a:ext>
            </a:extLst>
          </p:cNvPr>
          <p:cNvSpPr/>
          <p:nvPr>
            <p:custDataLst>
              <p:tags r:id="rId66"/>
            </p:custDataLst>
          </p:nvPr>
        </p:nvSpPr>
        <p:spPr>
          <a:xfrm>
            <a:off x="9956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6" name="Rectangle 2425">
            <a:extLst>
              <a:ext uri="{FF2B5EF4-FFF2-40B4-BE49-F238E27FC236}">
                <a16:creationId xmlns:a16="http://schemas.microsoft.com/office/drawing/2014/main" id="{B8A72DAE-A4DA-A5A4-6F49-C11D6C328949}"/>
              </a:ext>
              <a:ext uri="{C183D7F6-B498-43B3-948B-1728B52AA6E4}">
                <adec:decorative xmlns:adec="http://schemas.microsoft.com/office/drawing/2017/decorative" val="1"/>
              </a:ext>
            </a:extLst>
          </p:cNvPr>
          <p:cNvSpPr/>
          <p:nvPr>
            <p:custDataLst>
              <p:tags r:id="rId67"/>
            </p:custDataLst>
          </p:nvPr>
        </p:nvSpPr>
        <p:spPr>
          <a:xfrm>
            <a:off x="10223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7" name="Rectangle 2426">
            <a:extLst>
              <a:ext uri="{FF2B5EF4-FFF2-40B4-BE49-F238E27FC236}">
                <a16:creationId xmlns:a16="http://schemas.microsoft.com/office/drawing/2014/main" id="{DEF827AD-EABB-68CF-0BF7-D6ED1406C14E}"/>
              </a:ext>
              <a:ext uri="{C183D7F6-B498-43B3-948B-1728B52AA6E4}">
                <adec:decorative xmlns:adec="http://schemas.microsoft.com/office/drawing/2017/decorative" val="1"/>
              </a:ext>
            </a:extLst>
          </p:cNvPr>
          <p:cNvSpPr/>
          <p:nvPr>
            <p:custDataLst>
              <p:tags r:id="rId68"/>
            </p:custDataLst>
          </p:nvPr>
        </p:nvSpPr>
        <p:spPr>
          <a:xfrm>
            <a:off x="10401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8" name="Rectangle 2427">
            <a:extLst>
              <a:ext uri="{FF2B5EF4-FFF2-40B4-BE49-F238E27FC236}">
                <a16:creationId xmlns:a16="http://schemas.microsoft.com/office/drawing/2014/main" id="{051ACC24-3507-D5D9-1E28-7125E6C275F3}"/>
              </a:ext>
              <a:ext uri="{C183D7F6-B498-43B3-948B-1728B52AA6E4}">
                <adec:decorative xmlns:adec="http://schemas.microsoft.com/office/drawing/2017/decorative" val="1"/>
              </a:ext>
            </a:extLst>
          </p:cNvPr>
          <p:cNvSpPr/>
          <p:nvPr>
            <p:custDataLst>
              <p:tags r:id="rId69"/>
            </p:custDataLst>
          </p:nvPr>
        </p:nvSpPr>
        <p:spPr>
          <a:xfrm>
            <a:off x="10490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9" name="Rectangle 2428">
            <a:extLst>
              <a:ext uri="{FF2B5EF4-FFF2-40B4-BE49-F238E27FC236}">
                <a16:creationId xmlns:a16="http://schemas.microsoft.com/office/drawing/2014/main" id="{C05E9432-4953-39B7-ABD1-2896B9888CFA}"/>
              </a:ext>
              <a:ext uri="{C183D7F6-B498-43B3-948B-1728B52AA6E4}">
                <adec:decorative xmlns:adec="http://schemas.microsoft.com/office/drawing/2017/decorative" val="1"/>
              </a:ext>
            </a:extLst>
          </p:cNvPr>
          <p:cNvSpPr/>
          <p:nvPr>
            <p:custDataLst>
              <p:tags r:id="rId70"/>
            </p:custDataLst>
          </p:nvPr>
        </p:nvSpPr>
        <p:spPr>
          <a:xfrm>
            <a:off x="10579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4" name="Rectangle 1663">
            <a:extLst>
              <a:ext uri="{FF2B5EF4-FFF2-40B4-BE49-F238E27FC236}">
                <a16:creationId xmlns:a16="http://schemas.microsoft.com/office/drawing/2014/main" id="{5D1E7F97-2792-EE69-78C4-1936A3AC8A37}"/>
              </a:ext>
              <a:ext uri="{C183D7F6-B498-43B3-948B-1728B52AA6E4}">
                <adec:decorative xmlns:adec="http://schemas.microsoft.com/office/drawing/2017/decorative" val="1"/>
              </a:ext>
            </a:extLst>
          </p:cNvPr>
          <p:cNvSpPr/>
          <p:nvPr>
            <p:custDataLst>
              <p:tags r:id="rId71"/>
            </p:custDataLst>
          </p:nvPr>
        </p:nvSpPr>
        <p:spPr>
          <a:xfrm>
            <a:off x="10756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5" name="Rectangle 1664">
            <a:extLst>
              <a:ext uri="{FF2B5EF4-FFF2-40B4-BE49-F238E27FC236}">
                <a16:creationId xmlns:a16="http://schemas.microsoft.com/office/drawing/2014/main" id="{3F813C2E-B634-2BEB-CD7F-00440ABDB494}"/>
              </a:ext>
              <a:ext uri="{C183D7F6-B498-43B3-948B-1728B52AA6E4}">
                <adec:decorative xmlns:adec="http://schemas.microsoft.com/office/drawing/2017/decorative" val="1"/>
              </a:ext>
            </a:extLst>
          </p:cNvPr>
          <p:cNvSpPr/>
          <p:nvPr>
            <p:custDataLst>
              <p:tags r:id="rId72"/>
            </p:custDataLst>
          </p:nvPr>
        </p:nvSpPr>
        <p:spPr>
          <a:xfrm>
            <a:off x="8267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6" name="Rectangle 1665">
            <a:extLst>
              <a:ext uri="{FF2B5EF4-FFF2-40B4-BE49-F238E27FC236}">
                <a16:creationId xmlns:a16="http://schemas.microsoft.com/office/drawing/2014/main" id="{DCD1B276-A8B4-42B2-3438-FC2E648A06E5}"/>
              </a:ext>
              <a:ext uri="{C183D7F6-B498-43B3-948B-1728B52AA6E4}">
                <adec:decorative xmlns:adec="http://schemas.microsoft.com/office/drawing/2017/decorative" val="1"/>
              </a:ext>
            </a:extLst>
          </p:cNvPr>
          <p:cNvSpPr/>
          <p:nvPr>
            <p:custDataLst>
              <p:tags r:id="rId73"/>
            </p:custDataLst>
          </p:nvPr>
        </p:nvSpPr>
        <p:spPr>
          <a:xfrm>
            <a:off x="8445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7" name="Rectangle 1666">
            <a:extLst>
              <a:ext uri="{FF2B5EF4-FFF2-40B4-BE49-F238E27FC236}">
                <a16:creationId xmlns:a16="http://schemas.microsoft.com/office/drawing/2014/main" id="{C555ADEB-8004-5EFF-7A63-4BE4B48C6177}"/>
              </a:ext>
              <a:ext uri="{C183D7F6-B498-43B3-948B-1728B52AA6E4}">
                <adec:decorative xmlns:adec="http://schemas.microsoft.com/office/drawing/2017/decorative" val="1"/>
              </a:ext>
            </a:extLst>
          </p:cNvPr>
          <p:cNvSpPr/>
          <p:nvPr>
            <p:custDataLst>
              <p:tags r:id="rId74"/>
            </p:custDataLst>
          </p:nvPr>
        </p:nvSpPr>
        <p:spPr>
          <a:xfrm>
            <a:off x="8534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8" name="Rectangle 1667">
            <a:extLst>
              <a:ext uri="{FF2B5EF4-FFF2-40B4-BE49-F238E27FC236}">
                <a16:creationId xmlns:a16="http://schemas.microsoft.com/office/drawing/2014/main" id="{CD2EE9C0-ED92-3520-B1E5-AD5637944CEC}"/>
              </a:ext>
              <a:ext uri="{C183D7F6-B498-43B3-948B-1728B52AA6E4}">
                <adec:decorative xmlns:adec="http://schemas.microsoft.com/office/drawing/2017/decorative" val="1"/>
              </a:ext>
            </a:extLst>
          </p:cNvPr>
          <p:cNvSpPr/>
          <p:nvPr>
            <p:custDataLst>
              <p:tags r:id="rId75"/>
            </p:custDataLst>
          </p:nvPr>
        </p:nvSpPr>
        <p:spPr>
          <a:xfrm>
            <a:off x="8623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9" name="Rectangle 1668">
            <a:extLst>
              <a:ext uri="{FF2B5EF4-FFF2-40B4-BE49-F238E27FC236}">
                <a16:creationId xmlns:a16="http://schemas.microsoft.com/office/drawing/2014/main" id="{672C4334-BF9F-6CE1-B2CE-47213353DCE3}"/>
              </a:ext>
              <a:ext uri="{C183D7F6-B498-43B3-948B-1728B52AA6E4}">
                <adec:decorative xmlns:adec="http://schemas.microsoft.com/office/drawing/2017/decorative" val="1"/>
              </a:ext>
            </a:extLst>
          </p:cNvPr>
          <p:cNvSpPr/>
          <p:nvPr>
            <p:custDataLst>
              <p:tags r:id="rId76"/>
            </p:custDataLst>
          </p:nvPr>
        </p:nvSpPr>
        <p:spPr>
          <a:xfrm>
            <a:off x="8801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0" name="Rectangle 1669">
            <a:extLst>
              <a:ext uri="{FF2B5EF4-FFF2-40B4-BE49-F238E27FC236}">
                <a16:creationId xmlns:a16="http://schemas.microsoft.com/office/drawing/2014/main" id="{9826E7AA-81BC-D516-86AB-C0EEDCE26762}"/>
              </a:ext>
              <a:ext uri="{C183D7F6-B498-43B3-948B-1728B52AA6E4}">
                <adec:decorative xmlns:adec="http://schemas.microsoft.com/office/drawing/2017/decorative" val="1"/>
              </a:ext>
            </a:extLst>
          </p:cNvPr>
          <p:cNvSpPr/>
          <p:nvPr>
            <p:custDataLst>
              <p:tags r:id="rId77"/>
            </p:custDataLst>
          </p:nvPr>
        </p:nvSpPr>
        <p:spPr>
          <a:xfrm>
            <a:off x="8978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1" name="Rectangle 1670">
            <a:extLst>
              <a:ext uri="{FF2B5EF4-FFF2-40B4-BE49-F238E27FC236}">
                <a16:creationId xmlns:a16="http://schemas.microsoft.com/office/drawing/2014/main" id="{EAE3459B-7C4B-D52F-2F70-E4C44A66ECF0}"/>
              </a:ext>
              <a:ext uri="{C183D7F6-B498-43B3-948B-1728B52AA6E4}">
                <adec:decorative xmlns:adec="http://schemas.microsoft.com/office/drawing/2017/decorative" val="1"/>
              </a:ext>
            </a:extLst>
          </p:cNvPr>
          <p:cNvSpPr/>
          <p:nvPr>
            <p:custDataLst>
              <p:tags r:id="rId78"/>
            </p:custDataLst>
          </p:nvPr>
        </p:nvSpPr>
        <p:spPr>
          <a:xfrm>
            <a:off x="9334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2" name="Rectangle 1671">
            <a:extLst>
              <a:ext uri="{FF2B5EF4-FFF2-40B4-BE49-F238E27FC236}">
                <a16:creationId xmlns:a16="http://schemas.microsoft.com/office/drawing/2014/main" id="{0E0A9B54-2075-048E-1975-23795BC23A06}"/>
              </a:ext>
              <a:ext uri="{C183D7F6-B498-43B3-948B-1728B52AA6E4}">
                <adec:decorative xmlns:adec="http://schemas.microsoft.com/office/drawing/2017/decorative" val="1"/>
              </a:ext>
            </a:extLst>
          </p:cNvPr>
          <p:cNvSpPr/>
          <p:nvPr>
            <p:custDataLst>
              <p:tags r:id="rId79"/>
            </p:custDataLst>
          </p:nvPr>
        </p:nvSpPr>
        <p:spPr>
          <a:xfrm>
            <a:off x="9423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3" name="Rectangle 1672">
            <a:extLst>
              <a:ext uri="{FF2B5EF4-FFF2-40B4-BE49-F238E27FC236}">
                <a16:creationId xmlns:a16="http://schemas.microsoft.com/office/drawing/2014/main" id="{E0CAB353-3C8D-693F-A1B3-2A16A0977E85}"/>
              </a:ext>
              <a:ext uri="{C183D7F6-B498-43B3-948B-1728B52AA6E4}">
                <adec:decorative xmlns:adec="http://schemas.microsoft.com/office/drawing/2017/decorative" val="1"/>
              </a:ext>
            </a:extLst>
          </p:cNvPr>
          <p:cNvSpPr/>
          <p:nvPr>
            <p:custDataLst>
              <p:tags r:id="rId80"/>
            </p:custDataLst>
          </p:nvPr>
        </p:nvSpPr>
        <p:spPr>
          <a:xfrm>
            <a:off x="9512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4" name="Rectangle 1673">
            <a:extLst>
              <a:ext uri="{FF2B5EF4-FFF2-40B4-BE49-F238E27FC236}">
                <a16:creationId xmlns:a16="http://schemas.microsoft.com/office/drawing/2014/main" id="{AF25CEE7-8511-527B-D84B-3AA7662A7747}"/>
              </a:ext>
              <a:ext uri="{C183D7F6-B498-43B3-948B-1728B52AA6E4}">
                <adec:decorative xmlns:adec="http://schemas.microsoft.com/office/drawing/2017/decorative" val="1"/>
              </a:ext>
            </a:extLst>
          </p:cNvPr>
          <p:cNvSpPr/>
          <p:nvPr>
            <p:custDataLst>
              <p:tags r:id="rId81"/>
            </p:custDataLst>
          </p:nvPr>
        </p:nvSpPr>
        <p:spPr>
          <a:xfrm>
            <a:off x="9690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5" name="Rectangle 1674">
            <a:extLst>
              <a:ext uri="{FF2B5EF4-FFF2-40B4-BE49-F238E27FC236}">
                <a16:creationId xmlns:a16="http://schemas.microsoft.com/office/drawing/2014/main" id="{A37AC981-5C87-E2B3-AB68-2AF80BC59BFA}"/>
              </a:ext>
              <a:ext uri="{C183D7F6-B498-43B3-948B-1728B52AA6E4}">
                <adec:decorative xmlns:adec="http://schemas.microsoft.com/office/drawing/2017/decorative" val="1"/>
              </a:ext>
            </a:extLst>
          </p:cNvPr>
          <p:cNvSpPr/>
          <p:nvPr>
            <p:custDataLst>
              <p:tags r:id="rId82"/>
            </p:custDataLst>
          </p:nvPr>
        </p:nvSpPr>
        <p:spPr>
          <a:xfrm>
            <a:off x="9867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6" name="Rectangle 1675">
            <a:extLst>
              <a:ext uri="{FF2B5EF4-FFF2-40B4-BE49-F238E27FC236}">
                <a16:creationId xmlns:a16="http://schemas.microsoft.com/office/drawing/2014/main" id="{6A713585-58B9-8B65-FBCB-F26FA4F4E07F}"/>
              </a:ext>
              <a:ext uri="{C183D7F6-B498-43B3-948B-1728B52AA6E4}">
                <adec:decorative xmlns:adec="http://schemas.microsoft.com/office/drawing/2017/decorative" val="1"/>
              </a:ext>
            </a:extLst>
          </p:cNvPr>
          <p:cNvSpPr/>
          <p:nvPr>
            <p:custDataLst>
              <p:tags r:id="rId83"/>
            </p:custDataLst>
          </p:nvPr>
        </p:nvSpPr>
        <p:spPr>
          <a:xfrm>
            <a:off x="10045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7" name="Rectangle 1676">
            <a:extLst>
              <a:ext uri="{FF2B5EF4-FFF2-40B4-BE49-F238E27FC236}">
                <a16:creationId xmlns:a16="http://schemas.microsoft.com/office/drawing/2014/main" id="{8736B814-2BD6-DA59-FC64-DEE4F4293F12}"/>
              </a:ext>
              <a:ext uri="{C183D7F6-B498-43B3-948B-1728B52AA6E4}">
                <adec:decorative xmlns:adec="http://schemas.microsoft.com/office/drawing/2017/decorative" val="1"/>
              </a:ext>
            </a:extLst>
          </p:cNvPr>
          <p:cNvSpPr/>
          <p:nvPr>
            <p:custDataLst>
              <p:tags r:id="rId84"/>
            </p:custDataLst>
          </p:nvPr>
        </p:nvSpPr>
        <p:spPr>
          <a:xfrm>
            <a:off x="10223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8" name="Rectangle 1677">
            <a:extLst>
              <a:ext uri="{FF2B5EF4-FFF2-40B4-BE49-F238E27FC236}">
                <a16:creationId xmlns:a16="http://schemas.microsoft.com/office/drawing/2014/main" id="{6DBA9702-87EC-3D87-010C-4EE80F288EC7}"/>
              </a:ext>
              <a:ext uri="{C183D7F6-B498-43B3-948B-1728B52AA6E4}">
                <adec:decorative xmlns:adec="http://schemas.microsoft.com/office/drawing/2017/decorative" val="1"/>
              </a:ext>
            </a:extLst>
          </p:cNvPr>
          <p:cNvSpPr/>
          <p:nvPr>
            <p:custDataLst>
              <p:tags r:id="rId85"/>
            </p:custDataLst>
          </p:nvPr>
        </p:nvSpPr>
        <p:spPr>
          <a:xfrm>
            <a:off x="10401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9" name="Rectangle 1678">
            <a:extLst>
              <a:ext uri="{FF2B5EF4-FFF2-40B4-BE49-F238E27FC236}">
                <a16:creationId xmlns:a16="http://schemas.microsoft.com/office/drawing/2014/main" id="{7B9DB0B5-0396-3B89-2AB5-C5EF295185A4}"/>
              </a:ext>
              <a:ext uri="{C183D7F6-B498-43B3-948B-1728B52AA6E4}">
                <adec:decorative xmlns:adec="http://schemas.microsoft.com/office/drawing/2017/decorative" val="1"/>
              </a:ext>
            </a:extLst>
          </p:cNvPr>
          <p:cNvSpPr/>
          <p:nvPr>
            <p:custDataLst>
              <p:tags r:id="rId86"/>
            </p:custDataLst>
          </p:nvPr>
        </p:nvSpPr>
        <p:spPr>
          <a:xfrm>
            <a:off x="104902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0" name="Rectangle 1679">
            <a:extLst>
              <a:ext uri="{FF2B5EF4-FFF2-40B4-BE49-F238E27FC236}">
                <a16:creationId xmlns:a16="http://schemas.microsoft.com/office/drawing/2014/main" id="{563869E0-2126-3CF5-FA39-87739E85FB94}"/>
              </a:ext>
              <a:ext uri="{C183D7F6-B498-43B3-948B-1728B52AA6E4}">
                <adec:decorative xmlns:adec="http://schemas.microsoft.com/office/drawing/2017/decorative" val="1"/>
              </a:ext>
            </a:extLst>
          </p:cNvPr>
          <p:cNvSpPr/>
          <p:nvPr>
            <p:custDataLst>
              <p:tags r:id="rId87"/>
            </p:custDataLst>
          </p:nvPr>
        </p:nvSpPr>
        <p:spPr>
          <a:xfrm>
            <a:off x="10579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1" name="Rectangle 1680">
            <a:extLst>
              <a:ext uri="{FF2B5EF4-FFF2-40B4-BE49-F238E27FC236}">
                <a16:creationId xmlns:a16="http://schemas.microsoft.com/office/drawing/2014/main" id="{75FA0581-5E6A-5D44-5AE7-8095417D7814}"/>
              </a:ext>
              <a:ext uri="{C183D7F6-B498-43B3-948B-1728B52AA6E4}">
                <adec:decorative xmlns:adec="http://schemas.microsoft.com/office/drawing/2017/decorative" val="1"/>
              </a:ext>
            </a:extLst>
          </p:cNvPr>
          <p:cNvSpPr/>
          <p:nvPr>
            <p:custDataLst>
              <p:tags r:id="rId88"/>
            </p:custDataLst>
          </p:nvPr>
        </p:nvSpPr>
        <p:spPr>
          <a:xfrm>
            <a:off x="10756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2" name="Rectangle 1681">
            <a:extLst>
              <a:ext uri="{FF2B5EF4-FFF2-40B4-BE49-F238E27FC236}">
                <a16:creationId xmlns:a16="http://schemas.microsoft.com/office/drawing/2014/main" id="{031E16A2-525E-4C38-8420-B85D2EB784C1}"/>
              </a:ext>
              <a:ext uri="{C183D7F6-B498-43B3-948B-1728B52AA6E4}">
                <adec:decorative xmlns:adec="http://schemas.microsoft.com/office/drawing/2017/decorative" val="1"/>
              </a:ext>
            </a:extLst>
          </p:cNvPr>
          <p:cNvSpPr/>
          <p:nvPr>
            <p:custDataLst>
              <p:tags r:id="rId89"/>
            </p:custDataLst>
          </p:nvPr>
        </p:nvSpPr>
        <p:spPr>
          <a:xfrm>
            <a:off x="8267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3" name="Rectangle 1682">
            <a:extLst>
              <a:ext uri="{FF2B5EF4-FFF2-40B4-BE49-F238E27FC236}">
                <a16:creationId xmlns:a16="http://schemas.microsoft.com/office/drawing/2014/main" id="{05ED4B32-E8FD-A9C2-4621-0B73D0E0DE51}"/>
              </a:ext>
              <a:ext uri="{C183D7F6-B498-43B3-948B-1728B52AA6E4}">
                <adec:decorative xmlns:adec="http://schemas.microsoft.com/office/drawing/2017/decorative" val="1"/>
              </a:ext>
            </a:extLst>
          </p:cNvPr>
          <p:cNvSpPr/>
          <p:nvPr>
            <p:custDataLst>
              <p:tags r:id="rId90"/>
            </p:custDataLst>
          </p:nvPr>
        </p:nvSpPr>
        <p:spPr>
          <a:xfrm>
            <a:off x="88011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4" name="Rectangle 1683">
            <a:extLst>
              <a:ext uri="{FF2B5EF4-FFF2-40B4-BE49-F238E27FC236}">
                <a16:creationId xmlns:a16="http://schemas.microsoft.com/office/drawing/2014/main" id="{0C79EC17-D19A-5D51-88FC-8B6B53DC276D}"/>
              </a:ext>
              <a:ext uri="{C183D7F6-B498-43B3-948B-1728B52AA6E4}">
                <adec:decorative xmlns:adec="http://schemas.microsoft.com/office/drawing/2017/decorative" val="1"/>
              </a:ext>
            </a:extLst>
          </p:cNvPr>
          <p:cNvSpPr/>
          <p:nvPr>
            <p:custDataLst>
              <p:tags r:id="rId91"/>
            </p:custDataLst>
          </p:nvPr>
        </p:nvSpPr>
        <p:spPr>
          <a:xfrm>
            <a:off x="8978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5" name="Rectangle 1684">
            <a:extLst>
              <a:ext uri="{FF2B5EF4-FFF2-40B4-BE49-F238E27FC236}">
                <a16:creationId xmlns:a16="http://schemas.microsoft.com/office/drawing/2014/main" id="{2A44EB46-604F-8947-9F61-7DF9C0444650}"/>
              </a:ext>
              <a:ext uri="{C183D7F6-B498-43B3-948B-1728B52AA6E4}">
                <adec:decorative xmlns:adec="http://schemas.microsoft.com/office/drawing/2017/decorative" val="1"/>
              </a:ext>
            </a:extLst>
          </p:cNvPr>
          <p:cNvSpPr/>
          <p:nvPr>
            <p:custDataLst>
              <p:tags r:id="rId92"/>
            </p:custDataLst>
          </p:nvPr>
        </p:nvSpPr>
        <p:spPr>
          <a:xfrm>
            <a:off x="9067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6" name="Rectangle 1685">
            <a:extLst>
              <a:ext uri="{FF2B5EF4-FFF2-40B4-BE49-F238E27FC236}">
                <a16:creationId xmlns:a16="http://schemas.microsoft.com/office/drawing/2014/main" id="{A5E004A2-6C65-6186-D410-0EF997876203}"/>
              </a:ext>
              <a:ext uri="{C183D7F6-B498-43B3-948B-1728B52AA6E4}">
                <adec:decorative xmlns:adec="http://schemas.microsoft.com/office/drawing/2017/decorative" val="1"/>
              </a:ext>
            </a:extLst>
          </p:cNvPr>
          <p:cNvSpPr/>
          <p:nvPr>
            <p:custDataLst>
              <p:tags r:id="rId93"/>
            </p:custDataLst>
          </p:nvPr>
        </p:nvSpPr>
        <p:spPr>
          <a:xfrm>
            <a:off x="9156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7" name="Rectangle 1686">
            <a:extLst>
              <a:ext uri="{FF2B5EF4-FFF2-40B4-BE49-F238E27FC236}">
                <a16:creationId xmlns:a16="http://schemas.microsoft.com/office/drawing/2014/main" id="{401C50AA-3EA5-8F9C-CE2F-D4EF37BE5A30}"/>
              </a:ext>
              <a:ext uri="{C183D7F6-B498-43B3-948B-1728B52AA6E4}">
                <adec:decorative xmlns:adec="http://schemas.microsoft.com/office/drawing/2017/decorative" val="1"/>
              </a:ext>
            </a:extLst>
          </p:cNvPr>
          <p:cNvSpPr/>
          <p:nvPr>
            <p:custDataLst>
              <p:tags r:id="rId94"/>
            </p:custDataLst>
          </p:nvPr>
        </p:nvSpPr>
        <p:spPr>
          <a:xfrm>
            <a:off x="94234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8" name="Rectangle 1687">
            <a:extLst>
              <a:ext uri="{FF2B5EF4-FFF2-40B4-BE49-F238E27FC236}">
                <a16:creationId xmlns:a16="http://schemas.microsoft.com/office/drawing/2014/main" id="{8EB6771B-9E38-5F4C-7FE2-D738A7F6ADE6}"/>
              </a:ext>
              <a:ext uri="{C183D7F6-B498-43B3-948B-1728B52AA6E4}">
                <adec:decorative xmlns:adec="http://schemas.microsoft.com/office/drawing/2017/decorative" val="1"/>
              </a:ext>
            </a:extLst>
          </p:cNvPr>
          <p:cNvSpPr/>
          <p:nvPr>
            <p:custDataLst>
              <p:tags r:id="rId95"/>
            </p:custDataLst>
          </p:nvPr>
        </p:nvSpPr>
        <p:spPr>
          <a:xfrm>
            <a:off x="95123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9" name="Rectangle 1688">
            <a:extLst>
              <a:ext uri="{FF2B5EF4-FFF2-40B4-BE49-F238E27FC236}">
                <a16:creationId xmlns:a16="http://schemas.microsoft.com/office/drawing/2014/main" id="{659DB806-1ABC-0D93-B0D6-AF5FF07B3884}"/>
              </a:ext>
              <a:ext uri="{C183D7F6-B498-43B3-948B-1728B52AA6E4}">
                <adec:decorative xmlns:adec="http://schemas.microsoft.com/office/drawing/2017/decorative" val="1"/>
              </a:ext>
            </a:extLst>
          </p:cNvPr>
          <p:cNvSpPr/>
          <p:nvPr>
            <p:custDataLst>
              <p:tags r:id="rId96"/>
            </p:custDataLst>
          </p:nvPr>
        </p:nvSpPr>
        <p:spPr>
          <a:xfrm>
            <a:off x="96012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0" name="Rectangle 1689">
            <a:extLst>
              <a:ext uri="{FF2B5EF4-FFF2-40B4-BE49-F238E27FC236}">
                <a16:creationId xmlns:a16="http://schemas.microsoft.com/office/drawing/2014/main" id="{4060C504-CB66-0047-4649-F48B50528913}"/>
              </a:ext>
              <a:ext uri="{C183D7F6-B498-43B3-948B-1728B52AA6E4}">
                <adec:decorative xmlns:adec="http://schemas.microsoft.com/office/drawing/2017/decorative" val="1"/>
              </a:ext>
            </a:extLst>
          </p:cNvPr>
          <p:cNvSpPr/>
          <p:nvPr>
            <p:custDataLst>
              <p:tags r:id="rId97"/>
            </p:custDataLst>
          </p:nvPr>
        </p:nvSpPr>
        <p:spPr>
          <a:xfrm>
            <a:off x="9956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1" name="Rectangle 1690">
            <a:extLst>
              <a:ext uri="{FF2B5EF4-FFF2-40B4-BE49-F238E27FC236}">
                <a16:creationId xmlns:a16="http://schemas.microsoft.com/office/drawing/2014/main" id="{5E6DD311-3C53-E8F4-8549-D16CA69A1EB9}"/>
              </a:ext>
              <a:ext uri="{C183D7F6-B498-43B3-948B-1728B52AA6E4}">
                <adec:decorative xmlns:adec="http://schemas.microsoft.com/office/drawing/2017/decorative" val="1"/>
              </a:ext>
            </a:extLst>
          </p:cNvPr>
          <p:cNvSpPr/>
          <p:nvPr>
            <p:custDataLst>
              <p:tags r:id="rId98"/>
            </p:custDataLst>
          </p:nvPr>
        </p:nvSpPr>
        <p:spPr>
          <a:xfrm>
            <a:off x="102235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2" name="Rectangle 1691">
            <a:extLst>
              <a:ext uri="{FF2B5EF4-FFF2-40B4-BE49-F238E27FC236}">
                <a16:creationId xmlns:a16="http://schemas.microsoft.com/office/drawing/2014/main" id="{3822934F-1CC1-14C2-EBFB-7702E3F3775F}"/>
              </a:ext>
              <a:ext uri="{C183D7F6-B498-43B3-948B-1728B52AA6E4}">
                <adec:decorative xmlns:adec="http://schemas.microsoft.com/office/drawing/2017/decorative" val="1"/>
              </a:ext>
            </a:extLst>
          </p:cNvPr>
          <p:cNvSpPr/>
          <p:nvPr>
            <p:custDataLst>
              <p:tags r:id="rId99"/>
            </p:custDataLst>
          </p:nvPr>
        </p:nvSpPr>
        <p:spPr>
          <a:xfrm>
            <a:off x="10756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3" name="Rectangle 1692">
            <a:extLst>
              <a:ext uri="{FF2B5EF4-FFF2-40B4-BE49-F238E27FC236}">
                <a16:creationId xmlns:a16="http://schemas.microsoft.com/office/drawing/2014/main" id="{646BF3DA-C4D6-3DD7-149C-5238825BADA6}"/>
              </a:ext>
              <a:ext uri="{C183D7F6-B498-43B3-948B-1728B52AA6E4}">
                <adec:decorative xmlns:adec="http://schemas.microsoft.com/office/drawing/2017/decorative" val="1"/>
              </a:ext>
            </a:extLst>
          </p:cNvPr>
          <p:cNvSpPr/>
          <p:nvPr>
            <p:custDataLst>
              <p:tags r:id="rId100"/>
            </p:custDataLst>
          </p:nvPr>
        </p:nvSpPr>
        <p:spPr>
          <a:xfrm>
            <a:off x="8267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4" name="Rectangle 863">
            <a:extLst>
              <a:ext uri="{FF2B5EF4-FFF2-40B4-BE49-F238E27FC236}">
                <a16:creationId xmlns:a16="http://schemas.microsoft.com/office/drawing/2014/main" id="{B2DF668E-2DDE-CE6C-BC43-14C8257F512A}"/>
              </a:ext>
              <a:ext uri="{C183D7F6-B498-43B3-948B-1728B52AA6E4}">
                <adec:decorative xmlns:adec="http://schemas.microsoft.com/office/drawing/2017/decorative" val="1"/>
              </a:ext>
            </a:extLst>
          </p:cNvPr>
          <p:cNvSpPr/>
          <p:nvPr>
            <p:custDataLst>
              <p:tags r:id="rId101"/>
            </p:custDataLst>
          </p:nvPr>
        </p:nvSpPr>
        <p:spPr>
          <a:xfrm>
            <a:off x="83566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5" name="Rectangle 864">
            <a:extLst>
              <a:ext uri="{FF2B5EF4-FFF2-40B4-BE49-F238E27FC236}">
                <a16:creationId xmlns:a16="http://schemas.microsoft.com/office/drawing/2014/main" id="{7970A8A3-785A-29DA-B6D0-0AA750DFD01A}"/>
              </a:ext>
              <a:ext uri="{C183D7F6-B498-43B3-948B-1728B52AA6E4}">
                <adec:decorative xmlns:adec="http://schemas.microsoft.com/office/drawing/2017/decorative" val="1"/>
              </a:ext>
            </a:extLst>
          </p:cNvPr>
          <p:cNvSpPr/>
          <p:nvPr>
            <p:custDataLst>
              <p:tags r:id="rId102"/>
            </p:custDataLst>
          </p:nvPr>
        </p:nvSpPr>
        <p:spPr>
          <a:xfrm>
            <a:off x="8445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6" name="Rectangle 865">
            <a:extLst>
              <a:ext uri="{FF2B5EF4-FFF2-40B4-BE49-F238E27FC236}">
                <a16:creationId xmlns:a16="http://schemas.microsoft.com/office/drawing/2014/main" id="{E665DDF5-CED5-A367-6991-CC8CB452F614}"/>
              </a:ext>
              <a:ext uri="{C183D7F6-B498-43B3-948B-1728B52AA6E4}">
                <adec:decorative xmlns:adec="http://schemas.microsoft.com/office/drawing/2017/decorative" val="1"/>
              </a:ext>
            </a:extLst>
          </p:cNvPr>
          <p:cNvSpPr/>
          <p:nvPr>
            <p:custDataLst>
              <p:tags r:id="rId103"/>
            </p:custDataLst>
          </p:nvPr>
        </p:nvSpPr>
        <p:spPr>
          <a:xfrm>
            <a:off x="8534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7" name="Rectangle 866">
            <a:extLst>
              <a:ext uri="{FF2B5EF4-FFF2-40B4-BE49-F238E27FC236}">
                <a16:creationId xmlns:a16="http://schemas.microsoft.com/office/drawing/2014/main" id="{E9E56053-CD10-590A-67CB-E6E00488B15C}"/>
              </a:ext>
              <a:ext uri="{C183D7F6-B498-43B3-948B-1728B52AA6E4}">
                <adec:decorative xmlns:adec="http://schemas.microsoft.com/office/drawing/2017/decorative" val="1"/>
              </a:ext>
            </a:extLst>
          </p:cNvPr>
          <p:cNvSpPr/>
          <p:nvPr>
            <p:custDataLst>
              <p:tags r:id="rId104"/>
            </p:custDataLst>
          </p:nvPr>
        </p:nvSpPr>
        <p:spPr>
          <a:xfrm>
            <a:off x="8623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8" name="Rectangle 867">
            <a:extLst>
              <a:ext uri="{FF2B5EF4-FFF2-40B4-BE49-F238E27FC236}">
                <a16:creationId xmlns:a16="http://schemas.microsoft.com/office/drawing/2014/main" id="{C34B3FFE-26DF-918F-A162-3EFA50DFB111}"/>
              </a:ext>
              <a:ext uri="{C183D7F6-B498-43B3-948B-1728B52AA6E4}">
                <adec:decorative xmlns:adec="http://schemas.microsoft.com/office/drawing/2017/decorative" val="1"/>
              </a:ext>
            </a:extLst>
          </p:cNvPr>
          <p:cNvSpPr/>
          <p:nvPr>
            <p:custDataLst>
              <p:tags r:id="rId105"/>
            </p:custDataLst>
          </p:nvPr>
        </p:nvSpPr>
        <p:spPr>
          <a:xfrm>
            <a:off x="8712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9" name="Rectangle 868">
            <a:extLst>
              <a:ext uri="{FF2B5EF4-FFF2-40B4-BE49-F238E27FC236}">
                <a16:creationId xmlns:a16="http://schemas.microsoft.com/office/drawing/2014/main" id="{C01DF395-E876-2E5D-F424-D9C0E15F23E5}"/>
              </a:ext>
              <a:ext uri="{C183D7F6-B498-43B3-948B-1728B52AA6E4}">
                <adec:decorative xmlns:adec="http://schemas.microsoft.com/office/drawing/2017/decorative" val="1"/>
              </a:ext>
            </a:extLst>
          </p:cNvPr>
          <p:cNvSpPr/>
          <p:nvPr>
            <p:custDataLst>
              <p:tags r:id="rId106"/>
            </p:custDataLst>
          </p:nvPr>
        </p:nvSpPr>
        <p:spPr>
          <a:xfrm>
            <a:off x="8801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0" name="Rectangle 869">
            <a:extLst>
              <a:ext uri="{FF2B5EF4-FFF2-40B4-BE49-F238E27FC236}">
                <a16:creationId xmlns:a16="http://schemas.microsoft.com/office/drawing/2014/main" id="{D99DAFB9-FE03-D88A-2C05-E7E2B30CF490}"/>
              </a:ext>
              <a:ext uri="{C183D7F6-B498-43B3-948B-1728B52AA6E4}">
                <adec:decorative xmlns:adec="http://schemas.microsoft.com/office/drawing/2017/decorative" val="1"/>
              </a:ext>
            </a:extLst>
          </p:cNvPr>
          <p:cNvSpPr/>
          <p:nvPr>
            <p:custDataLst>
              <p:tags r:id="rId107"/>
            </p:custDataLst>
          </p:nvPr>
        </p:nvSpPr>
        <p:spPr>
          <a:xfrm>
            <a:off x="8978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1" name="Rectangle 870">
            <a:extLst>
              <a:ext uri="{FF2B5EF4-FFF2-40B4-BE49-F238E27FC236}">
                <a16:creationId xmlns:a16="http://schemas.microsoft.com/office/drawing/2014/main" id="{581B2D7F-332E-1B83-4D1F-23187AAD60FD}"/>
              </a:ext>
              <a:ext uri="{C183D7F6-B498-43B3-948B-1728B52AA6E4}">
                <adec:decorative xmlns:adec="http://schemas.microsoft.com/office/drawing/2017/decorative" val="1"/>
              </a:ext>
            </a:extLst>
          </p:cNvPr>
          <p:cNvSpPr/>
          <p:nvPr>
            <p:custDataLst>
              <p:tags r:id="rId108"/>
            </p:custDataLst>
          </p:nvPr>
        </p:nvSpPr>
        <p:spPr>
          <a:xfrm>
            <a:off x="9156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2" name="Rectangle 871">
            <a:extLst>
              <a:ext uri="{FF2B5EF4-FFF2-40B4-BE49-F238E27FC236}">
                <a16:creationId xmlns:a16="http://schemas.microsoft.com/office/drawing/2014/main" id="{C9D31275-115B-F39D-973C-5FC3F1C1FD7C}"/>
              </a:ext>
              <a:ext uri="{C183D7F6-B498-43B3-948B-1728B52AA6E4}">
                <adec:decorative xmlns:adec="http://schemas.microsoft.com/office/drawing/2017/decorative" val="1"/>
              </a:ext>
            </a:extLst>
          </p:cNvPr>
          <p:cNvSpPr/>
          <p:nvPr>
            <p:custDataLst>
              <p:tags r:id="rId109"/>
            </p:custDataLst>
          </p:nvPr>
        </p:nvSpPr>
        <p:spPr>
          <a:xfrm>
            <a:off x="9334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3" name="Rectangle 872">
            <a:extLst>
              <a:ext uri="{FF2B5EF4-FFF2-40B4-BE49-F238E27FC236}">
                <a16:creationId xmlns:a16="http://schemas.microsoft.com/office/drawing/2014/main" id="{D4D4684C-F168-B399-719D-D7C0F75D7BA0}"/>
              </a:ext>
              <a:ext uri="{C183D7F6-B498-43B3-948B-1728B52AA6E4}">
                <adec:decorative xmlns:adec="http://schemas.microsoft.com/office/drawing/2017/decorative" val="1"/>
              </a:ext>
            </a:extLst>
          </p:cNvPr>
          <p:cNvSpPr/>
          <p:nvPr>
            <p:custDataLst>
              <p:tags r:id="rId110"/>
            </p:custDataLst>
          </p:nvPr>
        </p:nvSpPr>
        <p:spPr>
          <a:xfrm>
            <a:off x="9512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4" name="Rectangle 873">
            <a:extLst>
              <a:ext uri="{FF2B5EF4-FFF2-40B4-BE49-F238E27FC236}">
                <a16:creationId xmlns:a16="http://schemas.microsoft.com/office/drawing/2014/main" id="{9744701E-218B-9756-9143-A72F64875A2A}"/>
              </a:ext>
              <a:ext uri="{C183D7F6-B498-43B3-948B-1728B52AA6E4}">
                <adec:decorative xmlns:adec="http://schemas.microsoft.com/office/drawing/2017/decorative" val="1"/>
              </a:ext>
            </a:extLst>
          </p:cNvPr>
          <p:cNvSpPr/>
          <p:nvPr>
            <p:custDataLst>
              <p:tags r:id="rId111"/>
            </p:custDataLst>
          </p:nvPr>
        </p:nvSpPr>
        <p:spPr>
          <a:xfrm>
            <a:off x="9690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5" name="Rectangle 874">
            <a:extLst>
              <a:ext uri="{FF2B5EF4-FFF2-40B4-BE49-F238E27FC236}">
                <a16:creationId xmlns:a16="http://schemas.microsoft.com/office/drawing/2014/main" id="{014EDAE5-48C4-8E10-96DE-DDA298DDCBBA}"/>
              </a:ext>
              <a:ext uri="{C183D7F6-B498-43B3-948B-1728B52AA6E4}">
                <adec:decorative xmlns:adec="http://schemas.microsoft.com/office/drawing/2017/decorative" val="1"/>
              </a:ext>
            </a:extLst>
          </p:cNvPr>
          <p:cNvSpPr/>
          <p:nvPr>
            <p:custDataLst>
              <p:tags r:id="rId112"/>
            </p:custDataLst>
          </p:nvPr>
        </p:nvSpPr>
        <p:spPr>
          <a:xfrm>
            <a:off x="9867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6" name="Rectangle 875">
            <a:extLst>
              <a:ext uri="{FF2B5EF4-FFF2-40B4-BE49-F238E27FC236}">
                <a16:creationId xmlns:a16="http://schemas.microsoft.com/office/drawing/2014/main" id="{830B3669-8CCB-9206-CE24-FFB16B51F967}"/>
              </a:ext>
              <a:ext uri="{C183D7F6-B498-43B3-948B-1728B52AA6E4}">
                <adec:decorative xmlns:adec="http://schemas.microsoft.com/office/drawing/2017/decorative" val="1"/>
              </a:ext>
            </a:extLst>
          </p:cNvPr>
          <p:cNvSpPr/>
          <p:nvPr>
            <p:custDataLst>
              <p:tags r:id="rId113"/>
            </p:custDataLst>
          </p:nvPr>
        </p:nvSpPr>
        <p:spPr>
          <a:xfrm>
            <a:off x="10045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7" name="Rectangle 876">
            <a:extLst>
              <a:ext uri="{FF2B5EF4-FFF2-40B4-BE49-F238E27FC236}">
                <a16:creationId xmlns:a16="http://schemas.microsoft.com/office/drawing/2014/main" id="{939A3B2A-2553-DE6A-B308-469176D09379}"/>
              </a:ext>
              <a:ext uri="{C183D7F6-B498-43B3-948B-1728B52AA6E4}">
                <adec:decorative xmlns:adec="http://schemas.microsoft.com/office/drawing/2017/decorative" val="1"/>
              </a:ext>
            </a:extLst>
          </p:cNvPr>
          <p:cNvSpPr/>
          <p:nvPr>
            <p:custDataLst>
              <p:tags r:id="rId114"/>
            </p:custDataLst>
          </p:nvPr>
        </p:nvSpPr>
        <p:spPr>
          <a:xfrm>
            <a:off x="10223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8" name="Rectangle 877">
            <a:extLst>
              <a:ext uri="{FF2B5EF4-FFF2-40B4-BE49-F238E27FC236}">
                <a16:creationId xmlns:a16="http://schemas.microsoft.com/office/drawing/2014/main" id="{F5562AA6-90F3-D233-1B14-C06EB5BDCA98}"/>
              </a:ext>
              <a:ext uri="{C183D7F6-B498-43B3-948B-1728B52AA6E4}">
                <adec:decorative xmlns:adec="http://schemas.microsoft.com/office/drawing/2017/decorative" val="1"/>
              </a:ext>
            </a:extLst>
          </p:cNvPr>
          <p:cNvSpPr/>
          <p:nvPr>
            <p:custDataLst>
              <p:tags r:id="rId115"/>
            </p:custDataLst>
          </p:nvPr>
        </p:nvSpPr>
        <p:spPr>
          <a:xfrm>
            <a:off x="10312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9" name="Rectangle 878">
            <a:extLst>
              <a:ext uri="{FF2B5EF4-FFF2-40B4-BE49-F238E27FC236}">
                <a16:creationId xmlns:a16="http://schemas.microsoft.com/office/drawing/2014/main" id="{72D153F5-498D-850F-8449-4F68520EA3FF}"/>
              </a:ext>
              <a:ext uri="{C183D7F6-B498-43B3-948B-1728B52AA6E4}">
                <adec:decorative xmlns:adec="http://schemas.microsoft.com/office/drawing/2017/decorative" val="1"/>
              </a:ext>
            </a:extLst>
          </p:cNvPr>
          <p:cNvSpPr/>
          <p:nvPr>
            <p:custDataLst>
              <p:tags r:id="rId116"/>
            </p:custDataLst>
          </p:nvPr>
        </p:nvSpPr>
        <p:spPr>
          <a:xfrm>
            <a:off x="10401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0" name="Rectangle 879">
            <a:extLst>
              <a:ext uri="{FF2B5EF4-FFF2-40B4-BE49-F238E27FC236}">
                <a16:creationId xmlns:a16="http://schemas.microsoft.com/office/drawing/2014/main" id="{B47659AE-A033-2956-2D70-6EB5072771B8}"/>
              </a:ext>
              <a:ext uri="{C183D7F6-B498-43B3-948B-1728B52AA6E4}">
                <adec:decorative xmlns:adec="http://schemas.microsoft.com/office/drawing/2017/decorative" val="1"/>
              </a:ext>
            </a:extLst>
          </p:cNvPr>
          <p:cNvSpPr/>
          <p:nvPr>
            <p:custDataLst>
              <p:tags r:id="rId117"/>
            </p:custDataLst>
          </p:nvPr>
        </p:nvSpPr>
        <p:spPr>
          <a:xfrm>
            <a:off x="10490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1" name="Rectangle 880">
            <a:extLst>
              <a:ext uri="{FF2B5EF4-FFF2-40B4-BE49-F238E27FC236}">
                <a16:creationId xmlns:a16="http://schemas.microsoft.com/office/drawing/2014/main" id="{160CABAA-3783-1FE3-371F-3F1A3AB372DF}"/>
              </a:ext>
              <a:ext uri="{C183D7F6-B498-43B3-948B-1728B52AA6E4}">
                <adec:decorative xmlns:adec="http://schemas.microsoft.com/office/drawing/2017/decorative" val="1"/>
              </a:ext>
            </a:extLst>
          </p:cNvPr>
          <p:cNvSpPr/>
          <p:nvPr>
            <p:custDataLst>
              <p:tags r:id="rId118"/>
            </p:custDataLst>
          </p:nvPr>
        </p:nvSpPr>
        <p:spPr>
          <a:xfrm>
            <a:off x="10579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2" name="Rectangle 881">
            <a:extLst>
              <a:ext uri="{FF2B5EF4-FFF2-40B4-BE49-F238E27FC236}">
                <a16:creationId xmlns:a16="http://schemas.microsoft.com/office/drawing/2014/main" id="{72A4F01B-3F74-8DE8-2DB2-035323BD8B19}"/>
              </a:ext>
              <a:ext uri="{C183D7F6-B498-43B3-948B-1728B52AA6E4}">
                <adec:decorative xmlns:adec="http://schemas.microsoft.com/office/drawing/2017/decorative" val="1"/>
              </a:ext>
            </a:extLst>
          </p:cNvPr>
          <p:cNvSpPr/>
          <p:nvPr>
            <p:custDataLst>
              <p:tags r:id="rId119"/>
            </p:custDataLst>
          </p:nvPr>
        </p:nvSpPr>
        <p:spPr>
          <a:xfrm>
            <a:off x="106680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3" name="Rectangle 882">
            <a:extLst>
              <a:ext uri="{FF2B5EF4-FFF2-40B4-BE49-F238E27FC236}">
                <a16:creationId xmlns:a16="http://schemas.microsoft.com/office/drawing/2014/main" id="{B1509169-6492-EB86-1D80-C5A07DD4466C}"/>
              </a:ext>
              <a:ext uri="{C183D7F6-B498-43B3-948B-1728B52AA6E4}">
                <adec:decorative xmlns:adec="http://schemas.microsoft.com/office/drawing/2017/decorative" val="1"/>
              </a:ext>
            </a:extLst>
          </p:cNvPr>
          <p:cNvSpPr/>
          <p:nvPr>
            <p:custDataLst>
              <p:tags r:id="rId120"/>
            </p:custDataLst>
          </p:nvPr>
        </p:nvSpPr>
        <p:spPr>
          <a:xfrm>
            <a:off x="10756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4" name="Rectangle 883">
            <a:extLst>
              <a:ext uri="{FF2B5EF4-FFF2-40B4-BE49-F238E27FC236}">
                <a16:creationId xmlns:a16="http://schemas.microsoft.com/office/drawing/2014/main" id="{2E700E12-3DE7-A65C-BA05-5D8A8FD5C56A}"/>
              </a:ext>
              <a:ext uri="{C183D7F6-B498-43B3-948B-1728B52AA6E4}">
                <adec:decorative xmlns:adec="http://schemas.microsoft.com/office/drawing/2017/decorative" val="1"/>
              </a:ext>
            </a:extLst>
          </p:cNvPr>
          <p:cNvSpPr/>
          <p:nvPr>
            <p:custDataLst>
              <p:tags r:id="rId121"/>
            </p:custDataLst>
          </p:nvPr>
        </p:nvSpPr>
        <p:spPr>
          <a:xfrm>
            <a:off x="89789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5" name="Rectangle 884">
            <a:extLst>
              <a:ext uri="{FF2B5EF4-FFF2-40B4-BE49-F238E27FC236}">
                <a16:creationId xmlns:a16="http://schemas.microsoft.com/office/drawing/2014/main" id="{58B9F276-B87A-7CCD-8F0C-11AA2E4B3AEA}"/>
              </a:ext>
              <a:ext uri="{C183D7F6-B498-43B3-948B-1728B52AA6E4}">
                <adec:decorative xmlns:adec="http://schemas.microsoft.com/office/drawing/2017/decorative" val="1"/>
              </a:ext>
            </a:extLst>
          </p:cNvPr>
          <p:cNvSpPr/>
          <p:nvPr>
            <p:custDataLst>
              <p:tags r:id="rId122"/>
            </p:custDataLst>
          </p:nvPr>
        </p:nvSpPr>
        <p:spPr>
          <a:xfrm>
            <a:off x="92456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6" name="Rectangle 885">
            <a:extLst>
              <a:ext uri="{FF2B5EF4-FFF2-40B4-BE49-F238E27FC236}">
                <a16:creationId xmlns:a16="http://schemas.microsoft.com/office/drawing/2014/main" id="{E38E34D8-A48F-A51A-32B9-8941910904AB}"/>
              </a:ext>
              <a:ext uri="{C183D7F6-B498-43B3-948B-1728B52AA6E4}">
                <adec:decorative xmlns:adec="http://schemas.microsoft.com/office/drawing/2017/decorative" val="1"/>
              </a:ext>
            </a:extLst>
          </p:cNvPr>
          <p:cNvSpPr/>
          <p:nvPr>
            <p:custDataLst>
              <p:tags r:id="rId123"/>
            </p:custDataLst>
          </p:nvPr>
        </p:nvSpPr>
        <p:spPr>
          <a:xfrm>
            <a:off x="93345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7" name="Rectangle 886">
            <a:extLst>
              <a:ext uri="{FF2B5EF4-FFF2-40B4-BE49-F238E27FC236}">
                <a16:creationId xmlns:a16="http://schemas.microsoft.com/office/drawing/2014/main" id="{F2C1DAF7-180D-6287-4B39-BC08A7328D19}"/>
              </a:ext>
              <a:ext uri="{C183D7F6-B498-43B3-948B-1728B52AA6E4}">
                <adec:decorative xmlns:adec="http://schemas.microsoft.com/office/drawing/2017/decorative" val="1"/>
              </a:ext>
            </a:extLst>
          </p:cNvPr>
          <p:cNvSpPr/>
          <p:nvPr>
            <p:custDataLst>
              <p:tags r:id="rId124"/>
            </p:custDataLst>
          </p:nvPr>
        </p:nvSpPr>
        <p:spPr>
          <a:xfrm>
            <a:off x="95123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8" name="Rectangle 887">
            <a:extLst>
              <a:ext uri="{FF2B5EF4-FFF2-40B4-BE49-F238E27FC236}">
                <a16:creationId xmlns:a16="http://schemas.microsoft.com/office/drawing/2014/main" id="{8A25BBE3-2392-237D-7744-2FC692FA58C7}"/>
              </a:ext>
              <a:ext uri="{C183D7F6-B498-43B3-948B-1728B52AA6E4}">
                <adec:decorative xmlns:adec="http://schemas.microsoft.com/office/drawing/2017/decorative" val="1"/>
              </a:ext>
            </a:extLst>
          </p:cNvPr>
          <p:cNvSpPr/>
          <p:nvPr>
            <p:custDataLst>
              <p:tags r:id="rId125"/>
            </p:custDataLst>
          </p:nvPr>
        </p:nvSpPr>
        <p:spPr>
          <a:xfrm>
            <a:off x="100457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9" name="Rectangle 888">
            <a:extLst>
              <a:ext uri="{FF2B5EF4-FFF2-40B4-BE49-F238E27FC236}">
                <a16:creationId xmlns:a16="http://schemas.microsoft.com/office/drawing/2014/main" id="{3A652DD2-11A1-812F-6286-D29994C25CA9}"/>
              </a:ext>
              <a:ext uri="{C183D7F6-B498-43B3-948B-1728B52AA6E4}">
                <adec:decorative xmlns:adec="http://schemas.microsoft.com/office/drawing/2017/decorative" val="1"/>
              </a:ext>
            </a:extLst>
          </p:cNvPr>
          <p:cNvSpPr/>
          <p:nvPr>
            <p:custDataLst>
              <p:tags r:id="rId126"/>
            </p:custDataLst>
          </p:nvPr>
        </p:nvSpPr>
        <p:spPr>
          <a:xfrm>
            <a:off x="8267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0" name="Rectangle 889">
            <a:extLst>
              <a:ext uri="{FF2B5EF4-FFF2-40B4-BE49-F238E27FC236}">
                <a16:creationId xmlns:a16="http://schemas.microsoft.com/office/drawing/2014/main" id="{0D843AF6-FD38-F0DB-379E-FB575F0CFD3A}"/>
              </a:ext>
              <a:ext uri="{C183D7F6-B498-43B3-948B-1728B52AA6E4}">
                <adec:decorative xmlns:adec="http://schemas.microsoft.com/office/drawing/2017/decorative" val="1"/>
              </a:ext>
            </a:extLst>
          </p:cNvPr>
          <p:cNvSpPr/>
          <p:nvPr>
            <p:custDataLst>
              <p:tags r:id="rId127"/>
            </p:custDataLst>
          </p:nvPr>
        </p:nvSpPr>
        <p:spPr>
          <a:xfrm>
            <a:off x="8623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1" name="Rectangle 890">
            <a:extLst>
              <a:ext uri="{FF2B5EF4-FFF2-40B4-BE49-F238E27FC236}">
                <a16:creationId xmlns:a16="http://schemas.microsoft.com/office/drawing/2014/main" id="{781B02F7-D14F-B2AB-50C8-0908DEF15024}"/>
              </a:ext>
              <a:ext uri="{C183D7F6-B498-43B3-948B-1728B52AA6E4}">
                <adec:decorative xmlns:adec="http://schemas.microsoft.com/office/drawing/2017/decorative" val="1"/>
              </a:ext>
            </a:extLst>
          </p:cNvPr>
          <p:cNvSpPr/>
          <p:nvPr>
            <p:custDataLst>
              <p:tags r:id="rId128"/>
            </p:custDataLst>
          </p:nvPr>
        </p:nvSpPr>
        <p:spPr>
          <a:xfrm>
            <a:off x="8801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2" name="Rectangle 2781">
            <a:extLst>
              <a:ext uri="{FF2B5EF4-FFF2-40B4-BE49-F238E27FC236}">
                <a16:creationId xmlns:a16="http://schemas.microsoft.com/office/drawing/2014/main" id="{CD96E33D-A728-16E8-983A-DB019991DE2F}"/>
              </a:ext>
              <a:ext uri="{C183D7F6-B498-43B3-948B-1728B52AA6E4}">
                <adec:decorative xmlns:adec="http://schemas.microsoft.com/office/drawing/2017/decorative" val="1"/>
              </a:ext>
            </a:extLst>
          </p:cNvPr>
          <p:cNvSpPr/>
          <p:nvPr>
            <p:custDataLst>
              <p:tags r:id="rId129"/>
            </p:custDataLst>
          </p:nvPr>
        </p:nvSpPr>
        <p:spPr>
          <a:xfrm>
            <a:off x="8890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3" name="Rectangle 2782">
            <a:extLst>
              <a:ext uri="{FF2B5EF4-FFF2-40B4-BE49-F238E27FC236}">
                <a16:creationId xmlns:a16="http://schemas.microsoft.com/office/drawing/2014/main" id="{EE6184D2-619B-40EF-890A-E4BAB9F5000A}"/>
              </a:ext>
              <a:ext uri="{C183D7F6-B498-43B3-948B-1728B52AA6E4}">
                <adec:decorative xmlns:adec="http://schemas.microsoft.com/office/drawing/2017/decorative" val="1"/>
              </a:ext>
            </a:extLst>
          </p:cNvPr>
          <p:cNvSpPr/>
          <p:nvPr>
            <p:custDataLst>
              <p:tags r:id="rId130"/>
            </p:custDataLst>
          </p:nvPr>
        </p:nvSpPr>
        <p:spPr>
          <a:xfrm>
            <a:off x="8978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4" name="Rectangle 2783">
            <a:extLst>
              <a:ext uri="{FF2B5EF4-FFF2-40B4-BE49-F238E27FC236}">
                <a16:creationId xmlns:a16="http://schemas.microsoft.com/office/drawing/2014/main" id="{95180925-C461-4FD0-7761-8486104681DA}"/>
              </a:ext>
              <a:ext uri="{C183D7F6-B498-43B3-948B-1728B52AA6E4}">
                <adec:decorative xmlns:adec="http://schemas.microsoft.com/office/drawing/2017/decorative" val="1"/>
              </a:ext>
            </a:extLst>
          </p:cNvPr>
          <p:cNvSpPr/>
          <p:nvPr>
            <p:custDataLst>
              <p:tags r:id="rId131"/>
            </p:custDataLst>
          </p:nvPr>
        </p:nvSpPr>
        <p:spPr>
          <a:xfrm>
            <a:off x="90678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5" name="Rectangle 2784">
            <a:extLst>
              <a:ext uri="{FF2B5EF4-FFF2-40B4-BE49-F238E27FC236}">
                <a16:creationId xmlns:a16="http://schemas.microsoft.com/office/drawing/2014/main" id="{2D7F1B4A-2A6A-224E-2690-DC9301EFA9E8}"/>
              </a:ext>
              <a:ext uri="{C183D7F6-B498-43B3-948B-1728B52AA6E4}">
                <adec:decorative xmlns:adec="http://schemas.microsoft.com/office/drawing/2017/decorative" val="1"/>
              </a:ext>
            </a:extLst>
          </p:cNvPr>
          <p:cNvSpPr/>
          <p:nvPr>
            <p:custDataLst>
              <p:tags r:id="rId132"/>
            </p:custDataLst>
          </p:nvPr>
        </p:nvSpPr>
        <p:spPr>
          <a:xfrm>
            <a:off x="9334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6" name="Rectangle 2785">
            <a:extLst>
              <a:ext uri="{FF2B5EF4-FFF2-40B4-BE49-F238E27FC236}">
                <a16:creationId xmlns:a16="http://schemas.microsoft.com/office/drawing/2014/main" id="{2C974E5E-D099-AAED-2198-58F8C7628430}"/>
              </a:ext>
              <a:ext uri="{C183D7F6-B498-43B3-948B-1728B52AA6E4}">
                <adec:decorative xmlns:adec="http://schemas.microsoft.com/office/drawing/2017/decorative" val="1"/>
              </a:ext>
            </a:extLst>
          </p:cNvPr>
          <p:cNvSpPr/>
          <p:nvPr>
            <p:custDataLst>
              <p:tags r:id="rId133"/>
            </p:custDataLst>
          </p:nvPr>
        </p:nvSpPr>
        <p:spPr>
          <a:xfrm>
            <a:off x="9423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7" name="Rectangle 2786">
            <a:extLst>
              <a:ext uri="{FF2B5EF4-FFF2-40B4-BE49-F238E27FC236}">
                <a16:creationId xmlns:a16="http://schemas.microsoft.com/office/drawing/2014/main" id="{80B6F19E-2FF7-CEC6-F89F-7AED6EE9C181}"/>
              </a:ext>
              <a:ext uri="{C183D7F6-B498-43B3-948B-1728B52AA6E4}">
                <adec:decorative xmlns:adec="http://schemas.microsoft.com/office/drawing/2017/decorative" val="1"/>
              </a:ext>
            </a:extLst>
          </p:cNvPr>
          <p:cNvSpPr/>
          <p:nvPr>
            <p:custDataLst>
              <p:tags r:id="rId134"/>
            </p:custDataLst>
          </p:nvPr>
        </p:nvSpPr>
        <p:spPr>
          <a:xfrm>
            <a:off x="9512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8" name="Rectangle 2787">
            <a:extLst>
              <a:ext uri="{FF2B5EF4-FFF2-40B4-BE49-F238E27FC236}">
                <a16:creationId xmlns:a16="http://schemas.microsoft.com/office/drawing/2014/main" id="{CE9CA51F-D278-1CA5-CC30-7A2F641CB3B4}"/>
              </a:ext>
              <a:ext uri="{C183D7F6-B498-43B3-948B-1728B52AA6E4}">
                <adec:decorative xmlns:adec="http://schemas.microsoft.com/office/drawing/2017/decorative" val="1"/>
              </a:ext>
            </a:extLst>
          </p:cNvPr>
          <p:cNvSpPr/>
          <p:nvPr>
            <p:custDataLst>
              <p:tags r:id="rId135"/>
            </p:custDataLst>
          </p:nvPr>
        </p:nvSpPr>
        <p:spPr>
          <a:xfrm>
            <a:off x="9601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9" name="Rectangle 2788">
            <a:extLst>
              <a:ext uri="{FF2B5EF4-FFF2-40B4-BE49-F238E27FC236}">
                <a16:creationId xmlns:a16="http://schemas.microsoft.com/office/drawing/2014/main" id="{60F781C0-2369-0B1C-78A2-85844BE53462}"/>
              </a:ext>
              <a:ext uri="{C183D7F6-B498-43B3-948B-1728B52AA6E4}">
                <adec:decorative xmlns:adec="http://schemas.microsoft.com/office/drawing/2017/decorative" val="1"/>
              </a:ext>
            </a:extLst>
          </p:cNvPr>
          <p:cNvSpPr/>
          <p:nvPr>
            <p:custDataLst>
              <p:tags r:id="rId136"/>
            </p:custDataLst>
          </p:nvPr>
        </p:nvSpPr>
        <p:spPr>
          <a:xfrm>
            <a:off x="9690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0" name="Rectangle 2789">
            <a:extLst>
              <a:ext uri="{FF2B5EF4-FFF2-40B4-BE49-F238E27FC236}">
                <a16:creationId xmlns:a16="http://schemas.microsoft.com/office/drawing/2014/main" id="{522AF300-D97A-9EF5-1578-F36994560420}"/>
              </a:ext>
              <a:ext uri="{C183D7F6-B498-43B3-948B-1728B52AA6E4}">
                <adec:decorative xmlns:adec="http://schemas.microsoft.com/office/drawing/2017/decorative" val="1"/>
              </a:ext>
            </a:extLst>
          </p:cNvPr>
          <p:cNvSpPr/>
          <p:nvPr>
            <p:custDataLst>
              <p:tags r:id="rId137"/>
            </p:custDataLst>
          </p:nvPr>
        </p:nvSpPr>
        <p:spPr>
          <a:xfrm>
            <a:off x="9779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1" name="Rectangle 2790">
            <a:extLst>
              <a:ext uri="{FF2B5EF4-FFF2-40B4-BE49-F238E27FC236}">
                <a16:creationId xmlns:a16="http://schemas.microsoft.com/office/drawing/2014/main" id="{0167996E-AD24-37E2-357F-E6342C83B714}"/>
              </a:ext>
              <a:ext uri="{C183D7F6-B498-43B3-948B-1728B52AA6E4}">
                <adec:decorative xmlns:adec="http://schemas.microsoft.com/office/drawing/2017/decorative" val="1"/>
              </a:ext>
            </a:extLst>
          </p:cNvPr>
          <p:cNvSpPr/>
          <p:nvPr>
            <p:custDataLst>
              <p:tags r:id="rId138"/>
            </p:custDataLst>
          </p:nvPr>
        </p:nvSpPr>
        <p:spPr>
          <a:xfrm>
            <a:off x="9867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2" name="Rectangle 2791">
            <a:extLst>
              <a:ext uri="{FF2B5EF4-FFF2-40B4-BE49-F238E27FC236}">
                <a16:creationId xmlns:a16="http://schemas.microsoft.com/office/drawing/2014/main" id="{C9343239-81D1-5866-E7D1-3C0EB9C722FA}"/>
              </a:ext>
              <a:ext uri="{C183D7F6-B498-43B3-948B-1728B52AA6E4}">
                <adec:decorative xmlns:adec="http://schemas.microsoft.com/office/drawing/2017/decorative" val="1"/>
              </a:ext>
            </a:extLst>
          </p:cNvPr>
          <p:cNvSpPr/>
          <p:nvPr>
            <p:custDataLst>
              <p:tags r:id="rId139"/>
            </p:custDataLst>
          </p:nvPr>
        </p:nvSpPr>
        <p:spPr>
          <a:xfrm>
            <a:off x="10045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3" name="Rectangle 2792">
            <a:extLst>
              <a:ext uri="{FF2B5EF4-FFF2-40B4-BE49-F238E27FC236}">
                <a16:creationId xmlns:a16="http://schemas.microsoft.com/office/drawing/2014/main" id="{F75D3DFF-F2CD-7514-1515-BC6BAEBF9567}"/>
              </a:ext>
              <a:ext uri="{C183D7F6-B498-43B3-948B-1728B52AA6E4}">
                <adec:decorative xmlns:adec="http://schemas.microsoft.com/office/drawing/2017/decorative" val="1"/>
              </a:ext>
            </a:extLst>
          </p:cNvPr>
          <p:cNvSpPr/>
          <p:nvPr>
            <p:custDataLst>
              <p:tags r:id="rId140"/>
            </p:custDataLst>
          </p:nvPr>
        </p:nvSpPr>
        <p:spPr>
          <a:xfrm>
            <a:off x="101346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4" name="Rectangle 2793">
            <a:extLst>
              <a:ext uri="{FF2B5EF4-FFF2-40B4-BE49-F238E27FC236}">
                <a16:creationId xmlns:a16="http://schemas.microsoft.com/office/drawing/2014/main" id="{FE922E03-FDB3-5FF9-4974-507EE2247F42}"/>
              </a:ext>
              <a:ext uri="{C183D7F6-B498-43B3-948B-1728B52AA6E4}">
                <adec:decorative xmlns:adec="http://schemas.microsoft.com/office/drawing/2017/decorative" val="1"/>
              </a:ext>
            </a:extLst>
          </p:cNvPr>
          <p:cNvSpPr/>
          <p:nvPr>
            <p:custDataLst>
              <p:tags r:id="rId141"/>
            </p:custDataLst>
          </p:nvPr>
        </p:nvSpPr>
        <p:spPr>
          <a:xfrm>
            <a:off x="10223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5" name="Rectangle 2794">
            <a:extLst>
              <a:ext uri="{FF2B5EF4-FFF2-40B4-BE49-F238E27FC236}">
                <a16:creationId xmlns:a16="http://schemas.microsoft.com/office/drawing/2014/main" id="{EDACEFF3-17E9-C33F-DE2A-F5F18B793460}"/>
              </a:ext>
              <a:ext uri="{C183D7F6-B498-43B3-948B-1728B52AA6E4}">
                <adec:decorative xmlns:adec="http://schemas.microsoft.com/office/drawing/2017/decorative" val="1"/>
              </a:ext>
            </a:extLst>
          </p:cNvPr>
          <p:cNvSpPr/>
          <p:nvPr>
            <p:custDataLst>
              <p:tags r:id="rId142"/>
            </p:custDataLst>
          </p:nvPr>
        </p:nvSpPr>
        <p:spPr>
          <a:xfrm>
            <a:off x="10312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6" name="Rectangle 2795">
            <a:extLst>
              <a:ext uri="{FF2B5EF4-FFF2-40B4-BE49-F238E27FC236}">
                <a16:creationId xmlns:a16="http://schemas.microsoft.com/office/drawing/2014/main" id="{060CEFCD-BDFA-D739-DC70-A94447455DCC}"/>
              </a:ext>
              <a:ext uri="{C183D7F6-B498-43B3-948B-1728B52AA6E4}">
                <adec:decorative xmlns:adec="http://schemas.microsoft.com/office/drawing/2017/decorative" val="1"/>
              </a:ext>
            </a:extLst>
          </p:cNvPr>
          <p:cNvSpPr/>
          <p:nvPr>
            <p:custDataLst>
              <p:tags r:id="rId143"/>
            </p:custDataLst>
          </p:nvPr>
        </p:nvSpPr>
        <p:spPr>
          <a:xfrm>
            <a:off x="10401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7" name="Rectangle 2796">
            <a:extLst>
              <a:ext uri="{FF2B5EF4-FFF2-40B4-BE49-F238E27FC236}">
                <a16:creationId xmlns:a16="http://schemas.microsoft.com/office/drawing/2014/main" id="{18AD6254-53EC-249F-8367-A45D835A7504}"/>
              </a:ext>
              <a:ext uri="{C183D7F6-B498-43B3-948B-1728B52AA6E4}">
                <adec:decorative xmlns:adec="http://schemas.microsoft.com/office/drawing/2017/decorative" val="1"/>
              </a:ext>
            </a:extLst>
          </p:cNvPr>
          <p:cNvSpPr/>
          <p:nvPr>
            <p:custDataLst>
              <p:tags r:id="rId144"/>
            </p:custDataLst>
          </p:nvPr>
        </p:nvSpPr>
        <p:spPr>
          <a:xfrm>
            <a:off x="10490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8" name="Rectangle 2797">
            <a:extLst>
              <a:ext uri="{FF2B5EF4-FFF2-40B4-BE49-F238E27FC236}">
                <a16:creationId xmlns:a16="http://schemas.microsoft.com/office/drawing/2014/main" id="{F44845DA-D8F8-3548-01A9-A3495F0D7209}"/>
              </a:ext>
              <a:ext uri="{C183D7F6-B498-43B3-948B-1728B52AA6E4}">
                <adec:decorative xmlns:adec="http://schemas.microsoft.com/office/drawing/2017/decorative" val="1"/>
              </a:ext>
            </a:extLst>
          </p:cNvPr>
          <p:cNvSpPr/>
          <p:nvPr>
            <p:custDataLst>
              <p:tags r:id="rId145"/>
            </p:custDataLst>
          </p:nvPr>
        </p:nvSpPr>
        <p:spPr>
          <a:xfrm>
            <a:off x="10756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9" name="Rectangle 2798">
            <a:extLst>
              <a:ext uri="{FF2B5EF4-FFF2-40B4-BE49-F238E27FC236}">
                <a16:creationId xmlns:a16="http://schemas.microsoft.com/office/drawing/2014/main" id="{31317999-3F11-3681-FCE4-5F45D631D553}"/>
              </a:ext>
              <a:ext uri="{C183D7F6-B498-43B3-948B-1728B52AA6E4}">
                <adec:decorative xmlns:adec="http://schemas.microsoft.com/office/drawing/2017/decorative" val="1"/>
              </a:ext>
            </a:extLst>
          </p:cNvPr>
          <p:cNvSpPr/>
          <p:nvPr>
            <p:custDataLst>
              <p:tags r:id="rId146"/>
            </p:custDataLst>
          </p:nvPr>
        </p:nvSpPr>
        <p:spPr>
          <a:xfrm>
            <a:off x="82677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0" name="Rectangle 2799">
            <a:extLst>
              <a:ext uri="{FF2B5EF4-FFF2-40B4-BE49-F238E27FC236}">
                <a16:creationId xmlns:a16="http://schemas.microsoft.com/office/drawing/2014/main" id="{1898D8A5-AC32-1329-16A3-B5F8972B97E1}"/>
              </a:ext>
              <a:ext uri="{C183D7F6-B498-43B3-948B-1728B52AA6E4}">
                <adec:decorative xmlns:adec="http://schemas.microsoft.com/office/drawing/2017/decorative" val="1"/>
              </a:ext>
            </a:extLst>
          </p:cNvPr>
          <p:cNvSpPr/>
          <p:nvPr>
            <p:custDataLst>
              <p:tags r:id="rId147"/>
            </p:custDataLst>
          </p:nvPr>
        </p:nvSpPr>
        <p:spPr>
          <a:xfrm>
            <a:off x="8445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1" name="Rectangle 2800">
            <a:extLst>
              <a:ext uri="{FF2B5EF4-FFF2-40B4-BE49-F238E27FC236}">
                <a16:creationId xmlns:a16="http://schemas.microsoft.com/office/drawing/2014/main" id="{F3B944D3-B9EC-D7AC-1F7E-938EFE32C5C7}"/>
              </a:ext>
              <a:ext uri="{C183D7F6-B498-43B3-948B-1728B52AA6E4}">
                <adec:decorative xmlns:adec="http://schemas.microsoft.com/office/drawing/2017/decorative" val="1"/>
              </a:ext>
            </a:extLst>
          </p:cNvPr>
          <p:cNvSpPr/>
          <p:nvPr>
            <p:custDataLst>
              <p:tags r:id="rId148"/>
            </p:custDataLst>
          </p:nvPr>
        </p:nvSpPr>
        <p:spPr>
          <a:xfrm>
            <a:off x="8534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2" name="Rectangle 2801">
            <a:extLst>
              <a:ext uri="{FF2B5EF4-FFF2-40B4-BE49-F238E27FC236}">
                <a16:creationId xmlns:a16="http://schemas.microsoft.com/office/drawing/2014/main" id="{7FEF5797-FEAC-05D7-EF1D-9E9E9B9F56B9}"/>
              </a:ext>
              <a:ext uri="{C183D7F6-B498-43B3-948B-1728B52AA6E4}">
                <adec:decorative xmlns:adec="http://schemas.microsoft.com/office/drawing/2017/decorative" val="1"/>
              </a:ext>
            </a:extLst>
          </p:cNvPr>
          <p:cNvSpPr/>
          <p:nvPr>
            <p:custDataLst>
              <p:tags r:id="rId149"/>
            </p:custDataLst>
          </p:nvPr>
        </p:nvSpPr>
        <p:spPr>
          <a:xfrm>
            <a:off x="8712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3" name="Rectangle 2802">
            <a:extLst>
              <a:ext uri="{FF2B5EF4-FFF2-40B4-BE49-F238E27FC236}">
                <a16:creationId xmlns:a16="http://schemas.microsoft.com/office/drawing/2014/main" id="{A7D822DD-AE21-E121-E498-672CDBA92018}"/>
              </a:ext>
              <a:ext uri="{C183D7F6-B498-43B3-948B-1728B52AA6E4}">
                <adec:decorative xmlns:adec="http://schemas.microsoft.com/office/drawing/2017/decorative" val="1"/>
              </a:ext>
            </a:extLst>
          </p:cNvPr>
          <p:cNvSpPr/>
          <p:nvPr>
            <p:custDataLst>
              <p:tags r:id="rId150"/>
            </p:custDataLst>
          </p:nvPr>
        </p:nvSpPr>
        <p:spPr>
          <a:xfrm>
            <a:off x="8890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4" name="Rectangle 2803">
            <a:extLst>
              <a:ext uri="{FF2B5EF4-FFF2-40B4-BE49-F238E27FC236}">
                <a16:creationId xmlns:a16="http://schemas.microsoft.com/office/drawing/2014/main" id="{FE386D45-9A24-99F4-1F38-E339D8EA878D}"/>
              </a:ext>
              <a:ext uri="{C183D7F6-B498-43B3-948B-1728B52AA6E4}">
                <adec:decorative xmlns:adec="http://schemas.microsoft.com/office/drawing/2017/decorative" val="1"/>
              </a:ext>
            </a:extLst>
          </p:cNvPr>
          <p:cNvSpPr/>
          <p:nvPr>
            <p:custDataLst>
              <p:tags r:id="rId151"/>
            </p:custDataLst>
          </p:nvPr>
        </p:nvSpPr>
        <p:spPr>
          <a:xfrm>
            <a:off x="9334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5" name="Rectangle 2804">
            <a:extLst>
              <a:ext uri="{FF2B5EF4-FFF2-40B4-BE49-F238E27FC236}">
                <a16:creationId xmlns:a16="http://schemas.microsoft.com/office/drawing/2014/main" id="{7EB2DCF9-FBBA-CAF7-3380-95CD20867626}"/>
              </a:ext>
              <a:ext uri="{C183D7F6-B498-43B3-948B-1728B52AA6E4}">
                <adec:decorative xmlns:adec="http://schemas.microsoft.com/office/drawing/2017/decorative" val="1"/>
              </a:ext>
            </a:extLst>
          </p:cNvPr>
          <p:cNvSpPr/>
          <p:nvPr>
            <p:custDataLst>
              <p:tags r:id="rId152"/>
            </p:custDataLst>
          </p:nvPr>
        </p:nvSpPr>
        <p:spPr>
          <a:xfrm>
            <a:off x="101346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6" name="Rectangle 2805">
            <a:extLst>
              <a:ext uri="{FF2B5EF4-FFF2-40B4-BE49-F238E27FC236}">
                <a16:creationId xmlns:a16="http://schemas.microsoft.com/office/drawing/2014/main" id="{BA76AC75-DB38-70FA-D8FC-27770CA4679F}"/>
              </a:ext>
              <a:ext uri="{C183D7F6-B498-43B3-948B-1728B52AA6E4}">
                <adec:decorative xmlns:adec="http://schemas.microsoft.com/office/drawing/2017/decorative" val="1"/>
              </a:ext>
            </a:extLst>
          </p:cNvPr>
          <p:cNvSpPr/>
          <p:nvPr>
            <p:custDataLst>
              <p:tags r:id="rId153"/>
            </p:custDataLst>
          </p:nvPr>
        </p:nvSpPr>
        <p:spPr>
          <a:xfrm>
            <a:off x="10223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7" name="Rectangle 2806">
            <a:extLst>
              <a:ext uri="{FF2B5EF4-FFF2-40B4-BE49-F238E27FC236}">
                <a16:creationId xmlns:a16="http://schemas.microsoft.com/office/drawing/2014/main" id="{395A2D3D-7B67-787E-EA18-57A0F908F794}"/>
              </a:ext>
              <a:ext uri="{C183D7F6-B498-43B3-948B-1728B52AA6E4}">
                <adec:decorative xmlns:adec="http://schemas.microsoft.com/office/drawing/2017/decorative" val="1"/>
              </a:ext>
            </a:extLst>
          </p:cNvPr>
          <p:cNvSpPr/>
          <p:nvPr>
            <p:custDataLst>
              <p:tags r:id="rId154"/>
            </p:custDataLst>
          </p:nvPr>
        </p:nvSpPr>
        <p:spPr>
          <a:xfrm>
            <a:off x="10312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8" name="Rectangle 2807">
            <a:extLst>
              <a:ext uri="{FF2B5EF4-FFF2-40B4-BE49-F238E27FC236}">
                <a16:creationId xmlns:a16="http://schemas.microsoft.com/office/drawing/2014/main" id="{009A80FC-BC43-8F2B-2D65-69DE6A987D1E}"/>
              </a:ext>
              <a:ext uri="{C183D7F6-B498-43B3-948B-1728B52AA6E4}">
                <adec:decorative xmlns:adec="http://schemas.microsoft.com/office/drawing/2017/decorative" val="1"/>
              </a:ext>
            </a:extLst>
          </p:cNvPr>
          <p:cNvSpPr/>
          <p:nvPr>
            <p:custDataLst>
              <p:tags r:id="rId155"/>
            </p:custDataLst>
          </p:nvPr>
        </p:nvSpPr>
        <p:spPr>
          <a:xfrm>
            <a:off x="104013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9" name="Rectangle 2808">
            <a:extLst>
              <a:ext uri="{FF2B5EF4-FFF2-40B4-BE49-F238E27FC236}">
                <a16:creationId xmlns:a16="http://schemas.microsoft.com/office/drawing/2014/main" id="{5FEAF6DF-145E-B280-1111-5A7BFED16215}"/>
              </a:ext>
              <a:ext uri="{C183D7F6-B498-43B3-948B-1728B52AA6E4}">
                <adec:decorative xmlns:adec="http://schemas.microsoft.com/office/drawing/2017/decorative" val="1"/>
              </a:ext>
            </a:extLst>
          </p:cNvPr>
          <p:cNvSpPr/>
          <p:nvPr>
            <p:custDataLst>
              <p:tags r:id="rId156"/>
            </p:custDataLst>
          </p:nvPr>
        </p:nvSpPr>
        <p:spPr>
          <a:xfrm>
            <a:off x="10490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0" name="Rectangle 2809">
            <a:extLst>
              <a:ext uri="{FF2B5EF4-FFF2-40B4-BE49-F238E27FC236}">
                <a16:creationId xmlns:a16="http://schemas.microsoft.com/office/drawing/2014/main" id="{AE4FF91A-9A5A-747B-8210-4A7EEFE8ECB0}"/>
              </a:ext>
              <a:ext uri="{C183D7F6-B498-43B3-948B-1728B52AA6E4}">
                <adec:decorative xmlns:adec="http://schemas.microsoft.com/office/drawing/2017/decorative" val="1"/>
              </a:ext>
            </a:extLst>
          </p:cNvPr>
          <p:cNvSpPr/>
          <p:nvPr>
            <p:custDataLst>
              <p:tags r:id="rId157"/>
            </p:custDataLst>
          </p:nvPr>
        </p:nvSpPr>
        <p:spPr>
          <a:xfrm>
            <a:off x="105791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1" name="Rectangle 2810">
            <a:extLst>
              <a:ext uri="{FF2B5EF4-FFF2-40B4-BE49-F238E27FC236}">
                <a16:creationId xmlns:a16="http://schemas.microsoft.com/office/drawing/2014/main" id="{0D9D283E-2F90-3112-7F56-E29D1520CD01}"/>
              </a:ext>
              <a:ext uri="{C183D7F6-B498-43B3-948B-1728B52AA6E4}">
                <adec:decorative xmlns:adec="http://schemas.microsoft.com/office/drawing/2017/decorative" val="1"/>
              </a:ext>
            </a:extLst>
          </p:cNvPr>
          <p:cNvSpPr/>
          <p:nvPr>
            <p:custDataLst>
              <p:tags r:id="rId158"/>
            </p:custDataLst>
          </p:nvPr>
        </p:nvSpPr>
        <p:spPr>
          <a:xfrm>
            <a:off x="10668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2" name="Rectangle 2811">
            <a:extLst>
              <a:ext uri="{FF2B5EF4-FFF2-40B4-BE49-F238E27FC236}">
                <a16:creationId xmlns:a16="http://schemas.microsoft.com/office/drawing/2014/main" id="{2A7BA786-FF84-46AD-B54B-1EFED81F9DE9}"/>
              </a:ext>
              <a:ext uri="{C183D7F6-B498-43B3-948B-1728B52AA6E4}">
                <adec:decorative xmlns:adec="http://schemas.microsoft.com/office/drawing/2017/decorative" val="1"/>
              </a:ext>
            </a:extLst>
          </p:cNvPr>
          <p:cNvSpPr/>
          <p:nvPr>
            <p:custDataLst>
              <p:tags r:id="rId159"/>
            </p:custDataLst>
          </p:nvPr>
        </p:nvSpPr>
        <p:spPr>
          <a:xfrm>
            <a:off x="107569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3" name="Rectangle 2812">
            <a:extLst>
              <a:ext uri="{FF2B5EF4-FFF2-40B4-BE49-F238E27FC236}">
                <a16:creationId xmlns:a16="http://schemas.microsoft.com/office/drawing/2014/main" id="{EF2459B6-B665-936B-B2F5-65377F83B6FE}"/>
              </a:ext>
              <a:ext uri="{C183D7F6-B498-43B3-948B-1728B52AA6E4}">
                <adec:decorative xmlns:adec="http://schemas.microsoft.com/office/drawing/2017/decorative" val="1"/>
              </a:ext>
            </a:extLst>
          </p:cNvPr>
          <p:cNvSpPr/>
          <p:nvPr>
            <p:custDataLst>
              <p:tags r:id="rId160"/>
            </p:custDataLst>
          </p:nvPr>
        </p:nvSpPr>
        <p:spPr>
          <a:xfrm>
            <a:off x="8356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4" name="Rectangle 2813">
            <a:extLst>
              <a:ext uri="{FF2B5EF4-FFF2-40B4-BE49-F238E27FC236}">
                <a16:creationId xmlns:a16="http://schemas.microsoft.com/office/drawing/2014/main" id="{7116C134-D959-C1CB-9276-8601C60F1A1E}"/>
              </a:ext>
              <a:ext uri="{C183D7F6-B498-43B3-948B-1728B52AA6E4}">
                <adec:decorative xmlns:adec="http://schemas.microsoft.com/office/drawing/2017/decorative" val="1"/>
              </a:ext>
            </a:extLst>
          </p:cNvPr>
          <p:cNvSpPr/>
          <p:nvPr>
            <p:custDataLst>
              <p:tags r:id="rId161"/>
            </p:custDataLst>
          </p:nvPr>
        </p:nvSpPr>
        <p:spPr>
          <a:xfrm>
            <a:off x="8445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5" name="Rectangle 2814">
            <a:extLst>
              <a:ext uri="{FF2B5EF4-FFF2-40B4-BE49-F238E27FC236}">
                <a16:creationId xmlns:a16="http://schemas.microsoft.com/office/drawing/2014/main" id="{0B50E8A8-8039-DA09-19D6-F78172A0E0F9}"/>
              </a:ext>
              <a:ext uri="{C183D7F6-B498-43B3-948B-1728B52AA6E4}">
                <adec:decorative xmlns:adec="http://schemas.microsoft.com/office/drawing/2017/decorative" val="1"/>
              </a:ext>
            </a:extLst>
          </p:cNvPr>
          <p:cNvSpPr/>
          <p:nvPr>
            <p:custDataLst>
              <p:tags r:id="rId162"/>
            </p:custDataLst>
          </p:nvPr>
        </p:nvSpPr>
        <p:spPr>
          <a:xfrm>
            <a:off x="88011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6" name="Rectangle 2815">
            <a:extLst>
              <a:ext uri="{FF2B5EF4-FFF2-40B4-BE49-F238E27FC236}">
                <a16:creationId xmlns:a16="http://schemas.microsoft.com/office/drawing/2014/main" id="{BA85E5F5-6D79-B66A-57B8-75D06DFFD78B}"/>
              </a:ext>
              <a:ext uri="{C183D7F6-B498-43B3-948B-1728B52AA6E4}">
                <adec:decorative xmlns:adec="http://schemas.microsoft.com/office/drawing/2017/decorative" val="1"/>
              </a:ext>
            </a:extLst>
          </p:cNvPr>
          <p:cNvSpPr/>
          <p:nvPr>
            <p:custDataLst>
              <p:tags r:id="rId163"/>
            </p:custDataLst>
          </p:nvPr>
        </p:nvSpPr>
        <p:spPr>
          <a:xfrm>
            <a:off x="8978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7" name="Rectangle 2816">
            <a:extLst>
              <a:ext uri="{FF2B5EF4-FFF2-40B4-BE49-F238E27FC236}">
                <a16:creationId xmlns:a16="http://schemas.microsoft.com/office/drawing/2014/main" id="{451CA2AA-9E6A-8CED-CFC9-CD754F81B724}"/>
              </a:ext>
              <a:ext uri="{C183D7F6-B498-43B3-948B-1728B52AA6E4}">
                <adec:decorative xmlns:adec="http://schemas.microsoft.com/office/drawing/2017/decorative" val="1"/>
              </a:ext>
            </a:extLst>
          </p:cNvPr>
          <p:cNvSpPr/>
          <p:nvPr>
            <p:custDataLst>
              <p:tags r:id="rId164"/>
            </p:custDataLst>
          </p:nvPr>
        </p:nvSpPr>
        <p:spPr>
          <a:xfrm>
            <a:off x="90678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8" name="Rectangle 2817">
            <a:extLst>
              <a:ext uri="{FF2B5EF4-FFF2-40B4-BE49-F238E27FC236}">
                <a16:creationId xmlns:a16="http://schemas.microsoft.com/office/drawing/2014/main" id="{616429CB-B0A4-87C9-BD20-0CA36A8F035E}"/>
              </a:ext>
              <a:ext uri="{C183D7F6-B498-43B3-948B-1728B52AA6E4}">
                <adec:decorative xmlns:adec="http://schemas.microsoft.com/office/drawing/2017/decorative" val="1"/>
              </a:ext>
            </a:extLst>
          </p:cNvPr>
          <p:cNvSpPr/>
          <p:nvPr>
            <p:custDataLst>
              <p:tags r:id="rId165"/>
            </p:custDataLst>
          </p:nvPr>
        </p:nvSpPr>
        <p:spPr>
          <a:xfrm>
            <a:off x="9334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9" name="Rectangle 2818">
            <a:extLst>
              <a:ext uri="{FF2B5EF4-FFF2-40B4-BE49-F238E27FC236}">
                <a16:creationId xmlns:a16="http://schemas.microsoft.com/office/drawing/2014/main" id="{C68EE588-B96F-2F51-2A3A-038BA3D261D1}"/>
              </a:ext>
              <a:ext uri="{C183D7F6-B498-43B3-948B-1728B52AA6E4}">
                <adec:decorative xmlns:adec="http://schemas.microsoft.com/office/drawing/2017/decorative" val="1"/>
              </a:ext>
            </a:extLst>
          </p:cNvPr>
          <p:cNvSpPr/>
          <p:nvPr>
            <p:custDataLst>
              <p:tags r:id="rId166"/>
            </p:custDataLst>
          </p:nvPr>
        </p:nvSpPr>
        <p:spPr>
          <a:xfrm>
            <a:off x="94234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0" name="Rectangle 2819">
            <a:extLst>
              <a:ext uri="{FF2B5EF4-FFF2-40B4-BE49-F238E27FC236}">
                <a16:creationId xmlns:a16="http://schemas.microsoft.com/office/drawing/2014/main" id="{87CCB66A-6D85-1D75-C657-C1ACE2D7EF16}"/>
              </a:ext>
              <a:ext uri="{C183D7F6-B498-43B3-948B-1728B52AA6E4}">
                <adec:decorative xmlns:adec="http://schemas.microsoft.com/office/drawing/2017/decorative" val="1"/>
              </a:ext>
            </a:extLst>
          </p:cNvPr>
          <p:cNvSpPr/>
          <p:nvPr>
            <p:custDataLst>
              <p:tags r:id="rId167"/>
            </p:custDataLst>
          </p:nvPr>
        </p:nvSpPr>
        <p:spPr>
          <a:xfrm>
            <a:off x="9512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1" name="Rectangle 2820">
            <a:extLst>
              <a:ext uri="{FF2B5EF4-FFF2-40B4-BE49-F238E27FC236}">
                <a16:creationId xmlns:a16="http://schemas.microsoft.com/office/drawing/2014/main" id="{698D4E91-932A-A44E-7BBC-3FFAD4D028AC}"/>
              </a:ext>
              <a:ext uri="{C183D7F6-B498-43B3-948B-1728B52AA6E4}">
                <adec:decorative xmlns:adec="http://schemas.microsoft.com/office/drawing/2017/decorative" val="1"/>
              </a:ext>
            </a:extLst>
          </p:cNvPr>
          <p:cNvSpPr/>
          <p:nvPr>
            <p:custDataLst>
              <p:tags r:id="rId168"/>
            </p:custDataLst>
          </p:nvPr>
        </p:nvSpPr>
        <p:spPr>
          <a:xfrm>
            <a:off x="96012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2" name="Rectangle 2821">
            <a:extLst>
              <a:ext uri="{FF2B5EF4-FFF2-40B4-BE49-F238E27FC236}">
                <a16:creationId xmlns:a16="http://schemas.microsoft.com/office/drawing/2014/main" id="{71512488-48A4-DF1B-A292-1D978DF9057C}"/>
              </a:ext>
              <a:ext uri="{C183D7F6-B498-43B3-948B-1728B52AA6E4}">
                <adec:decorative xmlns:adec="http://schemas.microsoft.com/office/drawing/2017/decorative" val="1"/>
              </a:ext>
            </a:extLst>
          </p:cNvPr>
          <p:cNvSpPr/>
          <p:nvPr>
            <p:custDataLst>
              <p:tags r:id="rId169"/>
            </p:custDataLst>
          </p:nvPr>
        </p:nvSpPr>
        <p:spPr>
          <a:xfrm>
            <a:off x="97790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3" name="Rectangle 2822">
            <a:extLst>
              <a:ext uri="{FF2B5EF4-FFF2-40B4-BE49-F238E27FC236}">
                <a16:creationId xmlns:a16="http://schemas.microsoft.com/office/drawing/2014/main" id="{7B7FDDCC-6E07-7B51-AB9E-BCFBC78EAF20}"/>
              </a:ext>
              <a:ext uri="{C183D7F6-B498-43B3-948B-1728B52AA6E4}">
                <adec:decorative xmlns:adec="http://schemas.microsoft.com/office/drawing/2017/decorative" val="1"/>
              </a:ext>
            </a:extLst>
          </p:cNvPr>
          <p:cNvSpPr/>
          <p:nvPr>
            <p:custDataLst>
              <p:tags r:id="rId170"/>
            </p:custDataLst>
          </p:nvPr>
        </p:nvSpPr>
        <p:spPr>
          <a:xfrm>
            <a:off x="100457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4" name="Rectangle 2823">
            <a:extLst>
              <a:ext uri="{FF2B5EF4-FFF2-40B4-BE49-F238E27FC236}">
                <a16:creationId xmlns:a16="http://schemas.microsoft.com/office/drawing/2014/main" id="{44989D3A-F224-9A14-BADD-CBFF3601C30B}"/>
              </a:ext>
              <a:ext uri="{C183D7F6-B498-43B3-948B-1728B52AA6E4}">
                <adec:decorative xmlns:adec="http://schemas.microsoft.com/office/drawing/2017/decorative" val="1"/>
              </a:ext>
            </a:extLst>
          </p:cNvPr>
          <p:cNvSpPr/>
          <p:nvPr>
            <p:custDataLst>
              <p:tags r:id="rId171"/>
            </p:custDataLst>
          </p:nvPr>
        </p:nvSpPr>
        <p:spPr>
          <a:xfrm>
            <a:off x="10134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5" name="Rectangle 2824">
            <a:extLst>
              <a:ext uri="{FF2B5EF4-FFF2-40B4-BE49-F238E27FC236}">
                <a16:creationId xmlns:a16="http://schemas.microsoft.com/office/drawing/2014/main" id="{AE40EFB9-B241-22D1-CAA2-84EB6D8823C4}"/>
              </a:ext>
              <a:ext uri="{C183D7F6-B498-43B3-948B-1728B52AA6E4}">
                <adec:decorative xmlns:adec="http://schemas.microsoft.com/office/drawing/2017/decorative" val="1"/>
              </a:ext>
            </a:extLst>
          </p:cNvPr>
          <p:cNvSpPr/>
          <p:nvPr>
            <p:custDataLst>
              <p:tags r:id="rId172"/>
            </p:custDataLst>
          </p:nvPr>
        </p:nvSpPr>
        <p:spPr>
          <a:xfrm>
            <a:off x="10401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6" name="Rectangle 2825">
            <a:extLst>
              <a:ext uri="{FF2B5EF4-FFF2-40B4-BE49-F238E27FC236}">
                <a16:creationId xmlns:a16="http://schemas.microsoft.com/office/drawing/2014/main" id="{F1670484-C6FA-8DE3-2146-64BBDA2220BC}"/>
              </a:ext>
              <a:ext uri="{C183D7F6-B498-43B3-948B-1728B52AA6E4}">
                <adec:decorative xmlns:adec="http://schemas.microsoft.com/office/drawing/2017/decorative" val="1"/>
              </a:ext>
            </a:extLst>
          </p:cNvPr>
          <p:cNvSpPr/>
          <p:nvPr>
            <p:custDataLst>
              <p:tags r:id="rId173"/>
            </p:custDataLst>
          </p:nvPr>
        </p:nvSpPr>
        <p:spPr>
          <a:xfrm>
            <a:off x="10756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7" name="Rectangle 2826">
            <a:extLst>
              <a:ext uri="{FF2B5EF4-FFF2-40B4-BE49-F238E27FC236}">
                <a16:creationId xmlns:a16="http://schemas.microsoft.com/office/drawing/2014/main" id="{B0126C61-7651-1B43-AA3A-9C71F5661D9F}"/>
              </a:ext>
              <a:ext uri="{C183D7F6-B498-43B3-948B-1728B52AA6E4}">
                <adec:decorative xmlns:adec="http://schemas.microsoft.com/office/drawing/2017/decorative" val="1"/>
              </a:ext>
            </a:extLst>
          </p:cNvPr>
          <p:cNvSpPr/>
          <p:nvPr>
            <p:custDataLst>
              <p:tags r:id="rId174"/>
            </p:custDataLst>
          </p:nvPr>
        </p:nvSpPr>
        <p:spPr>
          <a:xfrm>
            <a:off x="8356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8" name="Rectangle 2827">
            <a:extLst>
              <a:ext uri="{FF2B5EF4-FFF2-40B4-BE49-F238E27FC236}">
                <a16:creationId xmlns:a16="http://schemas.microsoft.com/office/drawing/2014/main" id="{986527F7-2743-56C1-D9F2-BF2900EDA1C7}"/>
              </a:ext>
              <a:ext uri="{C183D7F6-B498-43B3-948B-1728B52AA6E4}">
                <adec:decorative xmlns:adec="http://schemas.microsoft.com/office/drawing/2017/decorative" val="1"/>
              </a:ext>
            </a:extLst>
          </p:cNvPr>
          <p:cNvSpPr/>
          <p:nvPr>
            <p:custDataLst>
              <p:tags r:id="rId175"/>
            </p:custDataLst>
          </p:nvPr>
        </p:nvSpPr>
        <p:spPr>
          <a:xfrm>
            <a:off x="8534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9" name="Rectangle 2828">
            <a:extLst>
              <a:ext uri="{FF2B5EF4-FFF2-40B4-BE49-F238E27FC236}">
                <a16:creationId xmlns:a16="http://schemas.microsoft.com/office/drawing/2014/main" id="{06424644-34E4-6736-761F-53096A224A68}"/>
              </a:ext>
              <a:ext uri="{C183D7F6-B498-43B3-948B-1728B52AA6E4}">
                <adec:decorative xmlns:adec="http://schemas.microsoft.com/office/drawing/2017/decorative" val="1"/>
              </a:ext>
            </a:extLst>
          </p:cNvPr>
          <p:cNvSpPr/>
          <p:nvPr>
            <p:custDataLst>
              <p:tags r:id="rId176"/>
            </p:custDataLst>
          </p:nvPr>
        </p:nvSpPr>
        <p:spPr>
          <a:xfrm>
            <a:off x="8623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0" name="Rectangle 2829">
            <a:extLst>
              <a:ext uri="{FF2B5EF4-FFF2-40B4-BE49-F238E27FC236}">
                <a16:creationId xmlns:a16="http://schemas.microsoft.com/office/drawing/2014/main" id="{AF80A27C-8683-8E23-9FC3-EF7ABF7E9C10}"/>
              </a:ext>
              <a:ext uri="{C183D7F6-B498-43B3-948B-1728B52AA6E4}">
                <adec:decorative xmlns:adec="http://schemas.microsoft.com/office/drawing/2017/decorative" val="1"/>
              </a:ext>
            </a:extLst>
          </p:cNvPr>
          <p:cNvSpPr/>
          <p:nvPr>
            <p:custDataLst>
              <p:tags r:id="rId177"/>
            </p:custDataLst>
          </p:nvPr>
        </p:nvSpPr>
        <p:spPr>
          <a:xfrm>
            <a:off x="8712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1" name="Rectangle 2830">
            <a:extLst>
              <a:ext uri="{FF2B5EF4-FFF2-40B4-BE49-F238E27FC236}">
                <a16:creationId xmlns:a16="http://schemas.microsoft.com/office/drawing/2014/main" id="{36E7659A-24DF-15D5-5EBE-084BD2A5206C}"/>
              </a:ext>
              <a:ext uri="{C183D7F6-B498-43B3-948B-1728B52AA6E4}">
                <adec:decorative xmlns:adec="http://schemas.microsoft.com/office/drawing/2017/decorative" val="1"/>
              </a:ext>
            </a:extLst>
          </p:cNvPr>
          <p:cNvSpPr/>
          <p:nvPr>
            <p:custDataLst>
              <p:tags r:id="rId178"/>
            </p:custDataLst>
          </p:nvPr>
        </p:nvSpPr>
        <p:spPr>
          <a:xfrm>
            <a:off x="8978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2" name="Rectangle 2831">
            <a:extLst>
              <a:ext uri="{FF2B5EF4-FFF2-40B4-BE49-F238E27FC236}">
                <a16:creationId xmlns:a16="http://schemas.microsoft.com/office/drawing/2014/main" id="{0AF1D1C6-2209-5558-0C45-2B31FBB59852}"/>
              </a:ext>
              <a:ext uri="{C183D7F6-B498-43B3-948B-1728B52AA6E4}">
                <adec:decorative xmlns:adec="http://schemas.microsoft.com/office/drawing/2017/decorative" val="1"/>
              </a:ext>
            </a:extLst>
          </p:cNvPr>
          <p:cNvSpPr/>
          <p:nvPr>
            <p:custDataLst>
              <p:tags r:id="rId179"/>
            </p:custDataLst>
          </p:nvPr>
        </p:nvSpPr>
        <p:spPr>
          <a:xfrm>
            <a:off x="9156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3" name="Rectangle 2832">
            <a:extLst>
              <a:ext uri="{FF2B5EF4-FFF2-40B4-BE49-F238E27FC236}">
                <a16:creationId xmlns:a16="http://schemas.microsoft.com/office/drawing/2014/main" id="{C44C5129-9A62-1D90-A704-1679D52CB6EE}"/>
              </a:ext>
              <a:ext uri="{C183D7F6-B498-43B3-948B-1728B52AA6E4}">
                <adec:decorative xmlns:adec="http://schemas.microsoft.com/office/drawing/2017/decorative" val="1"/>
              </a:ext>
            </a:extLst>
          </p:cNvPr>
          <p:cNvSpPr/>
          <p:nvPr>
            <p:custDataLst>
              <p:tags r:id="rId180"/>
            </p:custDataLst>
          </p:nvPr>
        </p:nvSpPr>
        <p:spPr>
          <a:xfrm>
            <a:off x="9245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4" name="Rectangle 2833">
            <a:extLst>
              <a:ext uri="{FF2B5EF4-FFF2-40B4-BE49-F238E27FC236}">
                <a16:creationId xmlns:a16="http://schemas.microsoft.com/office/drawing/2014/main" id="{688DE19F-C177-4FF7-DF35-D59B56F4B245}"/>
              </a:ext>
              <a:ext uri="{C183D7F6-B498-43B3-948B-1728B52AA6E4}">
                <adec:decorative xmlns:adec="http://schemas.microsoft.com/office/drawing/2017/decorative" val="1"/>
              </a:ext>
            </a:extLst>
          </p:cNvPr>
          <p:cNvSpPr/>
          <p:nvPr>
            <p:custDataLst>
              <p:tags r:id="rId181"/>
            </p:custDataLst>
          </p:nvPr>
        </p:nvSpPr>
        <p:spPr>
          <a:xfrm>
            <a:off x="9334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5" name="Rectangle 2834">
            <a:extLst>
              <a:ext uri="{FF2B5EF4-FFF2-40B4-BE49-F238E27FC236}">
                <a16:creationId xmlns:a16="http://schemas.microsoft.com/office/drawing/2014/main" id="{54F4E9E4-7F27-9A21-1C2C-9E3DF0C19A67}"/>
              </a:ext>
              <a:ext uri="{C183D7F6-B498-43B3-948B-1728B52AA6E4}">
                <adec:decorative xmlns:adec="http://schemas.microsoft.com/office/drawing/2017/decorative" val="1"/>
              </a:ext>
            </a:extLst>
          </p:cNvPr>
          <p:cNvSpPr/>
          <p:nvPr>
            <p:custDataLst>
              <p:tags r:id="rId182"/>
            </p:custDataLst>
          </p:nvPr>
        </p:nvSpPr>
        <p:spPr>
          <a:xfrm>
            <a:off x="9423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6" name="Rectangle 2835">
            <a:extLst>
              <a:ext uri="{FF2B5EF4-FFF2-40B4-BE49-F238E27FC236}">
                <a16:creationId xmlns:a16="http://schemas.microsoft.com/office/drawing/2014/main" id="{42263CA9-5505-65C5-5F73-E52C36B59E35}"/>
              </a:ext>
              <a:ext uri="{C183D7F6-B498-43B3-948B-1728B52AA6E4}">
                <adec:decorative xmlns:adec="http://schemas.microsoft.com/office/drawing/2017/decorative" val="1"/>
              </a:ext>
            </a:extLst>
          </p:cNvPr>
          <p:cNvSpPr/>
          <p:nvPr>
            <p:custDataLst>
              <p:tags r:id="rId183"/>
            </p:custDataLst>
          </p:nvPr>
        </p:nvSpPr>
        <p:spPr>
          <a:xfrm>
            <a:off x="9601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7" name="Rectangle 2836">
            <a:extLst>
              <a:ext uri="{FF2B5EF4-FFF2-40B4-BE49-F238E27FC236}">
                <a16:creationId xmlns:a16="http://schemas.microsoft.com/office/drawing/2014/main" id="{C495F2F8-65A5-9BD3-CE71-0F47BCE732F2}"/>
              </a:ext>
              <a:ext uri="{C183D7F6-B498-43B3-948B-1728B52AA6E4}">
                <adec:decorative xmlns:adec="http://schemas.microsoft.com/office/drawing/2017/decorative" val="1"/>
              </a:ext>
            </a:extLst>
          </p:cNvPr>
          <p:cNvSpPr/>
          <p:nvPr>
            <p:custDataLst>
              <p:tags r:id="rId184"/>
            </p:custDataLst>
          </p:nvPr>
        </p:nvSpPr>
        <p:spPr>
          <a:xfrm>
            <a:off x="96901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8" name="Rectangle 2837">
            <a:extLst>
              <a:ext uri="{FF2B5EF4-FFF2-40B4-BE49-F238E27FC236}">
                <a16:creationId xmlns:a16="http://schemas.microsoft.com/office/drawing/2014/main" id="{8278712E-7132-ADA9-E70B-93EE9D3AAD09}"/>
              </a:ext>
              <a:ext uri="{C183D7F6-B498-43B3-948B-1728B52AA6E4}">
                <adec:decorative xmlns:adec="http://schemas.microsoft.com/office/drawing/2017/decorative" val="1"/>
              </a:ext>
            </a:extLst>
          </p:cNvPr>
          <p:cNvSpPr/>
          <p:nvPr>
            <p:custDataLst>
              <p:tags r:id="rId185"/>
            </p:custDataLst>
          </p:nvPr>
        </p:nvSpPr>
        <p:spPr>
          <a:xfrm>
            <a:off x="9779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9" name="Rectangle 2838">
            <a:extLst>
              <a:ext uri="{FF2B5EF4-FFF2-40B4-BE49-F238E27FC236}">
                <a16:creationId xmlns:a16="http://schemas.microsoft.com/office/drawing/2014/main" id="{DF87F060-7D73-7E13-15F1-B1601028791C}"/>
              </a:ext>
              <a:ext uri="{C183D7F6-B498-43B3-948B-1728B52AA6E4}">
                <adec:decorative xmlns:adec="http://schemas.microsoft.com/office/drawing/2017/decorative" val="1"/>
              </a:ext>
            </a:extLst>
          </p:cNvPr>
          <p:cNvSpPr/>
          <p:nvPr>
            <p:custDataLst>
              <p:tags r:id="rId186"/>
            </p:custDataLst>
          </p:nvPr>
        </p:nvSpPr>
        <p:spPr>
          <a:xfrm>
            <a:off x="99568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0" name="Rectangle 2839">
            <a:extLst>
              <a:ext uri="{FF2B5EF4-FFF2-40B4-BE49-F238E27FC236}">
                <a16:creationId xmlns:a16="http://schemas.microsoft.com/office/drawing/2014/main" id="{B489F539-7442-6534-29D9-4435D65CA71E}"/>
              </a:ext>
              <a:ext uri="{C183D7F6-B498-43B3-948B-1728B52AA6E4}">
                <adec:decorative xmlns:adec="http://schemas.microsoft.com/office/drawing/2017/decorative" val="1"/>
              </a:ext>
            </a:extLst>
          </p:cNvPr>
          <p:cNvSpPr/>
          <p:nvPr>
            <p:custDataLst>
              <p:tags r:id="rId187"/>
            </p:custDataLst>
          </p:nvPr>
        </p:nvSpPr>
        <p:spPr>
          <a:xfrm>
            <a:off x="10045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1" name="Rectangle 2840">
            <a:extLst>
              <a:ext uri="{FF2B5EF4-FFF2-40B4-BE49-F238E27FC236}">
                <a16:creationId xmlns:a16="http://schemas.microsoft.com/office/drawing/2014/main" id="{6FF15B42-BE2B-FF6A-8FDC-1AB9CC4A386B}"/>
              </a:ext>
              <a:ext uri="{C183D7F6-B498-43B3-948B-1728B52AA6E4}">
                <adec:decorative xmlns:adec="http://schemas.microsoft.com/office/drawing/2017/decorative" val="1"/>
              </a:ext>
            </a:extLst>
          </p:cNvPr>
          <p:cNvSpPr/>
          <p:nvPr>
            <p:custDataLst>
              <p:tags r:id="rId188"/>
            </p:custDataLst>
          </p:nvPr>
        </p:nvSpPr>
        <p:spPr>
          <a:xfrm>
            <a:off x="10134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2" name="Rectangle 2841">
            <a:extLst>
              <a:ext uri="{FF2B5EF4-FFF2-40B4-BE49-F238E27FC236}">
                <a16:creationId xmlns:a16="http://schemas.microsoft.com/office/drawing/2014/main" id="{4EEA3C62-DC10-8C35-E31F-F9FAC50C8FFD}"/>
              </a:ext>
              <a:ext uri="{C183D7F6-B498-43B3-948B-1728B52AA6E4}">
                <adec:decorative xmlns:adec="http://schemas.microsoft.com/office/drawing/2017/decorative" val="1"/>
              </a:ext>
            </a:extLst>
          </p:cNvPr>
          <p:cNvSpPr/>
          <p:nvPr>
            <p:custDataLst>
              <p:tags r:id="rId189"/>
            </p:custDataLst>
          </p:nvPr>
        </p:nvSpPr>
        <p:spPr>
          <a:xfrm>
            <a:off x="10223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3" name="Rectangle 2842">
            <a:extLst>
              <a:ext uri="{FF2B5EF4-FFF2-40B4-BE49-F238E27FC236}">
                <a16:creationId xmlns:a16="http://schemas.microsoft.com/office/drawing/2014/main" id="{7951906E-0A9F-9023-43BE-EC3147493C3C}"/>
              </a:ext>
              <a:ext uri="{C183D7F6-B498-43B3-948B-1728B52AA6E4}">
                <adec:decorative xmlns:adec="http://schemas.microsoft.com/office/drawing/2017/decorative" val="1"/>
              </a:ext>
            </a:extLst>
          </p:cNvPr>
          <p:cNvSpPr/>
          <p:nvPr>
            <p:custDataLst>
              <p:tags r:id="rId190"/>
            </p:custDataLst>
          </p:nvPr>
        </p:nvSpPr>
        <p:spPr>
          <a:xfrm>
            <a:off x="10401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4" name="Rectangle 2843">
            <a:extLst>
              <a:ext uri="{FF2B5EF4-FFF2-40B4-BE49-F238E27FC236}">
                <a16:creationId xmlns:a16="http://schemas.microsoft.com/office/drawing/2014/main" id="{DADFAA5A-E80F-E91E-CF4D-C9A8BF6DD182}"/>
              </a:ext>
              <a:ext uri="{C183D7F6-B498-43B3-948B-1728B52AA6E4}">
                <adec:decorative xmlns:adec="http://schemas.microsoft.com/office/drawing/2017/decorative" val="1"/>
              </a:ext>
            </a:extLst>
          </p:cNvPr>
          <p:cNvSpPr/>
          <p:nvPr>
            <p:custDataLst>
              <p:tags r:id="rId191"/>
            </p:custDataLst>
          </p:nvPr>
        </p:nvSpPr>
        <p:spPr>
          <a:xfrm>
            <a:off x="10490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5" name="Rectangle 2844">
            <a:extLst>
              <a:ext uri="{FF2B5EF4-FFF2-40B4-BE49-F238E27FC236}">
                <a16:creationId xmlns:a16="http://schemas.microsoft.com/office/drawing/2014/main" id="{B767020F-23A3-35AA-1127-1F696C57207F}"/>
              </a:ext>
              <a:ext uri="{C183D7F6-B498-43B3-948B-1728B52AA6E4}">
                <adec:decorative xmlns:adec="http://schemas.microsoft.com/office/drawing/2017/decorative" val="1"/>
              </a:ext>
            </a:extLst>
          </p:cNvPr>
          <p:cNvSpPr/>
          <p:nvPr>
            <p:custDataLst>
              <p:tags r:id="rId192"/>
            </p:custDataLst>
          </p:nvPr>
        </p:nvSpPr>
        <p:spPr>
          <a:xfrm>
            <a:off x="10668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6" name="Rectangle 2845">
            <a:extLst>
              <a:ext uri="{FF2B5EF4-FFF2-40B4-BE49-F238E27FC236}">
                <a16:creationId xmlns:a16="http://schemas.microsoft.com/office/drawing/2014/main" id="{D6695A07-C417-DA08-41C8-4CA8ADA22B75}"/>
              </a:ext>
              <a:ext uri="{C183D7F6-B498-43B3-948B-1728B52AA6E4}">
                <adec:decorative xmlns:adec="http://schemas.microsoft.com/office/drawing/2017/decorative" val="1"/>
              </a:ext>
            </a:extLst>
          </p:cNvPr>
          <p:cNvSpPr/>
          <p:nvPr>
            <p:custDataLst>
              <p:tags r:id="rId193"/>
            </p:custDataLst>
          </p:nvPr>
        </p:nvSpPr>
        <p:spPr>
          <a:xfrm>
            <a:off x="10756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7" name="Rectangle 2846">
            <a:extLst>
              <a:ext uri="{FF2B5EF4-FFF2-40B4-BE49-F238E27FC236}">
                <a16:creationId xmlns:a16="http://schemas.microsoft.com/office/drawing/2014/main" id="{359D0A16-6F03-09B7-75A8-F25BF8AC00CF}"/>
              </a:ext>
              <a:ext uri="{C183D7F6-B498-43B3-948B-1728B52AA6E4}">
                <adec:decorative xmlns:adec="http://schemas.microsoft.com/office/drawing/2017/decorative" val="1"/>
              </a:ext>
            </a:extLst>
          </p:cNvPr>
          <p:cNvSpPr/>
          <p:nvPr>
            <p:custDataLst>
              <p:tags r:id="rId194"/>
            </p:custDataLst>
          </p:nvPr>
        </p:nvSpPr>
        <p:spPr>
          <a:xfrm>
            <a:off x="86233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8" name="Rectangle 2847">
            <a:extLst>
              <a:ext uri="{FF2B5EF4-FFF2-40B4-BE49-F238E27FC236}">
                <a16:creationId xmlns:a16="http://schemas.microsoft.com/office/drawing/2014/main" id="{39A0EEEE-5D3E-7C50-80C4-CD3FC686F6C4}"/>
              </a:ext>
              <a:ext uri="{C183D7F6-B498-43B3-948B-1728B52AA6E4}">
                <adec:decorative xmlns:adec="http://schemas.microsoft.com/office/drawing/2017/decorative" val="1"/>
              </a:ext>
            </a:extLst>
          </p:cNvPr>
          <p:cNvSpPr/>
          <p:nvPr>
            <p:custDataLst>
              <p:tags r:id="rId195"/>
            </p:custDataLst>
          </p:nvPr>
        </p:nvSpPr>
        <p:spPr>
          <a:xfrm>
            <a:off x="88011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9" name="Rectangle 2848">
            <a:extLst>
              <a:ext uri="{FF2B5EF4-FFF2-40B4-BE49-F238E27FC236}">
                <a16:creationId xmlns:a16="http://schemas.microsoft.com/office/drawing/2014/main" id="{AAF1B14F-87B7-9CDA-50C8-D941D18E4614}"/>
              </a:ext>
              <a:ext uri="{C183D7F6-B498-43B3-948B-1728B52AA6E4}">
                <adec:decorative xmlns:adec="http://schemas.microsoft.com/office/drawing/2017/decorative" val="1"/>
              </a:ext>
            </a:extLst>
          </p:cNvPr>
          <p:cNvSpPr/>
          <p:nvPr>
            <p:custDataLst>
              <p:tags r:id="rId196"/>
            </p:custDataLst>
          </p:nvPr>
        </p:nvSpPr>
        <p:spPr>
          <a:xfrm>
            <a:off x="89789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0" name="Rectangle 2849">
            <a:extLst>
              <a:ext uri="{FF2B5EF4-FFF2-40B4-BE49-F238E27FC236}">
                <a16:creationId xmlns:a16="http://schemas.microsoft.com/office/drawing/2014/main" id="{D7665A99-EA34-3A9F-E8CD-B5BA9A0155DC}"/>
              </a:ext>
              <a:ext uri="{C183D7F6-B498-43B3-948B-1728B52AA6E4}">
                <adec:decorative xmlns:adec="http://schemas.microsoft.com/office/drawing/2017/decorative" val="1"/>
              </a:ext>
            </a:extLst>
          </p:cNvPr>
          <p:cNvSpPr/>
          <p:nvPr>
            <p:custDataLst>
              <p:tags r:id="rId197"/>
            </p:custDataLst>
          </p:nvPr>
        </p:nvSpPr>
        <p:spPr>
          <a:xfrm>
            <a:off x="92456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1" name="Rectangle 2850">
            <a:extLst>
              <a:ext uri="{FF2B5EF4-FFF2-40B4-BE49-F238E27FC236}">
                <a16:creationId xmlns:a16="http://schemas.microsoft.com/office/drawing/2014/main" id="{EBED4441-978E-DCD1-3325-ECB96897DC44}"/>
              </a:ext>
              <a:ext uri="{C183D7F6-B498-43B3-948B-1728B52AA6E4}">
                <adec:decorative xmlns:adec="http://schemas.microsoft.com/office/drawing/2017/decorative" val="1"/>
              </a:ext>
            </a:extLst>
          </p:cNvPr>
          <p:cNvSpPr/>
          <p:nvPr>
            <p:custDataLst>
              <p:tags r:id="rId198"/>
            </p:custDataLst>
          </p:nvPr>
        </p:nvSpPr>
        <p:spPr>
          <a:xfrm>
            <a:off x="94234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2" name="Rectangle 2851">
            <a:extLst>
              <a:ext uri="{FF2B5EF4-FFF2-40B4-BE49-F238E27FC236}">
                <a16:creationId xmlns:a16="http://schemas.microsoft.com/office/drawing/2014/main" id="{4828FB59-94C6-0658-504E-516A5E68AFF0}"/>
              </a:ext>
              <a:ext uri="{C183D7F6-B498-43B3-948B-1728B52AA6E4}">
                <adec:decorative xmlns:adec="http://schemas.microsoft.com/office/drawing/2017/decorative" val="1"/>
              </a:ext>
            </a:extLst>
          </p:cNvPr>
          <p:cNvSpPr/>
          <p:nvPr>
            <p:custDataLst>
              <p:tags r:id="rId199"/>
            </p:custDataLst>
          </p:nvPr>
        </p:nvSpPr>
        <p:spPr>
          <a:xfrm>
            <a:off x="100457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3" name="Rectangle 2852">
            <a:extLst>
              <a:ext uri="{FF2B5EF4-FFF2-40B4-BE49-F238E27FC236}">
                <a16:creationId xmlns:a16="http://schemas.microsoft.com/office/drawing/2014/main" id="{634B83DE-DA25-E8EE-8540-FBF78B77385C}"/>
              </a:ext>
              <a:ext uri="{C183D7F6-B498-43B3-948B-1728B52AA6E4}">
                <adec:decorative xmlns:adec="http://schemas.microsoft.com/office/drawing/2017/decorative" val="1"/>
              </a:ext>
            </a:extLst>
          </p:cNvPr>
          <p:cNvSpPr/>
          <p:nvPr>
            <p:custDataLst>
              <p:tags r:id="rId200"/>
            </p:custDataLst>
          </p:nvPr>
        </p:nvSpPr>
        <p:spPr>
          <a:xfrm>
            <a:off x="106680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4" name="Rectangle 2853">
            <a:extLst>
              <a:ext uri="{FF2B5EF4-FFF2-40B4-BE49-F238E27FC236}">
                <a16:creationId xmlns:a16="http://schemas.microsoft.com/office/drawing/2014/main" id="{AC22E79C-1DD0-94BD-ED3E-0D9BF9A531E3}"/>
              </a:ext>
              <a:ext uri="{C183D7F6-B498-43B3-948B-1728B52AA6E4}">
                <adec:decorative xmlns:adec="http://schemas.microsoft.com/office/drawing/2017/decorative" val="1"/>
              </a:ext>
            </a:extLst>
          </p:cNvPr>
          <p:cNvSpPr/>
          <p:nvPr>
            <p:custDataLst>
              <p:tags r:id="rId201"/>
            </p:custDataLst>
          </p:nvPr>
        </p:nvSpPr>
        <p:spPr>
          <a:xfrm>
            <a:off x="8267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5" name="Rectangle 2854">
            <a:extLst>
              <a:ext uri="{FF2B5EF4-FFF2-40B4-BE49-F238E27FC236}">
                <a16:creationId xmlns:a16="http://schemas.microsoft.com/office/drawing/2014/main" id="{1B96AB37-E05B-9AA0-F12B-B4C4DA3C7A27}"/>
              </a:ext>
              <a:ext uri="{C183D7F6-B498-43B3-948B-1728B52AA6E4}">
                <adec:decorative xmlns:adec="http://schemas.microsoft.com/office/drawing/2017/decorative" val="1"/>
              </a:ext>
            </a:extLst>
          </p:cNvPr>
          <p:cNvSpPr/>
          <p:nvPr>
            <p:custDataLst>
              <p:tags r:id="rId202"/>
            </p:custDataLst>
          </p:nvPr>
        </p:nvSpPr>
        <p:spPr>
          <a:xfrm>
            <a:off x="8356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6" name="Rectangle 2855">
            <a:extLst>
              <a:ext uri="{FF2B5EF4-FFF2-40B4-BE49-F238E27FC236}">
                <a16:creationId xmlns:a16="http://schemas.microsoft.com/office/drawing/2014/main" id="{624F3C8B-67F4-C094-33C7-3937DAB386B0}"/>
              </a:ext>
              <a:ext uri="{C183D7F6-B498-43B3-948B-1728B52AA6E4}">
                <adec:decorative xmlns:adec="http://schemas.microsoft.com/office/drawing/2017/decorative" val="1"/>
              </a:ext>
            </a:extLst>
          </p:cNvPr>
          <p:cNvSpPr/>
          <p:nvPr>
            <p:custDataLst>
              <p:tags r:id="rId203"/>
            </p:custDataLst>
          </p:nvPr>
        </p:nvSpPr>
        <p:spPr>
          <a:xfrm>
            <a:off x="8445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7" name="Rectangle 2856">
            <a:extLst>
              <a:ext uri="{FF2B5EF4-FFF2-40B4-BE49-F238E27FC236}">
                <a16:creationId xmlns:a16="http://schemas.microsoft.com/office/drawing/2014/main" id="{3F43FE19-FC1F-156E-2617-D27A5DD01E0C}"/>
              </a:ext>
              <a:ext uri="{C183D7F6-B498-43B3-948B-1728B52AA6E4}">
                <adec:decorative xmlns:adec="http://schemas.microsoft.com/office/drawing/2017/decorative" val="1"/>
              </a:ext>
            </a:extLst>
          </p:cNvPr>
          <p:cNvSpPr/>
          <p:nvPr>
            <p:custDataLst>
              <p:tags r:id="rId204"/>
            </p:custDataLst>
          </p:nvPr>
        </p:nvSpPr>
        <p:spPr>
          <a:xfrm>
            <a:off x="8623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8" name="Rectangle 2857">
            <a:extLst>
              <a:ext uri="{FF2B5EF4-FFF2-40B4-BE49-F238E27FC236}">
                <a16:creationId xmlns:a16="http://schemas.microsoft.com/office/drawing/2014/main" id="{64848905-A805-74D9-6CE6-21BBAB635676}"/>
              </a:ext>
              <a:ext uri="{C183D7F6-B498-43B3-948B-1728B52AA6E4}">
                <adec:decorative xmlns:adec="http://schemas.microsoft.com/office/drawing/2017/decorative" val="1"/>
              </a:ext>
            </a:extLst>
          </p:cNvPr>
          <p:cNvSpPr/>
          <p:nvPr>
            <p:custDataLst>
              <p:tags r:id="rId205"/>
            </p:custDataLst>
          </p:nvPr>
        </p:nvSpPr>
        <p:spPr>
          <a:xfrm>
            <a:off x="8712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9" name="Rectangle 2858">
            <a:extLst>
              <a:ext uri="{FF2B5EF4-FFF2-40B4-BE49-F238E27FC236}">
                <a16:creationId xmlns:a16="http://schemas.microsoft.com/office/drawing/2014/main" id="{9193EA59-D636-0464-4271-7A9FD1021CD5}"/>
              </a:ext>
              <a:ext uri="{C183D7F6-B498-43B3-948B-1728B52AA6E4}">
                <adec:decorative xmlns:adec="http://schemas.microsoft.com/office/drawing/2017/decorative" val="1"/>
              </a:ext>
            </a:extLst>
          </p:cNvPr>
          <p:cNvSpPr/>
          <p:nvPr>
            <p:custDataLst>
              <p:tags r:id="rId206"/>
            </p:custDataLst>
          </p:nvPr>
        </p:nvSpPr>
        <p:spPr>
          <a:xfrm>
            <a:off x="8978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0" name="Rectangle 2859">
            <a:extLst>
              <a:ext uri="{FF2B5EF4-FFF2-40B4-BE49-F238E27FC236}">
                <a16:creationId xmlns:a16="http://schemas.microsoft.com/office/drawing/2014/main" id="{6EEC27C1-6C16-293A-A031-DF4B1E62BBCB}"/>
              </a:ext>
              <a:ext uri="{C183D7F6-B498-43B3-948B-1728B52AA6E4}">
                <adec:decorative xmlns:adec="http://schemas.microsoft.com/office/drawing/2017/decorative" val="1"/>
              </a:ext>
            </a:extLst>
          </p:cNvPr>
          <p:cNvSpPr/>
          <p:nvPr>
            <p:custDataLst>
              <p:tags r:id="rId207"/>
            </p:custDataLst>
          </p:nvPr>
        </p:nvSpPr>
        <p:spPr>
          <a:xfrm>
            <a:off x="90678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1" name="Rectangle 2860">
            <a:extLst>
              <a:ext uri="{FF2B5EF4-FFF2-40B4-BE49-F238E27FC236}">
                <a16:creationId xmlns:a16="http://schemas.microsoft.com/office/drawing/2014/main" id="{C991019A-6B67-C7D6-6469-F8FED05A5F84}"/>
              </a:ext>
              <a:ext uri="{C183D7F6-B498-43B3-948B-1728B52AA6E4}">
                <adec:decorative xmlns:adec="http://schemas.microsoft.com/office/drawing/2017/decorative" val="1"/>
              </a:ext>
            </a:extLst>
          </p:cNvPr>
          <p:cNvSpPr/>
          <p:nvPr>
            <p:custDataLst>
              <p:tags r:id="rId208"/>
            </p:custDataLst>
          </p:nvPr>
        </p:nvSpPr>
        <p:spPr>
          <a:xfrm>
            <a:off x="9245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2" name="Rectangle 2861">
            <a:extLst>
              <a:ext uri="{FF2B5EF4-FFF2-40B4-BE49-F238E27FC236}">
                <a16:creationId xmlns:a16="http://schemas.microsoft.com/office/drawing/2014/main" id="{A4409767-0ABD-B041-A00A-8BBA641C8F9B}"/>
              </a:ext>
              <a:ext uri="{C183D7F6-B498-43B3-948B-1728B52AA6E4}">
                <adec:decorative xmlns:adec="http://schemas.microsoft.com/office/drawing/2017/decorative" val="1"/>
              </a:ext>
            </a:extLst>
          </p:cNvPr>
          <p:cNvSpPr/>
          <p:nvPr>
            <p:custDataLst>
              <p:tags r:id="rId209"/>
            </p:custDataLst>
          </p:nvPr>
        </p:nvSpPr>
        <p:spPr>
          <a:xfrm>
            <a:off x="9334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3" name="Rectangle 2862">
            <a:extLst>
              <a:ext uri="{FF2B5EF4-FFF2-40B4-BE49-F238E27FC236}">
                <a16:creationId xmlns:a16="http://schemas.microsoft.com/office/drawing/2014/main" id="{D8B4641A-AEF5-C876-41CD-E25C82854F96}"/>
              </a:ext>
              <a:ext uri="{C183D7F6-B498-43B3-948B-1728B52AA6E4}">
                <adec:decorative xmlns:adec="http://schemas.microsoft.com/office/drawing/2017/decorative" val="1"/>
              </a:ext>
            </a:extLst>
          </p:cNvPr>
          <p:cNvSpPr/>
          <p:nvPr>
            <p:custDataLst>
              <p:tags r:id="rId210"/>
            </p:custDataLst>
          </p:nvPr>
        </p:nvSpPr>
        <p:spPr>
          <a:xfrm>
            <a:off x="9423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4" name="Rectangle 2863">
            <a:extLst>
              <a:ext uri="{FF2B5EF4-FFF2-40B4-BE49-F238E27FC236}">
                <a16:creationId xmlns:a16="http://schemas.microsoft.com/office/drawing/2014/main" id="{2ABF75DB-4ABB-B78C-C3F5-19D9BE61F088}"/>
              </a:ext>
              <a:ext uri="{C183D7F6-B498-43B3-948B-1728B52AA6E4}">
                <adec:decorative xmlns:adec="http://schemas.microsoft.com/office/drawing/2017/decorative" val="1"/>
              </a:ext>
            </a:extLst>
          </p:cNvPr>
          <p:cNvSpPr/>
          <p:nvPr>
            <p:custDataLst>
              <p:tags r:id="rId211"/>
            </p:custDataLst>
          </p:nvPr>
        </p:nvSpPr>
        <p:spPr>
          <a:xfrm>
            <a:off x="9512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5" name="Rectangle 2864">
            <a:extLst>
              <a:ext uri="{FF2B5EF4-FFF2-40B4-BE49-F238E27FC236}">
                <a16:creationId xmlns:a16="http://schemas.microsoft.com/office/drawing/2014/main" id="{0AF7A0D2-EF74-6827-1653-70A92F2F1D50}"/>
              </a:ext>
              <a:ext uri="{C183D7F6-B498-43B3-948B-1728B52AA6E4}">
                <adec:decorative xmlns:adec="http://schemas.microsoft.com/office/drawing/2017/decorative" val="1"/>
              </a:ext>
            </a:extLst>
          </p:cNvPr>
          <p:cNvSpPr/>
          <p:nvPr>
            <p:custDataLst>
              <p:tags r:id="rId212"/>
            </p:custDataLst>
          </p:nvPr>
        </p:nvSpPr>
        <p:spPr>
          <a:xfrm>
            <a:off x="9690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6" name="Rectangle 2865">
            <a:extLst>
              <a:ext uri="{FF2B5EF4-FFF2-40B4-BE49-F238E27FC236}">
                <a16:creationId xmlns:a16="http://schemas.microsoft.com/office/drawing/2014/main" id="{3BE08CD5-1D6F-F606-85F5-FDCD42B564BF}"/>
              </a:ext>
              <a:ext uri="{C183D7F6-B498-43B3-948B-1728B52AA6E4}">
                <adec:decorative xmlns:adec="http://schemas.microsoft.com/office/drawing/2017/decorative" val="1"/>
              </a:ext>
            </a:extLst>
          </p:cNvPr>
          <p:cNvSpPr/>
          <p:nvPr>
            <p:custDataLst>
              <p:tags r:id="rId213"/>
            </p:custDataLst>
          </p:nvPr>
        </p:nvSpPr>
        <p:spPr>
          <a:xfrm>
            <a:off x="9779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7" name="Rectangle 2866">
            <a:extLst>
              <a:ext uri="{FF2B5EF4-FFF2-40B4-BE49-F238E27FC236}">
                <a16:creationId xmlns:a16="http://schemas.microsoft.com/office/drawing/2014/main" id="{B993715E-5774-981B-6A3A-538613B1C2C0}"/>
              </a:ext>
              <a:ext uri="{C183D7F6-B498-43B3-948B-1728B52AA6E4}">
                <adec:decorative xmlns:adec="http://schemas.microsoft.com/office/drawing/2017/decorative" val="1"/>
              </a:ext>
            </a:extLst>
          </p:cNvPr>
          <p:cNvSpPr/>
          <p:nvPr>
            <p:custDataLst>
              <p:tags r:id="rId214"/>
            </p:custDataLst>
          </p:nvPr>
        </p:nvSpPr>
        <p:spPr>
          <a:xfrm>
            <a:off x="9867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8" name="Rectangle 2867">
            <a:extLst>
              <a:ext uri="{FF2B5EF4-FFF2-40B4-BE49-F238E27FC236}">
                <a16:creationId xmlns:a16="http://schemas.microsoft.com/office/drawing/2014/main" id="{4C5B9A57-DB3A-1870-7BC2-14E9528D02C5}"/>
              </a:ext>
              <a:ext uri="{C183D7F6-B498-43B3-948B-1728B52AA6E4}">
                <adec:decorative xmlns:adec="http://schemas.microsoft.com/office/drawing/2017/decorative" val="1"/>
              </a:ext>
            </a:extLst>
          </p:cNvPr>
          <p:cNvSpPr/>
          <p:nvPr>
            <p:custDataLst>
              <p:tags r:id="rId215"/>
            </p:custDataLst>
          </p:nvPr>
        </p:nvSpPr>
        <p:spPr>
          <a:xfrm>
            <a:off x="10045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9" name="Rectangle 2868">
            <a:extLst>
              <a:ext uri="{FF2B5EF4-FFF2-40B4-BE49-F238E27FC236}">
                <a16:creationId xmlns:a16="http://schemas.microsoft.com/office/drawing/2014/main" id="{FDBA488E-2AD3-30FF-B725-C629D62D3947}"/>
              </a:ext>
              <a:ext uri="{C183D7F6-B498-43B3-948B-1728B52AA6E4}">
                <adec:decorative xmlns:adec="http://schemas.microsoft.com/office/drawing/2017/decorative" val="1"/>
              </a:ext>
            </a:extLst>
          </p:cNvPr>
          <p:cNvSpPr/>
          <p:nvPr>
            <p:custDataLst>
              <p:tags r:id="rId216"/>
            </p:custDataLst>
          </p:nvPr>
        </p:nvSpPr>
        <p:spPr>
          <a:xfrm>
            <a:off x="10223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0" name="Rectangle 2869">
            <a:extLst>
              <a:ext uri="{FF2B5EF4-FFF2-40B4-BE49-F238E27FC236}">
                <a16:creationId xmlns:a16="http://schemas.microsoft.com/office/drawing/2014/main" id="{85B18FE1-F3EB-F437-6E9D-59D51AB8915F}"/>
              </a:ext>
              <a:ext uri="{C183D7F6-B498-43B3-948B-1728B52AA6E4}">
                <adec:decorative xmlns:adec="http://schemas.microsoft.com/office/drawing/2017/decorative" val="1"/>
              </a:ext>
            </a:extLst>
          </p:cNvPr>
          <p:cNvSpPr/>
          <p:nvPr>
            <p:custDataLst>
              <p:tags r:id="rId217"/>
            </p:custDataLst>
          </p:nvPr>
        </p:nvSpPr>
        <p:spPr>
          <a:xfrm>
            <a:off x="10312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1" name="Rectangle 2870">
            <a:extLst>
              <a:ext uri="{FF2B5EF4-FFF2-40B4-BE49-F238E27FC236}">
                <a16:creationId xmlns:a16="http://schemas.microsoft.com/office/drawing/2014/main" id="{4B97DE48-5D5E-CDE8-9BCB-7F62ED18D4A3}"/>
              </a:ext>
              <a:ext uri="{C183D7F6-B498-43B3-948B-1728B52AA6E4}">
                <adec:decorative xmlns:adec="http://schemas.microsoft.com/office/drawing/2017/decorative" val="1"/>
              </a:ext>
            </a:extLst>
          </p:cNvPr>
          <p:cNvSpPr/>
          <p:nvPr>
            <p:custDataLst>
              <p:tags r:id="rId218"/>
            </p:custDataLst>
          </p:nvPr>
        </p:nvSpPr>
        <p:spPr>
          <a:xfrm>
            <a:off x="10401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2" name="Rectangle 2871">
            <a:extLst>
              <a:ext uri="{FF2B5EF4-FFF2-40B4-BE49-F238E27FC236}">
                <a16:creationId xmlns:a16="http://schemas.microsoft.com/office/drawing/2014/main" id="{A93D67FE-F073-6A39-689B-D5F30988B116}"/>
              </a:ext>
              <a:ext uri="{C183D7F6-B498-43B3-948B-1728B52AA6E4}">
                <adec:decorative xmlns:adec="http://schemas.microsoft.com/office/drawing/2017/decorative" val="1"/>
              </a:ext>
            </a:extLst>
          </p:cNvPr>
          <p:cNvSpPr/>
          <p:nvPr>
            <p:custDataLst>
              <p:tags r:id="rId219"/>
            </p:custDataLst>
          </p:nvPr>
        </p:nvSpPr>
        <p:spPr>
          <a:xfrm>
            <a:off x="10490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3" name="Rectangle 2872">
            <a:extLst>
              <a:ext uri="{FF2B5EF4-FFF2-40B4-BE49-F238E27FC236}">
                <a16:creationId xmlns:a16="http://schemas.microsoft.com/office/drawing/2014/main" id="{4D065720-E7CA-AA5C-F7AA-11590786F626}"/>
              </a:ext>
              <a:ext uri="{C183D7F6-B498-43B3-948B-1728B52AA6E4}">
                <adec:decorative xmlns:adec="http://schemas.microsoft.com/office/drawing/2017/decorative" val="1"/>
              </a:ext>
            </a:extLst>
          </p:cNvPr>
          <p:cNvSpPr/>
          <p:nvPr>
            <p:custDataLst>
              <p:tags r:id="rId220"/>
            </p:custDataLst>
          </p:nvPr>
        </p:nvSpPr>
        <p:spPr>
          <a:xfrm>
            <a:off x="10579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4" name="Rectangle 2873">
            <a:extLst>
              <a:ext uri="{FF2B5EF4-FFF2-40B4-BE49-F238E27FC236}">
                <a16:creationId xmlns:a16="http://schemas.microsoft.com/office/drawing/2014/main" id="{25E7F0A3-A5CA-FEE1-D98E-06FAF5ADA035}"/>
              </a:ext>
              <a:ext uri="{C183D7F6-B498-43B3-948B-1728B52AA6E4}">
                <adec:decorative xmlns:adec="http://schemas.microsoft.com/office/drawing/2017/decorative" val="1"/>
              </a:ext>
            </a:extLst>
          </p:cNvPr>
          <p:cNvSpPr/>
          <p:nvPr>
            <p:custDataLst>
              <p:tags r:id="rId221"/>
            </p:custDataLst>
          </p:nvPr>
        </p:nvSpPr>
        <p:spPr>
          <a:xfrm>
            <a:off x="10668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5" name="Rectangle 2874">
            <a:extLst>
              <a:ext uri="{FF2B5EF4-FFF2-40B4-BE49-F238E27FC236}">
                <a16:creationId xmlns:a16="http://schemas.microsoft.com/office/drawing/2014/main" id="{D7DF36CB-9458-3DEE-FDEA-4EE373244AAD}"/>
              </a:ext>
              <a:ext uri="{C183D7F6-B498-43B3-948B-1728B52AA6E4}">
                <adec:decorative xmlns:adec="http://schemas.microsoft.com/office/drawing/2017/decorative" val="1"/>
              </a:ext>
            </a:extLst>
          </p:cNvPr>
          <p:cNvSpPr/>
          <p:nvPr>
            <p:custDataLst>
              <p:tags r:id="rId222"/>
            </p:custDataLst>
          </p:nvPr>
        </p:nvSpPr>
        <p:spPr>
          <a:xfrm>
            <a:off x="10756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6" name="Rectangle 2875">
            <a:extLst>
              <a:ext uri="{FF2B5EF4-FFF2-40B4-BE49-F238E27FC236}">
                <a16:creationId xmlns:a16="http://schemas.microsoft.com/office/drawing/2014/main" id="{A5314CDA-AF0A-BE45-B4DC-90CB5B6EFB04}"/>
              </a:ext>
              <a:ext uri="{C183D7F6-B498-43B3-948B-1728B52AA6E4}">
                <adec:decorative xmlns:adec="http://schemas.microsoft.com/office/drawing/2017/decorative" val="1"/>
              </a:ext>
            </a:extLst>
          </p:cNvPr>
          <p:cNvSpPr/>
          <p:nvPr>
            <p:custDataLst>
              <p:tags r:id="rId223"/>
            </p:custDataLst>
          </p:nvPr>
        </p:nvSpPr>
        <p:spPr>
          <a:xfrm>
            <a:off x="8623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7" name="Rectangle 2876">
            <a:extLst>
              <a:ext uri="{FF2B5EF4-FFF2-40B4-BE49-F238E27FC236}">
                <a16:creationId xmlns:a16="http://schemas.microsoft.com/office/drawing/2014/main" id="{5C2014E8-D3C9-2615-A99F-EBA1F2D4073A}"/>
              </a:ext>
              <a:ext uri="{C183D7F6-B498-43B3-948B-1728B52AA6E4}">
                <adec:decorative xmlns:adec="http://schemas.microsoft.com/office/drawing/2017/decorative" val="1"/>
              </a:ext>
            </a:extLst>
          </p:cNvPr>
          <p:cNvSpPr/>
          <p:nvPr>
            <p:custDataLst>
              <p:tags r:id="rId224"/>
            </p:custDataLst>
          </p:nvPr>
        </p:nvSpPr>
        <p:spPr>
          <a:xfrm>
            <a:off x="8801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8" name="Rectangle 2877">
            <a:extLst>
              <a:ext uri="{FF2B5EF4-FFF2-40B4-BE49-F238E27FC236}">
                <a16:creationId xmlns:a16="http://schemas.microsoft.com/office/drawing/2014/main" id="{88BE27D7-B14E-D769-CCAB-B6FD9D24F8D5}"/>
              </a:ext>
              <a:ext uri="{C183D7F6-B498-43B3-948B-1728B52AA6E4}">
                <adec:decorative xmlns:adec="http://schemas.microsoft.com/office/drawing/2017/decorative" val="1"/>
              </a:ext>
            </a:extLst>
          </p:cNvPr>
          <p:cNvSpPr/>
          <p:nvPr>
            <p:custDataLst>
              <p:tags r:id="rId225"/>
            </p:custDataLst>
          </p:nvPr>
        </p:nvSpPr>
        <p:spPr>
          <a:xfrm>
            <a:off x="88900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9" name="Rectangle 2878">
            <a:extLst>
              <a:ext uri="{FF2B5EF4-FFF2-40B4-BE49-F238E27FC236}">
                <a16:creationId xmlns:a16="http://schemas.microsoft.com/office/drawing/2014/main" id="{21557E0E-45F3-EEB2-B69D-220A246C38FF}"/>
              </a:ext>
              <a:ext uri="{C183D7F6-B498-43B3-948B-1728B52AA6E4}">
                <adec:decorative xmlns:adec="http://schemas.microsoft.com/office/drawing/2017/decorative" val="1"/>
              </a:ext>
            </a:extLst>
          </p:cNvPr>
          <p:cNvSpPr/>
          <p:nvPr>
            <p:custDataLst>
              <p:tags r:id="rId226"/>
            </p:custDataLst>
          </p:nvPr>
        </p:nvSpPr>
        <p:spPr>
          <a:xfrm>
            <a:off x="8978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0" name="Rectangle 2879">
            <a:extLst>
              <a:ext uri="{FF2B5EF4-FFF2-40B4-BE49-F238E27FC236}">
                <a16:creationId xmlns:a16="http://schemas.microsoft.com/office/drawing/2014/main" id="{14B958BA-51C4-1D04-C268-096F4DC3243B}"/>
              </a:ext>
              <a:ext uri="{C183D7F6-B498-43B3-948B-1728B52AA6E4}">
                <adec:decorative xmlns:adec="http://schemas.microsoft.com/office/drawing/2017/decorative" val="1"/>
              </a:ext>
            </a:extLst>
          </p:cNvPr>
          <p:cNvSpPr/>
          <p:nvPr>
            <p:custDataLst>
              <p:tags r:id="rId227"/>
            </p:custDataLst>
          </p:nvPr>
        </p:nvSpPr>
        <p:spPr>
          <a:xfrm>
            <a:off x="90678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1" name="Rectangle 2880">
            <a:extLst>
              <a:ext uri="{FF2B5EF4-FFF2-40B4-BE49-F238E27FC236}">
                <a16:creationId xmlns:a16="http://schemas.microsoft.com/office/drawing/2014/main" id="{6A87EFF1-DC4F-6CB5-FFD1-3F7E02C3B660}"/>
              </a:ext>
              <a:ext uri="{C183D7F6-B498-43B3-948B-1728B52AA6E4}">
                <adec:decorative xmlns:adec="http://schemas.microsoft.com/office/drawing/2017/decorative" val="1"/>
              </a:ext>
            </a:extLst>
          </p:cNvPr>
          <p:cNvSpPr/>
          <p:nvPr>
            <p:custDataLst>
              <p:tags r:id="rId228"/>
            </p:custDataLst>
          </p:nvPr>
        </p:nvSpPr>
        <p:spPr>
          <a:xfrm>
            <a:off x="9156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2" name="Rectangle 2881">
            <a:extLst>
              <a:ext uri="{FF2B5EF4-FFF2-40B4-BE49-F238E27FC236}">
                <a16:creationId xmlns:a16="http://schemas.microsoft.com/office/drawing/2014/main" id="{4F06FBD5-CAA6-B7AE-4A3A-5CA407FB9E77}"/>
              </a:ext>
              <a:ext uri="{C183D7F6-B498-43B3-948B-1728B52AA6E4}">
                <adec:decorative xmlns:adec="http://schemas.microsoft.com/office/drawing/2017/decorative" val="1"/>
              </a:ext>
            </a:extLst>
          </p:cNvPr>
          <p:cNvSpPr/>
          <p:nvPr>
            <p:custDataLst>
              <p:tags r:id="rId229"/>
            </p:custDataLst>
          </p:nvPr>
        </p:nvSpPr>
        <p:spPr>
          <a:xfrm>
            <a:off x="93345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3" name="Rectangle 2882">
            <a:extLst>
              <a:ext uri="{FF2B5EF4-FFF2-40B4-BE49-F238E27FC236}">
                <a16:creationId xmlns:a16="http://schemas.microsoft.com/office/drawing/2014/main" id="{BCE0FF3E-32F2-DE35-B4BF-CD057DB26003}"/>
              </a:ext>
              <a:ext uri="{C183D7F6-B498-43B3-948B-1728B52AA6E4}">
                <adec:decorative xmlns:adec="http://schemas.microsoft.com/office/drawing/2017/decorative" val="1"/>
              </a:ext>
            </a:extLst>
          </p:cNvPr>
          <p:cNvSpPr/>
          <p:nvPr>
            <p:custDataLst>
              <p:tags r:id="rId230"/>
            </p:custDataLst>
          </p:nvPr>
        </p:nvSpPr>
        <p:spPr>
          <a:xfrm>
            <a:off x="9690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4" name="Rectangle 2883">
            <a:extLst>
              <a:ext uri="{FF2B5EF4-FFF2-40B4-BE49-F238E27FC236}">
                <a16:creationId xmlns:a16="http://schemas.microsoft.com/office/drawing/2014/main" id="{2BBF3081-3FF4-DEF1-060C-7CFD45987F25}"/>
              </a:ext>
              <a:ext uri="{C183D7F6-B498-43B3-948B-1728B52AA6E4}">
                <adec:decorative xmlns:adec="http://schemas.microsoft.com/office/drawing/2017/decorative" val="1"/>
              </a:ext>
            </a:extLst>
          </p:cNvPr>
          <p:cNvSpPr/>
          <p:nvPr>
            <p:custDataLst>
              <p:tags r:id="rId231"/>
            </p:custDataLst>
          </p:nvPr>
        </p:nvSpPr>
        <p:spPr>
          <a:xfrm>
            <a:off x="10045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5" name="Rectangle 2884">
            <a:extLst>
              <a:ext uri="{FF2B5EF4-FFF2-40B4-BE49-F238E27FC236}">
                <a16:creationId xmlns:a16="http://schemas.microsoft.com/office/drawing/2014/main" id="{BC1624AD-5469-9466-A16C-5F6FF75F093C}"/>
              </a:ext>
              <a:ext uri="{C183D7F6-B498-43B3-948B-1728B52AA6E4}">
                <adec:decorative xmlns:adec="http://schemas.microsoft.com/office/drawing/2017/decorative" val="1"/>
              </a:ext>
            </a:extLst>
          </p:cNvPr>
          <p:cNvSpPr/>
          <p:nvPr>
            <p:custDataLst>
              <p:tags r:id="rId232"/>
            </p:custDataLst>
          </p:nvPr>
        </p:nvSpPr>
        <p:spPr>
          <a:xfrm>
            <a:off x="103124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6" name="Rectangle 2885">
            <a:extLst>
              <a:ext uri="{FF2B5EF4-FFF2-40B4-BE49-F238E27FC236}">
                <a16:creationId xmlns:a16="http://schemas.microsoft.com/office/drawing/2014/main" id="{E47ACA28-AE13-FA3E-A39E-070AF3D82832}"/>
              </a:ext>
              <a:ext uri="{C183D7F6-B498-43B3-948B-1728B52AA6E4}">
                <adec:decorative xmlns:adec="http://schemas.microsoft.com/office/drawing/2017/decorative" val="1"/>
              </a:ext>
            </a:extLst>
          </p:cNvPr>
          <p:cNvSpPr/>
          <p:nvPr>
            <p:custDataLst>
              <p:tags r:id="rId233"/>
            </p:custDataLst>
          </p:nvPr>
        </p:nvSpPr>
        <p:spPr>
          <a:xfrm>
            <a:off x="10401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7" name="Rectangle 2886">
            <a:extLst>
              <a:ext uri="{FF2B5EF4-FFF2-40B4-BE49-F238E27FC236}">
                <a16:creationId xmlns:a16="http://schemas.microsoft.com/office/drawing/2014/main" id="{886957CA-ED95-964E-32F3-8562089F5DAF}"/>
              </a:ext>
              <a:ext uri="{C183D7F6-B498-43B3-948B-1728B52AA6E4}">
                <adec:decorative xmlns:adec="http://schemas.microsoft.com/office/drawing/2017/decorative" val="1"/>
              </a:ext>
            </a:extLst>
          </p:cNvPr>
          <p:cNvSpPr/>
          <p:nvPr>
            <p:custDataLst>
              <p:tags r:id="rId234"/>
            </p:custDataLst>
          </p:nvPr>
        </p:nvSpPr>
        <p:spPr>
          <a:xfrm>
            <a:off x="104902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8" name="Rectangle 2887">
            <a:extLst>
              <a:ext uri="{FF2B5EF4-FFF2-40B4-BE49-F238E27FC236}">
                <a16:creationId xmlns:a16="http://schemas.microsoft.com/office/drawing/2014/main" id="{1622C727-5FBA-F42B-B3E1-F00C82013E67}"/>
              </a:ext>
              <a:ext uri="{C183D7F6-B498-43B3-948B-1728B52AA6E4}">
                <adec:decorative xmlns:adec="http://schemas.microsoft.com/office/drawing/2017/decorative" val="1"/>
              </a:ext>
            </a:extLst>
          </p:cNvPr>
          <p:cNvSpPr/>
          <p:nvPr>
            <p:custDataLst>
              <p:tags r:id="rId235"/>
            </p:custDataLst>
          </p:nvPr>
        </p:nvSpPr>
        <p:spPr>
          <a:xfrm>
            <a:off x="10579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9" name="Rectangle 2888">
            <a:extLst>
              <a:ext uri="{FF2B5EF4-FFF2-40B4-BE49-F238E27FC236}">
                <a16:creationId xmlns:a16="http://schemas.microsoft.com/office/drawing/2014/main" id="{AB38721A-465B-C1E5-2B65-C32893B3E8F4}"/>
              </a:ext>
              <a:ext uri="{C183D7F6-B498-43B3-948B-1728B52AA6E4}">
                <adec:decorative xmlns:adec="http://schemas.microsoft.com/office/drawing/2017/decorative" val="1"/>
              </a:ext>
            </a:extLst>
          </p:cNvPr>
          <p:cNvSpPr/>
          <p:nvPr>
            <p:custDataLst>
              <p:tags r:id="rId236"/>
            </p:custDataLst>
          </p:nvPr>
        </p:nvSpPr>
        <p:spPr>
          <a:xfrm>
            <a:off x="10756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0" name="Rectangle 2889">
            <a:extLst>
              <a:ext uri="{FF2B5EF4-FFF2-40B4-BE49-F238E27FC236}">
                <a16:creationId xmlns:a16="http://schemas.microsoft.com/office/drawing/2014/main" id="{0AE8F308-FD66-B0B9-96E5-B8CA542E019F}"/>
              </a:ext>
              <a:ext uri="{C183D7F6-B498-43B3-948B-1728B52AA6E4}">
                <adec:decorative xmlns:adec="http://schemas.microsoft.com/office/drawing/2017/decorative" val="1"/>
              </a:ext>
            </a:extLst>
          </p:cNvPr>
          <p:cNvSpPr/>
          <p:nvPr>
            <p:custDataLst>
              <p:tags r:id="rId237"/>
            </p:custDataLst>
          </p:nvPr>
        </p:nvSpPr>
        <p:spPr>
          <a:xfrm>
            <a:off x="82677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1" name="Rectangle 2890">
            <a:extLst>
              <a:ext uri="{FF2B5EF4-FFF2-40B4-BE49-F238E27FC236}">
                <a16:creationId xmlns:a16="http://schemas.microsoft.com/office/drawing/2014/main" id="{191F317B-8A24-6D4A-1F29-FFBB2DB6F054}"/>
              </a:ext>
              <a:ext uri="{C183D7F6-B498-43B3-948B-1728B52AA6E4}">
                <adec:decorative xmlns:adec="http://schemas.microsoft.com/office/drawing/2017/decorative" val="1"/>
              </a:ext>
            </a:extLst>
          </p:cNvPr>
          <p:cNvSpPr/>
          <p:nvPr>
            <p:custDataLst>
              <p:tags r:id="rId238"/>
            </p:custDataLst>
          </p:nvPr>
        </p:nvSpPr>
        <p:spPr>
          <a:xfrm>
            <a:off x="8356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2" name="Rectangle 2891">
            <a:extLst>
              <a:ext uri="{FF2B5EF4-FFF2-40B4-BE49-F238E27FC236}">
                <a16:creationId xmlns:a16="http://schemas.microsoft.com/office/drawing/2014/main" id="{5C0C5D57-6334-A91C-0E18-235939F81A7C}"/>
              </a:ext>
              <a:ext uri="{C183D7F6-B498-43B3-948B-1728B52AA6E4}">
                <adec:decorative xmlns:adec="http://schemas.microsoft.com/office/drawing/2017/decorative" val="1"/>
              </a:ext>
            </a:extLst>
          </p:cNvPr>
          <p:cNvSpPr/>
          <p:nvPr>
            <p:custDataLst>
              <p:tags r:id="rId239"/>
            </p:custDataLst>
          </p:nvPr>
        </p:nvSpPr>
        <p:spPr>
          <a:xfrm>
            <a:off x="87122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3" name="Rectangle 2892">
            <a:extLst>
              <a:ext uri="{FF2B5EF4-FFF2-40B4-BE49-F238E27FC236}">
                <a16:creationId xmlns:a16="http://schemas.microsoft.com/office/drawing/2014/main" id="{B652716E-2BBC-6589-9886-FDAC7F06C4B2}"/>
              </a:ext>
              <a:ext uri="{C183D7F6-B498-43B3-948B-1728B52AA6E4}">
                <adec:decorative xmlns:adec="http://schemas.microsoft.com/office/drawing/2017/decorative" val="1"/>
              </a:ext>
            </a:extLst>
          </p:cNvPr>
          <p:cNvSpPr/>
          <p:nvPr>
            <p:custDataLst>
              <p:tags r:id="rId240"/>
            </p:custDataLst>
          </p:nvPr>
        </p:nvSpPr>
        <p:spPr>
          <a:xfrm>
            <a:off x="8978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4" name="Rectangle 2893">
            <a:extLst>
              <a:ext uri="{FF2B5EF4-FFF2-40B4-BE49-F238E27FC236}">
                <a16:creationId xmlns:a16="http://schemas.microsoft.com/office/drawing/2014/main" id="{5D7DEF04-8AB2-5469-6CCF-804DA70096B2}"/>
              </a:ext>
              <a:ext uri="{C183D7F6-B498-43B3-948B-1728B52AA6E4}">
                <adec:decorative xmlns:adec="http://schemas.microsoft.com/office/drawing/2017/decorative" val="1"/>
              </a:ext>
            </a:extLst>
          </p:cNvPr>
          <p:cNvSpPr/>
          <p:nvPr>
            <p:custDataLst>
              <p:tags r:id="rId241"/>
            </p:custDataLst>
          </p:nvPr>
        </p:nvSpPr>
        <p:spPr>
          <a:xfrm>
            <a:off x="9245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5" name="Rectangle 2894">
            <a:extLst>
              <a:ext uri="{FF2B5EF4-FFF2-40B4-BE49-F238E27FC236}">
                <a16:creationId xmlns:a16="http://schemas.microsoft.com/office/drawing/2014/main" id="{400B8BB0-FC9D-DC35-691C-018F5DED31AD}"/>
              </a:ext>
              <a:ext uri="{C183D7F6-B498-43B3-948B-1728B52AA6E4}">
                <adec:decorative xmlns:adec="http://schemas.microsoft.com/office/drawing/2017/decorative" val="1"/>
              </a:ext>
            </a:extLst>
          </p:cNvPr>
          <p:cNvSpPr/>
          <p:nvPr>
            <p:custDataLst>
              <p:tags r:id="rId242"/>
            </p:custDataLst>
          </p:nvPr>
        </p:nvSpPr>
        <p:spPr>
          <a:xfrm>
            <a:off x="95123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6" name="Rectangle 2895">
            <a:extLst>
              <a:ext uri="{FF2B5EF4-FFF2-40B4-BE49-F238E27FC236}">
                <a16:creationId xmlns:a16="http://schemas.microsoft.com/office/drawing/2014/main" id="{438B36AF-8350-3BCD-B7C0-36119DDC0DF6}"/>
              </a:ext>
              <a:ext uri="{C183D7F6-B498-43B3-948B-1728B52AA6E4}">
                <adec:decorative xmlns:adec="http://schemas.microsoft.com/office/drawing/2017/decorative" val="1"/>
              </a:ext>
            </a:extLst>
          </p:cNvPr>
          <p:cNvSpPr/>
          <p:nvPr>
            <p:custDataLst>
              <p:tags r:id="rId243"/>
            </p:custDataLst>
          </p:nvPr>
        </p:nvSpPr>
        <p:spPr>
          <a:xfrm>
            <a:off x="9779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7" name="Rectangle 2896">
            <a:extLst>
              <a:ext uri="{FF2B5EF4-FFF2-40B4-BE49-F238E27FC236}">
                <a16:creationId xmlns:a16="http://schemas.microsoft.com/office/drawing/2014/main" id="{3A528BBC-E8E5-8590-589C-F342AF7ADEAF}"/>
              </a:ext>
              <a:ext uri="{C183D7F6-B498-43B3-948B-1728B52AA6E4}">
                <adec:decorative xmlns:adec="http://schemas.microsoft.com/office/drawing/2017/decorative" val="1"/>
              </a:ext>
            </a:extLst>
          </p:cNvPr>
          <p:cNvSpPr/>
          <p:nvPr>
            <p:custDataLst>
              <p:tags r:id="rId244"/>
            </p:custDataLst>
          </p:nvPr>
        </p:nvSpPr>
        <p:spPr>
          <a:xfrm>
            <a:off x="99568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8" name="Rectangle 2897">
            <a:extLst>
              <a:ext uri="{FF2B5EF4-FFF2-40B4-BE49-F238E27FC236}">
                <a16:creationId xmlns:a16="http://schemas.microsoft.com/office/drawing/2014/main" id="{C5C1AD2C-A16A-1828-8388-A33CA3D8986C}"/>
              </a:ext>
              <a:ext uri="{C183D7F6-B498-43B3-948B-1728B52AA6E4}">
                <adec:decorative xmlns:adec="http://schemas.microsoft.com/office/drawing/2017/decorative" val="1"/>
              </a:ext>
            </a:extLst>
          </p:cNvPr>
          <p:cNvSpPr/>
          <p:nvPr>
            <p:custDataLst>
              <p:tags r:id="rId245"/>
            </p:custDataLst>
          </p:nvPr>
        </p:nvSpPr>
        <p:spPr>
          <a:xfrm>
            <a:off x="10134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9" name="Rectangle 2898">
            <a:extLst>
              <a:ext uri="{FF2B5EF4-FFF2-40B4-BE49-F238E27FC236}">
                <a16:creationId xmlns:a16="http://schemas.microsoft.com/office/drawing/2014/main" id="{8ABA9A27-428B-2EE1-1FAB-CEC7E756E578}"/>
              </a:ext>
              <a:ext uri="{C183D7F6-B498-43B3-948B-1728B52AA6E4}">
                <adec:decorative xmlns:adec="http://schemas.microsoft.com/office/drawing/2017/decorative" val="1"/>
              </a:ext>
            </a:extLst>
          </p:cNvPr>
          <p:cNvSpPr/>
          <p:nvPr>
            <p:custDataLst>
              <p:tags r:id="rId246"/>
            </p:custDataLst>
          </p:nvPr>
        </p:nvSpPr>
        <p:spPr>
          <a:xfrm>
            <a:off x="10668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0" name="Rectangle 2899">
            <a:extLst>
              <a:ext uri="{FF2B5EF4-FFF2-40B4-BE49-F238E27FC236}">
                <a16:creationId xmlns:a16="http://schemas.microsoft.com/office/drawing/2014/main" id="{35CBFAE3-E22A-5C66-7950-8DE553EA2EBF}"/>
              </a:ext>
              <a:ext uri="{C183D7F6-B498-43B3-948B-1728B52AA6E4}">
                <adec:decorative xmlns:adec="http://schemas.microsoft.com/office/drawing/2017/decorative" val="1"/>
              </a:ext>
            </a:extLst>
          </p:cNvPr>
          <p:cNvSpPr/>
          <p:nvPr>
            <p:custDataLst>
              <p:tags r:id="rId247"/>
            </p:custDataLst>
          </p:nvPr>
        </p:nvSpPr>
        <p:spPr>
          <a:xfrm>
            <a:off x="10756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1" name="Rectangle 2900">
            <a:extLst>
              <a:ext uri="{FF2B5EF4-FFF2-40B4-BE49-F238E27FC236}">
                <a16:creationId xmlns:a16="http://schemas.microsoft.com/office/drawing/2014/main" id="{95E9CB1A-AC23-D92F-D203-5F2916CE9F13}"/>
              </a:ext>
              <a:ext uri="{C183D7F6-B498-43B3-948B-1728B52AA6E4}">
                <adec:decorative xmlns:adec="http://schemas.microsoft.com/office/drawing/2017/decorative" val="1"/>
              </a:ext>
            </a:extLst>
          </p:cNvPr>
          <p:cNvSpPr/>
          <p:nvPr>
            <p:custDataLst>
              <p:tags r:id="rId248"/>
            </p:custDataLst>
          </p:nvPr>
        </p:nvSpPr>
        <p:spPr>
          <a:xfrm>
            <a:off x="8267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2" name="Rectangle 2901">
            <a:extLst>
              <a:ext uri="{FF2B5EF4-FFF2-40B4-BE49-F238E27FC236}">
                <a16:creationId xmlns:a16="http://schemas.microsoft.com/office/drawing/2014/main" id="{81807D29-E4C8-A10B-7154-80A739EEC48C}"/>
              </a:ext>
              <a:ext uri="{C183D7F6-B498-43B3-948B-1728B52AA6E4}">
                <adec:decorative xmlns:adec="http://schemas.microsoft.com/office/drawing/2017/decorative" val="1"/>
              </a:ext>
            </a:extLst>
          </p:cNvPr>
          <p:cNvSpPr/>
          <p:nvPr>
            <p:custDataLst>
              <p:tags r:id="rId249"/>
            </p:custDataLst>
          </p:nvPr>
        </p:nvSpPr>
        <p:spPr>
          <a:xfrm>
            <a:off x="8534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3" name="Rectangle 2902">
            <a:extLst>
              <a:ext uri="{FF2B5EF4-FFF2-40B4-BE49-F238E27FC236}">
                <a16:creationId xmlns:a16="http://schemas.microsoft.com/office/drawing/2014/main" id="{18B7FA76-ED45-443B-D3A5-88171F5E61BA}"/>
              </a:ext>
              <a:ext uri="{C183D7F6-B498-43B3-948B-1728B52AA6E4}">
                <adec:decorative xmlns:adec="http://schemas.microsoft.com/office/drawing/2017/decorative" val="1"/>
              </a:ext>
            </a:extLst>
          </p:cNvPr>
          <p:cNvSpPr/>
          <p:nvPr>
            <p:custDataLst>
              <p:tags r:id="rId250"/>
            </p:custDataLst>
          </p:nvPr>
        </p:nvSpPr>
        <p:spPr>
          <a:xfrm>
            <a:off x="8712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4" name="Rectangle 2903">
            <a:extLst>
              <a:ext uri="{FF2B5EF4-FFF2-40B4-BE49-F238E27FC236}">
                <a16:creationId xmlns:a16="http://schemas.microsoft.com/office/drawing/2014/main" id="{F64FA0EC-B70E-4CE1-33AB-6CF5CD9525CC}"/>
              </a:ext>
              <a:ext uri="{C183D7F6-B498-43B3-948B-1728B52AA6E4}">
                <adec:decorative xmlns:adec="http://schemas.microsoft.com/office/drawing/2017/decorative" val="1"/>
              </a:ext>
            </a:extLst>
          </p:cNvPr>
          <p:cNvSpPr/>
          <p:nvPr>
            <p:custDataLst>
              <p:tags r:id="rId251"/>
            </p:custDataLst>
          </p:nvPr>
        </p:nvSpPr>
        <p:spPr>
          <a:xfrm>
            <a:off x="8801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5" name="Rectangle 2904">
            <a:extLst>
              <a:ext uri="{FF2B5EF4-FFF2-40B4-BE49-F238E27FC236}">
                <a16:creationId xmlns:a16="http://schemas.microsoft.com/office/drawing/2014/main" id="{0D945904-631F-157C-FCC3-4286F77B087B}"/>
              </a:ext>
              <a:ext uri="{C183D7F6-B498-43B3-948B-1728B52AA6E4}">
                <adec:decorative xmlns:adec="http://schemas.microsoft.com/office/drawing/2017/decorative" val="1"/>
              </a:ext>
            </a:extLst>
          </p:cNvPr>
          <p:cNvSpPr/>
          <p:nvPr>
            <p:custDataLst>
              <p:tags r:id="rId252"/>
            </p:custDataLst>
          </p:nvPr>
        </p:nvSpPr>
        <p:spPr>
          <a:xfrm>
            <a:off x="8890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6" name="Rectangle 2905">
            <a:extLst>
              <a:ext uri="{FF2B5EF4-FFF2-40B4-BE49-F238E27FC236}">
                <a16:creationId xmlns:a16="http://schemas.microsoft.com/office/drawing/2014/main" id="{BAA1AC59-FDDF-5173-4364-07984995F459}"/>
              </a:ext>
              <a:ext uri="{C183D7F6-B498-43B3-948B-1728B52AA6E4}">
                <adec:decorative xmlns:adec="http://schemas.microsoft.com/office/drawing/2017/decorative" val="1"/>
              </a:ext>
            </a:extLst>
          </p:cNvPr>
          <p:cNvSpPr/>
          <p:nvPr>
            <p:custDataLst>
              <p:tags r:id="rId253"/>
            </p:custDataLst>
          </p:nvPr>
        </p:nvSpPr>
        <p:spPr>
          <a:xfrm>
            <a:off x="8978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7" name="Rectangle 2906">
            <a:extLst>
              <a:ext uri="{FF2B5EF4-FFF2-40B4-BE49-F238E27FC236}">
                <a16:creationId xmlns:a16="http://schemas.microsoft.com/office/drawing/2014/main" id="{753E8547-45A8-E1CE-B236-1FD4069F868B}"/>
              </a:ext>
              <a:ext uri="{C183D7F6-B498-43B3-948B-1728B52AA6E4}">
                <adec:decorative xmlns:adec="http://schemas.microsoft.com/office/drawing/2017/decorative" val="1"/>
              </a:ext>
            </a:extLst>
          </p:cNvPr>
          <p:cNvSpPr/>
          <p:nvPr>
            <p:custDataLst>
              <p:tags r:id="rId254"/>
            </p:custDataLst>
          </p:nvPr>
        </p:nvSpPr>
        <p:spPr>
          <a:xfrm>
            <a:off x="9067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8" name="Rectangle 2907">
            <a:extLst>
              <a:ext uri="{FF2B5EF4-FFF2-40B4-BE49-F238E27FC236}">
                <a16:creationId xmlns:a16="http://schemas.microsoft.com/office/drawing/2014/main" id="{D899B72D-60B4-CD20-6DA4-20FE2BC63C4F}"/>
              </a:ext>
              <a:ext uri="{C183D7F6-B498-43B3-948B-1728B52AA6E4}">
                <adec:decorative xmlns:adec="http://schemas.microsoft.com/office/drawing/2017/decorative" val="1"/>
              </a:ext>
            </a:extLst>
          </p:cNvPr>
          <p:cNvSpPr/>
          <p:nvPr>
            <p:custDataLst>
              <p:tags r:id="rId255"/>
            </p:custDataLst>
          </p:nvPr>
        </p:nvSpPr>
        <p:spPr>
          <a:xfrm>
            <a:off x="9245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9" name="Rectangle 2908">
            <a:extLst>
              <a:ext uri="{FF2B5EF4-FFF2-40B4-BE49-F238E27FC236}">
                <a16:creationId xmlns:a16="http://schemas.microsoft.com/office/drawing/2014/main" id="{15C2B7D8-1989-36B1-55AC-14BC3C659503}"/>
              </a:ext>
              <a:ext uri="{C183D7F6-B498-43B3-948B-1728B52AA6E4}">
                <adec:decorative xmlns:adec="http://schemas.microsoft.com/office/drawing/2017/decorative" val="1"/>
              </a:ext>
            </a:extLst>
          </p:cNvPr>
          <p:cNvSpPr/>
          <p:nvPr>
            <p:custDataLst>
              <p:tags r:id="rId256"/>
            </p:custDataLst>
          </p:nvPr>
        </p:nvSpPr>
        <p:spPr>
          <a:xfrm>
            <a:off x="9423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0" name="Rectangle 2909">
            <a:extLst>
              <a:ext uri="{FF2B5EF4-FFF2-40B4-BE49-F238E27FC236}">
                <a16:creationId xmlns:a16="http://schemas.microsoft.com/office/drawing/2014/main" id="{A8D092B3-3375-5D5D-9223-A72C055127A6}"/>
              </a:ext>
              <a:ext uri="{C183D7F6-B498-43B3-948B-1728B52AA6E4}">
                <adec:decorative xmlns:adec="http://schemas.microsoft.com/office/drawing/2017/decorative" val="1"/>
              </a:ext>
            </a:extLst>
          </p:cNvPr>
          <p:cNvSpPr/>
          <p:nvPr>
            <p:custDataLst>
              <p:tags r:id="rId257"/>
            </p:custDataLst>
          </p:nvPr>
        </p:nvSpPr>
        <p:spPr>
          <a:xfrm>
            <a:off x="95123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1" name="Rectangle 2910">
            <a:extLst>
              <a:ext uri="{FF2B5EF4-FFF2-40B4-BE49-F238E27FC236}">
                <a16:creationId xmlns:a16="http://schemas.microsoft.com/office/drawing/2014/main" id="{75ADDAB8-207D-F07E-1B87-AEBD0E0F8644}"/>
              </a:ext>
              <a:ext uri="{C183D7F6-B498-43B3-948B-1728B52AA6E4}">
                <adec:decorative xmlns:adec="http://schemas.microsoft.com/office/drawing/2017/decorative" val="1"/>
              </a:ext>
            </a:extLst>
          </p:cNvPr>
          <p:cNvSpPr/>
          <p:nvPr>
            <p:custDataLst>
              <p:tags r:id="rId258"/>
            </p:custDataLst>
          </p:nvPr>
        </p:nvSpPr>
        <p:spPr>
          <a:xfrm>
            <a:off x="9601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2" name="Rectangle 2911">
            <a:extLst>
              <a:ext uri="{FF2B5EF4-FFF2-40B4-BE49-F238E27FC236}">
                <a16:creationId xmlns:a16="http://schemas.microsoft.com/office/drawing/2014/main" id="{C44FBF07-5D7C-87D5-96AC-94A811465FB9}"/>
              </a:ext>
              <a:ext uri="{C183D7F6-B498-43B3-948B-1728B52AA6E4}">
                <adec:decorative xmlns:adec="http://schemas.microsoft.com/office/drawing/2017/decorative" val="1"/>
              </a:ext>
            </a:extLst>
          </p:cNvPr>
          <p:cNvSpPr/>
          <p:nvPr>
            <p:custDataLst>
              <p:tags r:id="rId259"/>
            </p:custDataLst>
          </p:nvPr>
        </p:nvSpPr>
        <p:spPr>
          <a:xfrm>
            <a:off x="9690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3" name="Rectangle 2912">
            <a:extLst>
              <a:ext uri="{FF2B5EF4-FFF2-40B4-BE49-F238E27FC236}">
                <a16:creationId xmlns:a16="http://schemas.microsoft.com/office/drawing/2014/main" id="{DBB6688B-5958-4AF2-19F7-48C13CFC86F1}"/>
              </a:ext>
              <a:ext uri="{C183D7F6-B498-43B3-948B-1728B52AA6E4}">
                <adec:decorative xmlns:adec="http://schemas.microsoft.com/office/drawing/2017/decorative" val="1"/>
              </a:ext>
            </a:extLst>
          </p:cNvPr>
          <p:cNvSpPr/>
          <p:nvPr>
            <p:custDataLst>
              <p:tags r:id="rId260"/>
            </p:custDataLst>
          </p:nvPr>
        </p:nvSpPr>
        <p:spPr>
          <a:xfrm>
            <a:off x="9867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4" name="Rectangle 2913">
            <a:extLst>
              <a:ext uri="{FF2B5EF4-FFF2-40B4-BE49-F238E27FC236}">
                <a16:creationId xmlns:a16="http://schemas.microsoft.com/office/drawing/2014/main" id="{49BC8D76-1161-EB5C-C6AD-5F45D2209620}"/>
              </a:ext>
              <a:ext uri="{C183D7F6-B498-43B3-948B-1728B52AA6E4}">
                <adec:decorative xmlns:adec="http://schemas.microsoft.com/office/drawing/2017/decorative" val="1"/>
              </a:ext>
            </a:extLst>
          </p:cNvPr>
          <p:cNvSpPr/>
          <p:nvPr>
            <p:custDataLst>
              <p:tags r:id="rId261"/>
            </p:custDataLst>
          </p:nvPr>
        </p:nvSpPr>
        <p:spPr>
          <a:xfrm>
            <a:off x="9956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5" name="Rectangle 2914">
            <a:extLst>
              <a:ext uri="{FF2B5EF4-FFF2-40B4-BE49-F238E27FC236}">
                <a16:creationId xmlns:a16="http://schemas.microsoft.com/office/drawing/2014/main" id="{BEBEB5B0-B199-DD15-748D-58F47077E1DD}"/>
              </a:ext>
              <a:ext uri="{C183D7F6-B498-43B3-948B-1728B52AA6E4}">
                <adec:decorative xmlns:adec="http://schemas.microsoft.com/office/drawing/2017/decorative" val="1"/>
              </a:ext>
            </a:extLst>
          </p:cNvPr>
          <p:cNvSpPr/>
          <p:nvPr>
            <p:custDataLst>
              <p:tags r:id="rId262"/>
            </p:custDataLst>
          </p:nvPr>
        </p:nvSpPr>
        <p:spPr>
          <a:xfrm>
            <a:off x="10045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6" name="Rectangle 2915">
            <a:extLst>
              <a:ext uri="{FF2B5EF4-FFF2-40B4-BE49-F238E27FC236}">
                <a16:creationId xmlns:a16="http://schemas.microsoft.com/office/drawing/2014/main" id="{36693DDF-5111-A053-B410-628750860476}"/>
              </a:ext>
              <a:ext uri="{C183D7F6-B498-43B3-948B-1728B52AA6E4}">
                <adec:decorative xmlns:adec="http://schemas.microsoft.com/office/drawing/2017/decorative" val="1"/>
              </a:ext>
            </a:extLst>
          </p:cNvPr>
          <p:cNvSpPr/>
          <p:nvPr>
            <p:custDataLst>
              <p:tags r:id="rId263"/>
            </p:custDataLst>
          </p:nvPr>
        </p:nvSpPr>
        <p:spPr>
          <a:xfrm>
            <a:off x="10134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7" name="Rectangle 2916">
            <a:extLst>
              <a:ext uri="{FF2B5EF4-FFF2-40B4-BE49-F238E27FC236}">
                <a16:creationId xmlns:a16="http://schemas.microsoft.com/office/drawing/2014/main" id="{8F43F493-1D26-01B8-3CA0-E695645299D1}"/>
              </a:ext>
              <a:ext uri="{C183D7F6-B498-43B3-948B-1728B52AA6E4}">
                <adec:decorative xmlns:adec="http://schemas.microsoft.com/office/drawing/2017/decorative" val="1"/>
              </a:ext>
            </a:extLst>
          </p:cNvPr>
          <p:cNvSpPr/>
          <p:nvPr>
            <p:custDataLst>
              <p:tags r:id="rId264"/>
            </p:custDataLst>
          </p:nvPr>
        </p:nvSpPr>
        <p:spPr>
          <a:xfrm>
            <a:off x="10312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8" name="Rectangle 2917">
            <a:extLst>
              <a:ext uri="{FF2B5EF4-FFF2-40B4-BE49-F238E27FC236}">
                <a16:creationId xmlns:a16="http://schemas.microsoft.com/office/drawing/2014/main" id="{2F39AD58-F602-6A74-41F0-99AB4CA92F32}"/>
              </a:ext>
              <a:ext uri="{C183D7F6-B498-43B3-948B-1728B52AA6E4}">
                <adec:decorative xmlns:adec="http://schemas.microsoft.com/office/drawing/2017/decorative" val="1"/>
              </a:ext>
            </a:extLst>
          </p:cNvPr>
          <p:cNvSpPr/>
          <p:nvPr>
            <p:custDataLst>
              <p:tags r:id="rId265"/>
            </p:custDataLst>
          </p:nvPr>
        </p:nvSpPr>
        <p:spPr>
          <a:xfrm>
            <a:off x="10668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9" name="Rectangle 2918">
            <a:extLst>
              <a:ext uri="{FF2B5EF4-FFF2-40B4-BE49-F238E27FC236}">
                <a16:creationId xmlns:a16="http://schemas.microsoft.com/office/drawing/2014/main" id="{30BCD0CD-502F-5B15-DFA0-6BFC6CCCA643}"/>
              </a:ext>
              <a:ext uri="{C183D7F6-B498-43B3-948B-1728B52AA6E4}">
                <adec:decorative xmlns:adec="http://schemas.microsoft.com/office/drawing/2017/decorative" val="1"/>
              </a:ext>
            </a:extLst>
          </p:cNvPr>
          <p:cNvSpPr/>
          <p:nvPr>
            <p:custDataLst>
              <p:tags r:id="rId266"/>
            </p:custDataLst>
          </p:nvPr>
        </p:nvSpPr>
        <p:spPr>
          <a:xfrm>
            <a:off x="8267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0" name="Rectangle 2919">
            <a:extLst>
              <a:ext uri="{FF2B5EF4-FFF2-40B4-BE49-F238E27FC236}">
                <a16:creationId xmlns:a16="http://schemas.microsoft.com/office/drawing/2014/main" id="{8A7DC05C-CE40-37F8-3B4B-1A60B60EE154}"/>
              </a:ext>
              <a:ext uri="{C183D7F6-B498-43B3-948B-1728B52AA6E4}">
                <adec:decorative xmlns:adec="http://schemas.microsoft.com/office/drawing/2017/decorative" val="1"/>
              </a:ext>
            </a:extLst>
          </p:cNvPr>
          <p:cNvSpPr/>
          <p:nvPr>
            <p:custDataLst>
              <p:tags r:id="rId267"/>
            </p:custDataLst>
          </p:nvPr>
        </p:nvSpPr>
        <p:spPr>
          <a:xfrm>
            <a:off x="8445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1" name="Rectangle 2920">
            <a:extLst>
              <a:ext uri="{FF2B5EF4-FFF2-40B4-BE49-F238E27FC236}">
                <a16:creationId xmlns:a16="http://schemas.microsoft.com/office/drawing/2014/main" id="{FD00904C-681A-9DD8-81CB-644C35190DD5}"/>
              </a:ext>
              <a:ext uri="{C183D7F6-B498-43B3-948B-1728B52AA6E4}">
                <adec:decorative xmlns:adec="http://schemas.microsoft.com/office/drawing/2017/decorative" val="1"/>
              </a:ext>
            </a:extLst>
          </p:cNvPr>
          <p:cNvSpPr/>
          <p:nvPr>
            <p:custDataLst>
              <p:tags r:id="rId268"/>
            </p:custDataLst>
          </p:nvPr>
        </p:nvSpPr>
        <p:spPr>
          <a:xfrm>
            <a:off x="8534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2" name="Rectangle 2921">
            <a:extLst>
              <a:ext uri="{FF2B5EF4-FFF2-40B4-BE49-F238E27FC236}">
                <a16:creationId xmlns:a16="http://schemas.microsoft.com/office/drawing/2014/main" id="{D8C1B26A-40E8-729F-4E5E-D5616BB79017}"/>
              </a:ext>
              <a:ext uri="{C183D7F6-B498-43B3-948B-1728B52AA6E4}">
                <adec:decorative xmlns:adec="http://schemas.microsoft.com/office/drawing/2017/decorative" val="1"/>
              </a:ext>
            </a:extLst>
          </p:cNvPr>
          <p:cNvSpPr/>
          <p:nvPr>
            <p:custDataLst>
              <p:tags r:id="rId269"/>
            </p:custDataLst>
          </p:nvPr>
        </p:nvSpPr>
        <p:spPr>
          <a:xfrm>
            <a:off x="8623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3" name="Rectangle 2922">
            <a:extLst>
              <a:ext uri="{FF2B5EF4-FFF2-40B4-BE49-F238E27FC236}">
                <a16:creationId xmlns:a16="http://schemas.microsoft.com/office/drawing/2014/main" id="{3E038E40-6FD5-E242-63A3-6526F3790E5C}"/>
              </a:ext>
              <a:ext uri="{C183D7F6-B498-43B3-948B-1728B52AA6E4}">
                <adec:decorative xmlns:adec="http://schemas.microsoft.com/office/drawing/2017/decorative" val="1"/>
              </a:ext>
            </a:extLst>
          </p:cNvPr>
          <p:cNvSpPr/>
          <p:nvPr>
            <p:custDataLst>
              <p:tags r:id="rId270"/>
            </p:custDataLst>
          </p:nvPr>
        </p:nvSpPr>
        <p:spPr>
          <a:xfrm>
            <a:off x="8890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4" name="Rectangle 2923">
            <a:extLst>
              <a:ext uri="{FF2B5EF4-FFF2-40B4-BE49-F238E27FC236}">
                <a16:creationId xmlns:a16="http://schemas.microsoft.com/office/drawing/2014/main" id="{79C5441C-A043-47AE-B968-5AF25AC3C7BB}"/>
              </a:ext>
              <a:ext uri="{C183D7F6-B498-43B3-948B-1728B52AA6E4}">
                <adec:decorative xmlns:adec="http://schemas.microsoft.com/office/drawing/2017/decorative" val="1"/>
              </a:ext>
            </a:extLst>
          </p:cNvPr>
          <p:cNvSpPr/>
          <p:nvPr>
            <p:custDataLst>
              <p:tags r:id="rId271"/>
            </p:custDataLst>
          </p:nvPr>
        </p:nvSpPr>
        <p:spPr>
          <a:xfrm>
            <a:off x="8978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5" name="Rectangle 2924">
            <a:extLst>
              <a:ext uri="{FF2B5EF4-FFF2-40B4-BE49-F238E27FC236}">
                <a16:creationId xmlns:a16="http://schemas.microsoft.com/office/drawing/2014/main" id="{A5C4FDBD-672B-FB9E-1BD2-D819FE266A90}"/>
              </a:ext>
              <a:ext uri="{C183D7F6-B498-43B3-948B-1728B52AA6E4}">
                <adec:decorative xmlns:adec="http://schemas.microsoft.com/office/drawing/2017/decorative" val="1"/>
              </a:ext>
            </a:extLst>
          </p:cNvPr>
          <p:cNvSpPr/>
          <p:nvPr>
            <p:custDataLst>
              <p:tags r:id="rId272"/>
            </p:custDataLst>
          </p:nvPr>
        </p:nvSpPr>
        <p:spPr>
          <a:xfrm>
            <a:off x="90678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6" name="Rectangle 2925">
            <a:extLst>
              <a:ext uri="{FF2B5EF4-FFF2-40B4-BE49-F238E27FC236}">
                <a16:creationId xmlns:a16="http://schemas.microsoft.com/office/drawing/2014/main" id="{A1957A8E-54D7-200E-70CE-DB153A812593}"/>
              </a:ext>
              <a:ext uri="{C183D7F6-B498-43B3-948B-1728B52AA6E4}">
                <adec:decorative xmlns:adec="http://schemas.microsoft.com/office/drawing/2017/decorative" val="1"/>
              </a:ext>
            </a:extLst>
          </p:cNvPr>
          <p:cNvSpPr/>
          <p:nvPr>
            <p:custDataLst>
              <p:tags r:id="rId273"/>
            </p:custDataLst>
          </p:nvPr>
        </p:nvSpPr>
        <p:spPr>
          <a:xfrm>
            <a:off x="9779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7" name="Rectangle 2926">
            <a:extLst>
              <a:ext uri="{FF2B5EF4-FFF2-40B4-BE49-F238E27FC236}">
                <a16:creationId xmlns:a16="http://schemas.microsoft.com/office/drawing/2014/main" id="{D50BFF8B-B48F-74AE-F4C3-2A210367494E}"/>
              </a:ext>
              <a:ext uri="{C183D7F6-B498-43B3-948B-1728B52AA6E4}">
                <adec:decorative xmlns:adec="http://schemas.microsoft.com/office/drawing/2017/decorative" val="1"/>
              </a:ext>
            </a:extLst>
          </p:cNvPr>
          <p:cNvSpPr/>
          <p:nvPr>
            <p:custDataLst>
              <p:tags r:id="rId274"/>
            </p:custDataLst>
          </p:nvPr>
        </p:nvSpPr>
        <p:spPr>
          <a:xfrm>
            <a:off x="10045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8" name="Rectangle 2927">
            <a:extLst>
              <a:ext uri="{FF2B5EF4-FFF2-40B4-BE49-F238E27FC236}">
                <a16:creationId xmlns:a16="http://schemas.microsoft.com/office/drawing/2014/main" id="{01AA393F-BE90-6DF0-EA21-505B388E4E17}"/>
              </a:ext>
              <a:ext uri="{C183D7F6-B498-43B3-948B-1728B52AA6E4}">
                <adec:decorative xmlns:adec="http://schemas.microsoft.com/office/drawing/2017/decorative" val="1"/>
              </a:ext>
            </a:extLst>
          </p:cNvPr>
          <p:cNvSpPr/>
          <p:nvPr>
            <p:custDataLst>
              <p:tags r:id="rId275"/>
            </p:custDataLst>
          </p:nvPr>
        </p:nvSpPr>
        <p:spPr>
          <a:xfrm>
            <a:off x="10223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9" name="Rectangle 2928">
            <a:extLst>
              <a:ext uri="{FF2B5EF4-FFF2-40B4-BE49-F238E27FC236}">
                <a16:creationId xmlns:a16="http://schemas.microsoft.com/office/drawing/2014/main" id="{B4B60E5B-FDF2-4E44-FA41-4FCEB660FE85}"/>
              </a:ext>
              <a:ext uri="{C183D7F6-B498-43B3-948B-1728B52AA6E4}">
                <adec:decorative xmlns:adec="http://schemas.microsoft.com/office/drawing/2017/decorative" val="1"/>
              </a:ext>
            </a:extLst>
          </p:cNvPr>
          <p:cNvSpPr/>
          <p:nvPr>
            <p:custDataLst>
              <p:tags r:id="rId276"/>
            </p:custDataLst>
          </p:nvPr>
        </p:nvSpPr>
        <p:spPr>
          <a:xfrm>
            <a:off x="10312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0" name="Rectangle 2929">
            <a:extLst>
              <a:ext uri="{FF2B5EF4-FFF2-40B4-BE49-F238E27FC236}">
                <a16:creationId xmlns:a16="http://schemas.microsoft.com/office/drawing/2014/main" id="{80DFC117-6C65-58CE-0660-447CC3A9D574}"/>
              </a:ext>
              <a:ext uri="{C183D7F6-B498-43B3-948B-1728B52AA6E4}">
                <adec:decorative xmlns:adec="http://schemas.microsoft.com/office/drawing/2017/decorative" val="1"/>
              </a:ext>
            </a:extLst>
          </p:cNvPr>
          <p:cNvSpPr/>
          <p:nvPr>
            <p:custDataLst>
              <p:tags r:id="rId277"/>
            </p:custDataLst>
          </p:nvPr>
        </p:nvSpPr>
        <p:spPr>
          <a:xfrm>
            <a:off x="10401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1" name="Rectangle 2930">
            <a:extLst>
              <a:ext uri="{FF2B5EF4-FFF2-40B4-BE49-F238E27FC236}">
                <a16:creationId xmlns:a16="http://schemas.microsoft.com/office/drawing/2014/main" id="{64E7B666-1016-4F95-C119-43115B153403}"/>
              </a:ext>
              <a:ext uri="{C183D7F6-B498-43B3-948B-1728B52AA6E4}">
                <adec:decorative xmlns:adec="http://schemas.microsoft.com/office/drawing/2017/decorative" val="1"/>
              </a:ext>
            </a:extLst>
          </p:cNvPr>
          <p:cNvSpPr/>
          <p:nvPr>
            <p:custDataLst>
              <p:tags r:id="rId278"/>
            </p:custDataLst>
          </p:nvPr>
        </p:nvSpPr>
        <p:spPr>
          <a:xfrm>
            <a:off x="104902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2" name="Rectangle 2931">
            <a:extLst>
              <a:ext uri="{FF2B5EF4-FFF2-40B4-BE49-F238E27FC236}">
                <a16:creationId xmlns:a16="http://schemas.microsoft.com/office/drawing/2014/main" id="{886DD686-D373-7972-7309-028B612D55AC}"/>
              </a:ext>
              <a:ext uri="{C183D7F6-B498-43B3-948B-1728B52AA6E4}">
                <adec:decorative xmlns:adec="http://schemas.microsoft.com/office/drawing/2017/decorative" val="1"/>
              </a:ext>
            </a:extLst>
          </p:cNvPr>
          <p:cNvSpPr/>
          <p:nvPr>
            <p:custDataLst>
              <p:tags r:id="rId279"/>
            </p:custDataLst>
          </p:nvPr>
        </p:nvSpPr>
        <p:spPr>
          <a:xfrm>
            <a:off x="10668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3" name="Rectangle 2932">
            <a:extLst>
              <a:ext uri="{FF2B5EF4-FFF2-40B4-BE49-F238E27FC236}">
                <a16:creationId xmlns:a16="http://schemas.microsoft.com/office/drawing/2014/main" id="{2747E91A-4231-8A9C-B988-A3E5791F9465}"/>
              </a:ext>
              <a:ext uri="{C183D7F6-B498-43B3-948B-1728B52AA6E4}">
                <adec:decorative xmlns:adec="http://schemas.microsoft.com/office/drawing/2017/decorative" val="1"/>
              </a:ext>
            </a:extLst>
          </p:cNvPr>
          <p:cNvSpPr/>
          <p:nvPr>
            <p:custDataLst>
              <p:tags r:id="rId280"/>
            </p:custDataLst>
          </p:nvPr>
        </p:nvSpPr>
        <p:spPr>
          <a:xfrm>
            <a:off x="10756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4" name="Rectangle 2933">
            <a:extLst>
              <a:ext uri="{FF2B5EF4-FFF2-40B4-BE49-F238E27FC236}">
                <a16:creationId xmlns:a16="http://schemas.microsoft.com/office/drawing/2014/main" id="{74D807C5-CC1C-8469-17E4-B91BC5CDD051}"/>
              </a:ext>
              <a:ext uri="{C183D7F6-B498-43B3-948B-1728B52AA6E4}">
                <adec:decorative xmlns:adec="http://schemas.microsoft.com/office/drawing/2017/decorative" val="1"/>
              </a:ext>
            </a:extLst>
          </p:cNvPr>
          <p:cNvSpPr/>
          <p:nvPr>
            <p:custDataLst>
              <p:tags r:id="rId281"/>
            </p:custDataLst>
          </p:nvPr>
        </p:nvSpPr>
        <p:spPr>
          <a:xfrm>
            <a:off x="8445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5" name="Rectangle 2934">
            <a:extLst>
              <a:ext uri="{FF2B5EF4-FFF2-40B4-BE49-F238E27FC236}">
                <a16:creationId xmlns:a16="http://schemas.microsoft.com/office/drawing/2014/main" id="{AB66C73E-328E-774B-3AC0-A4386B0467BF}"/>
              </a:ext>
              <a:ext uri="{C183D7F6-B498-43B3-948B-1728B52AA6E4}">
                <adec:decorative xmlns:adec="http://schemas.microsoft.com/office/drawing/2017/decorative" val="1"/>
              </a:ext>
            </a:extLst>
          </p:cNvPr>
          <p:cNvSpPr/>
          <p:nvPr>
            <p:custDataLst>
              <p:tags r:id="rId282"/>
            </p:custDataLst>
          </p:nvPr>
        </p:nvSpPr>
        <p:spPr>
          <a:xfrm>
            <a:off x="8801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6" name="Rectangle 2935">
            <a:extLst>
              <a:ext uri="{FF2B5EF4-FFF2-40B4-BE49-F238E27FC236}">
                <a16:creationId xmlns:a16="http://schemas.microsoft.com/office/drawing/2014/main" id="{96695CC9-12FB-A092-CB33-6984608C003E}"/>
              </a:ext>
              <a:ext uri="{C183D7F6-B498-43B3-948B-1728B52AA6E4}">
                <adec:decorative xmlns:adec="http://schemas.microsoft.com/office/drawing/2017/decorative" val="1"/>
              </a:ext>
            </a:extLst>
          </p:cNvPr>
          <p:cNvSpPr/>
          <p:nvPr>
            <p:custDataLst>
              <p:tags r:id="rId283"/>
            </p:custDataLst>
          </p:nvPr>
        </p:nvSpPr>
        <p:spPr>
          <a:xfrm>
            <a:off x="8890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7" name="Rectangle 2936">
            <a:extLst>
              <a:ext uri="{FF2B5EF4-FFF2-40B4-BE49-F238E27FC236}">
                <a16:creationId xmlns:a16="http://schemas.microsoft.com/office/drawing/2014/main" id="{E173EEC5-9A95-3DA3-E1BF-91DAFD8841E9}"/>
              </a:ext>
              <a:ext uri="{C183D7F6-B498-43B3-948B-1728B52AA6E4}">
                <adec:decorative xmlns:adec="http://schemas.microsoft.com/office/drawing/2017/decorative" val="1"/>
              </a:ext>
            </a:extLst>
          </p:cNvPr>
          <p:cNvSpPr/>
          <p:nvPr>
            <p:custDataLst>
              <p:tags r:id="rId284"/>
            </p:custDataLst>
          </p:nvPr>
        </p:nvSpPr>
        <p:spPr>
          <a:xfrm>
            <a:off x="9245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8" name="Rectangle 2937">
            <a:extLst>
              <a:ext uri="{FF2B5EF4-FFF2-40B4-BE49-F238E27FC236}">
                <a16:creationId xmlns:a16="http://schemas.microsoft.com/office/drawing/2014/main" id="{E0FD7C33-F3B8-A58C-66BF-DBF303EE110F}"/>
              </a:ext>
              <a:ext uri="{C183D7F6-B498-43B3-948B-1728B52AA6E4}">
                <adec:decorative xmlns:adec="http://schemas.microsoft.com/office/drawing/2017/decorative" val="1"/>
              </a:ext>
            </a:extLst>
          </p:cNvPr>
          <p:cNvSpPr/>
          <p:nvPr>
            <p:custDataLst>
              <p:tags r:id="rId285"/>
            </p:custDataLst>
          </p:nvPr>
        </p:nvSpPr>
        <p:spPr>
          <a:xfrm>
            <a:off x="9334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9" name="Rectangle 2938">
            <a:extLst>
              <a:ext uri="{FF2B5EF4-FFF2-40B4-BE49-F238E27FC236}">
                <a16:creationId xmlns:a16="http://schemas.microsoft.com/office/drawing/2014/main" id="{427B252E-ADE7-094B-F2CE-0AB4F4D70955}"/>
              </a:ext>
              <a:ext uri="{C183D7F6-B498-43B3-948B-1728B52AA6E4}">
                <adec:decorative xmlns:adec="http://schemas.microsoft.com/office/drawing/2017/decorative" val="1"/>
              </a:ext>
            </a:extLst>
          </p:cNvPr>
          <p:cNvSpPr/>
          <p:nvPr>
            <p:custDataLst>
              <p:tags r:id="rId286"/>
            </p:custDataLst>
          </p:nvPr>
        </p:nvSpPr>
        <p:spPr>
          <a:xfrm>
            <a:off x="94234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0" name="Rectangle 2939">
            <a:extLst>
              <a:ext uri="{FF2B5EF4-FFF2-40B4-BE49-F238E27FC236}">
                <a16:creationId xmlns:a16="http://schemas.microsoft.com/office/drawing/2014/main" id="{2ED6C506-0836-21C8-EBC2-39162C7A2F8D}"/>
              </a:ext>
              <a:ext uri="{C183D7F6-B498-43B3-948B-1728B52AA6E4}">
                <adec:decorative xmlns:adec="http://schemas.microsoft.com/office/drawing/2017/decorative" val="1"/>
              </a:ext>
            </a:extLst>
          </p:cNvPr>
          <p:cNvSpPr/>
          <p:nvPr>
            <p:custDataLst>
              <p:tags r:id="rId287"/>
            </p:custDataLst>
          </p:nvPr>
        </p:nvSpPr>
        <p:spPr>
          <a:xfrm>
            <a:off x="95123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1" name="Rectangle 2940">
            <a:extLst>
              <a:ext uri="{FF2B5EF4-FFF2-40B4-BE49-F238E27FC236}">
                <a16:creationId xmlns:a16="http://schemas.microsoft.com/office/drawing/2014/main" id="{166E0B63-8D96-B984-A210-3087CE89A3BC}"/>
              </a:ext>
              <a:ext uri="{C183D7F6-B498-43B3-948B-1728B52AA6E4}">
                <adec:decorative xmlns:adec="http://schemas.microsoft.com/office/drawing/2017/decorative" val="1"/>
              </a:ext>
            </a:extLst>
          </p:cNvPr>
          <p:cNvSpPr/>
          <p:nvPr>
            <p:custDataLst>
              <p:tags r:id="rId288"/>
            </p:custDataLst>
          </p:nvPr>
        </p:nvSpPr>
        <p:spPr>
          <a:xfrm>
            <a:off x="96012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2" name="Rectangle 2941">
            <a:extLst>
              <a:ext uri="{FF2B5EF4-FFF2-40B4-BE49-F238E27FC236}">
                <a16:creationId xmlns:a16="http://schemas.microsoft.com/office/drawing/2014/main" id="{471068E8-6E2B-1DA4-51A0-1BE8BA758DD6}"/>
              </a:ext>
              <a:ext uri="{C183D7F6-B498-43B3-948B-1728B52AA6E4}">
                <adec:decorative xmlns:adec="http://schemas.microsoft.com/office/drawing/2017/decorative" val="1"/>
              </a:ext>
            </a:extLst>
          </p:cNvPr>
          <p:cNvSpPr/>
          <p:nvPr>
            <p:custDataLst>
              <p:tags r:id="rId289"/>
            </p:custDataLst>
          </p:nvPr>
        </p:nvSpPr>
        <p:spPr>
          <a:xfrm>
            <a:off x="9779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3" name="Rectangle 2942">
            <a:extLst>
              <a:ext uri="{FF2B5EF4-FFF2-40B4-BE49-F238E27FC236}">
                <a16:creationId xmlns:a16="http://schemas.microsoft.com/office/drawing/2014/main" id="{B8CEBB1B-FCB4-3736-BCC7-E2F7F18AD2C4}"/>
              </a:ext>
              <a:ext uri="{C183D7F6-B498-43B3-948B-1728B52AA6E4}">
                <adec:decorative xmlns:adec="http://schemas.microsoft.com/office/drawing/2017/decorative" val="1"/>
              </a:ext>
            </a:extLst>
          </p:cNvPr>
          <p:cNvSpPr/>
          <p:nvPr>
            <p:custDataLst>
              <p:tags r:id="rId290"/>
            </p:custDataLst>
          </p:nvPr>
        </p:nvSpPr>
        <p:spPr>
          <a:xfrm>
            <a:off x="100457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4" name="Rectangle 2943">
            <a:extLst>
              <a:ext uri="{FF2B5EF4-FFF2-40B4-BE49-F238E27FC236}">
                <a16:creationId xmlns:a16="http://schemas.microsoft.com/office/drawing/2014/main" id="{CD1FCAFA-4EE6-6908-B4ED-DB29B31468B6}"/>
              </a:ext>
              <a:ext uri="{C183D7F6-B498-43B3-948B-1728B52AA6E4}">
                <adec:decorative xmlns:adec="http://schemas.microsoft.com/office/drawing/2017/decorative" val="1"/>
              </a:ext>
            </a:extLst>
          </p:cNvPr>
          <p:cNvSpPr/>
          <p:nvPr>
            <p:custDataLst>
              <p:tags r:id="rId291"/>
            </p:custDataLst>
          </p:nvPr>
        </p:nvSpPr>
        <p:spPr>
          <a:xfrm>
            <a:off x="10134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5" name="Rectangle 2944">
            <a:extLst>
              <a:ext uri="{FF2B5EF4-FFF2-40B4-BE49-F238E27FC236}">
                <a16:creationId xmlns:a16="http://schemas.microsoft.com/office/drawing/2014/main" id="{2ECE5608-AC1E-E5BC-61E5-31E262F62840}"/>
              </a:ext>
              <a:ext uri="{C183D7F6-B498-43B3-948B-1728B52AA6E4}">
                <adec:decorative xmlns:adec="http://schemas.microsoft.com/office/drawing/2017/decorative" val="1"/>
              </a:ext>
            </a:extLst>
          </p:cNvPr>
          <p:cNvSpPr/>
          <p:nvPr>
            <p:custDataLst>
              <p:tags r:id="rId292"/>
            </p:custDataLst>
          </p:nvPr>
        </p:nvSpPr>
        <p:spPr>
          <a:xfrm>
            <a:off x="10223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6" name="Rectangle 2945">
            <a:extLst>
              <a:ext uri="{FF2B5EF4-FFF2-40B4-BE49-F238E27FC236}">
                <a16:creationId xmlns:a16="http://schemas.microsoft.com/office/drawing/2014/main" id="{0ECDB6F7-DDDA-C18A-260F-0F91769F85FE}"/>
              </a:ext>
              <a:ext uri="{C183D7F6-B498-43B3-948B-1728B52AA6E4}">
                <adec:decorative xmlns:adec="http://schemas.microsoft.com/office/drawing/2017/decorative" val="1"/>
              </a:ext>
            </a:extLst>
          </p:cNvPr>
          <p:cNvSpPr/>
          <p:nvPr>
            <p:custDataLst>
              <p:tags r:id="rId293"/>
            </p:custDataLst>
          </p:nvPr>
        </p:nvSpPr>
        <p:spPr>
          <a:xfrm>
            <a:off x="10579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7" name="Rectangle 2946">
            <a:extLst>
              <a:ext uri="{FF2B5EF4-FFF2-40B4-BE49-F238E27FC236}">
                <a16:creationId xmlns:a16="http://schemas.microsoft.com/office/drawing/2014/main" id="{611F465B-E775-1417-B52A-4C924ACB398D}"/>
              </a:ext>
              <a:ext uri="{C183D7F6-B498-43B3-948B-1728B52AA6E4}">
                <adec:decorative xmlns:adec="http://schemas.microsoft.com/office/drawing/2017/decorative" val="1"/>
              </a:ext>
            </a:extLst>
          </p:cNvPr>
          <p:cNvSpPr/>
          <p:nvPr>
            <p:custDataLst>
              <p:tags r:id="rId294"/>
            </p:custDataLst>
          </p:nvPr>
        </p:nvSpPr>
        <p:spPr>
          <a:xfrm>
            <a:off x="107569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8" name="Rectangle 2947">
            <a:extLst>
              <a:ext uri="{FF2B5EF4-FFF2-40B4-BE49-F238E27FC236}">
                <a16:creationId xmlns:a16="http://schemas.microsoft.com/office/drawing/2014/main" id="{1A79AC8C-0A5B-E367-5C1B-49AB54BF4C4A}"/>
              </a:ext>
              <a:ext uri="{C183D7F6-B498-43B3-948B-1728B52AA6E4}">
                <adec:decorative xmlns:adec="http://schemas.microsoft.com/office/drawing/2017/decorative" val="1"/>
              </a:ext>
            </a:extLst>
          </p:cNvPr>
          <p:cNvSpPr/>
          <p:nvPr>
            <p:custDataLst>
              <p:tags r:id="rId295"/>
            </p:custDataLst>
          </p:nvPr>
        </p:nvSpPr>
        <p:spPr>
          <a:xfrm>
            <a:off x="8445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9" name="Rectangle 2948">
            <a:extLst>
              <a:ext uri="{FF2B5EF4-FFF2-40B4-BE49-F238E27FC236}">
                <a16:creationId xmlns:a16="http://schemas.microsoft.com/office/drawing/2014/main" id="{80B1047C-F301-EE62-968E-F64AC427ED24}"/>
              </a:ext>
              <a:ext uri="{C183D7F6-B498-43B3-948B-1728B52AA6E4}">
                <adec:decorative xmlns:adec="http://schemas.microsoft.com/office/drawing/2017/decorative" val="1"/>
              </a:ext>
            </a:extLst>
          </p:cNvPr>
          <p:cNvSpPr/>
          <p:nvPr>
            <p:custDataLst>
              <p:tags r:id="rId296"/>
            </p:custDataLst>
          </p:nvPr>
        </p:nvSpPr>
        <p:spPr>
          <a:xfrm>
            <a:off x="8534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0" name="Rectangle 2949">
            <a:extLst>
              <a:ext uri="{FF2B5EF4-FFF2-40B4-BE49-F238E27FC236}">
                <a16:creationId xmlns:a16="http://schemas.microsoft.com/office/drawing/2014/main" id="{9B728487-EA0A-65B4-BCE8-7FAC2280EF1B}"/>
              </a:ext>
              <a:ext uri="{C183D7F6-B498-43B3-948B-1728B52AA6E4}">
                <adec:decorative xmlns:adec="http://schemas.microsoft.com/office/drawing/2017/decorative" val="1"/>
              </a:ext>
            </a:extLst>
          </p:cNvPr>
          <p:cNvSpPr/>
          <p:nvPr>
            <p:custDataLst>
              <p:tags r:id="rId297"/>
            </p:custDataLst>
          </p:nvPr>
        </p:nvSpPr>
        <p:spPr>
          <a:xfrm>
            <a:off x="86233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1" name="Rectangle 2950">
            <a:extLst>
              <a:ext uri="{FF2B5EF4-FFF2-40B4-BE49-F238E27FC236}">
                <a16:creationId xmlns:a16="http://schemas.microsoft.com/office/drawing/2014/main" id="{F9D630C7-E8BA-6F82-24F9-2F07D76A0325}"/>
              </a:ext>
              <a:ext uri="{C183D7F6-B498-43B3-948B-1728B52AA6E4}">
                <adec:decorative xmlns:adec="http://schemas.microsoft.com/office/drawing/2017/decorative" val="1"/>
              </a:ext>
            </a:extLst>
          </p:cNvPr>
          <p:cNvSpPr/>
          <p:nvPr>
            <p:custDataLst>
              <p:tags r:id="rId298"/>
            </p:custDataLst>
          </p:nvPr>
        </p:nvSpPr>
        <p:spPr>
          <a:xfrm>
            <a:off x="8978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2" name="Rectangle 2951">
            <a:extLst>
              <a:ext uri="{FF2B5EF4-FFF2-40B4-BE49-F238E27FC236}">
                <a16:creationId xmlns:a16="http://schemas.microsoft.com/office/drawing/2014/main" id="{FFE1F51E-0766-9760-4BE0-C82ABEBCD39F}"/>
              </a:ext>
              <a:ext uri="{C183D7F6-B498-43B3-948B-1728B52AA6E4}">
                <adec:decorative xmlns:adec="http://schemas.microsoft.com/office/drawing/2017/decorative" val="1"/>
              </a:ext>
            </a:extLst>
          </p:cNvPr>
          <p:cNvSpPr/>
          <p:nvPr>
            <p:custDataLst>
              <p:tags r:id="rId299"/>
            </p:custDataLst>
          </p:nvPr>
        </p:nvSpPr>
        <p:spPr>
          <a:xfrm>
            <a:off x="9067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3" name="Rectangle 2952">
            <a:extLst>
              <a:ext uri="{FF2B5EF4-FFF2-40B4-BE49-F238E27FC236}">
                <a16:creationId xmlns:a16="http://schemas.microsoft.com/office/drawing/2014/main" id="{0299332F-2902-BA7F-DFE9-8DCE74B7846D}"/>
              </a:ext>
              <a:ext uri="{C183D7F6-B498-43B3-948B-1728B52AA6E4}">
                <adec:decorative xmlns:adec="http://schemas.microsoft.com/office/drawing/2017/decorative" val="1"/>
              </a:ext>
            </a:extLst>
          </p:cNvPr>
          <p:cNvSpPr/>
          <p:nvPr>
            <p:custDataLst>
              <p:tags r:id="rId300"/>
            </p:custDataLst>
          </p:nvPr>
        </p:nvSpPr>
        <p:spPr>
          <a:xfrm>
            <a:off x="9156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4" name="Rectangle 2953">
            <a:extLst>
              <a:ext uri="{FF2B5EF4-FFF2-40B4-BE49-F238E27FC236}">
                <a16:creationId xmlns:a16="http://schemas.microsoft.com/office/drawing/2014/main" id="{39214C2D-2548-2C28-C7C1-18E7827A7B10}"/>
              </a:ext>
              <a:ext uri="{C183D7F6-B498-43B3-948B-1728B52AA6E4}">
                <adec:decorative xmlns:adec="http://schemas.microsoft.com/office/drawing/2017/decorative" val="1"/>
              </a:ext>
            </a:extLst>
          </p:cNvPr>
          <p:cNvSpPr/>
          <p:nvPr>
            <p:custDataLst>
              <p:tags r:id="rId301"/>
            </p:custDataLst>
          </p:nvPr>
        </p:nvSpPr>
        <p:spPr>
          <a:xfrm>
            <a:off x="92456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5" name="Rectangle 2954">
            <a:extLst>
              <a:ext uri="{FF2B5EF4-FFF2-40B4-BE49-F238E27FC236}">
                <a16:creationId xmlns:a16="http://schemas.microsoft.com/office/drawing/2014/main" id="{66B129F5-60CC-C3CE-DDFE-1AFC0B888D1D}"/>
              </a:ext>
              <a:ext uri="{C183D7F6-B498-43B3-948B-1728B52AA6E4}">
                <adec:decorative xmlns:adec="http://schemas.microsoft.com/office/drawing/2017/decorative" val="1"/>
              </a:ext>
            </a:extLst>
          </p:cNvPr>
          <p:cNvSpPr/>
          <p:nvPr>
            <p:custDataLst>
              <p:tags r:id="rId302"/>
            </p:custDataLst>
          </p:nvPr>
        </p:nvSpPr>
        <p:spPr>
          <a:xfrm>
            <a:off x="9423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6" name="Rectangle 2955">
            <a:extLst>
              <a:ext uri="{FF2B5EF4-FFF2-40B4-BE49-F238E27FC236}">
                <a16:creationId xmlns:a16="http://schemas.microsoft.com/office/drawing/2014/main" id="{EAFCAB98-62C4-FB92-BF4B-27DF67A88DB5}"/>
              </a:ext>
              <a:ext uri="{C183D7F6-B498-43B3-948B-1728B52AA6E4}">
                <adec:decorative xmlns:adec="http://schemas.microsoft.com/office/drawing/2017/decorative" val="1"/>
              </a:ext>
            </a:extLst>
          </p:cNvPr>
          <p:cNvSpPr/>
          <p:nvPr>
            <p:custDataLst>
              <p:tags r:id="rId303"/>
            </p:custDataLst>
          </p:nvPr>
        </p:nvSpPr>
        <p:spPr>
          <a:xfrm>
            <a:off x="96012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7" name="Rectangle 2956">
            <a:extLst>
              <a:ext uri="{FF2B5EF4-FFF2-40B4-BE49-F238E27FC236}">
                <a16:creationId xmlns:a16="http://schemas.microsoft.com/office/drawing/2014/main" id="{900CA597-5F60-7D2D-ABC2-DFCB6A7539E9}"/>
              </a:ext>
              <a:ext uri="{C183D7F6-B498-43B3-948B-1728B52AA6E4}">
                <adec:decorative xmlns:adec="http://schemas.microsoft.com/office/drawing/2017/decorative" val="1"/>
              </a:ext>
            </a:extLst>
          </p:cNvPr>
          <p:cNvSpPr/>
          <p:nvPr>
            <p:custDataLst>
              <p:tags r:id="rId304"/>
            </p:custDataLst>
          </p:nvPr>
        </p:nvSpPr>
        <p:spPr>
          <a:xfrm>
            <a:off x="96901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8" name="Rectangle 2957">
            <a:extLst>
              <a:ext uri="{FF2B5EF4-FFF2-40B4-BE49-F238E27FC236}">
                <a16:creationId xmlns:a16="http://schemas.microsoft.com/office/drawing/2014/main" id="{0558373C-7DAD-3B97-F82A-CD559994C3BA}"/>
              </a:ext>
              <a:ext uri="{C183D7F6-B498-43B3-948B-1728B52AA6E4}">
                <adec:decorative xmlns:adec="http://schemas.microsoft.com/office/drawing/2017/decorative" val="1"/>
              </a:ext>
            </a:extLst>
          </p:cNvPr>
          <p:cNvSpPr/>
          <p:nvPr>
            <p:custDataLst>
              <p:tags r:id="rId305"/>
            </p:custDataLst>
          </p:nvPr>
        </p:nvSpPr>
        <p:spPr>
          <a:xfrm>
            <a:off x="9779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9" name="Rectangle 2958">
            <a:extLst>
              <a:ext uri="{FF2B5EF4-FFF2-40B4-BE49-F238E27FC236}">
                <a16:creationId xmlns:a16="http://schemas.microsoft.com/office/drawing/2014/main" id="{814D1AC0-4832-AA39-035A-0429B5E34AAE}"/>
              </a:ext>
              <a:ext uri="{C183D7F6-B498-43B3-948B-1728B52AA6E4}">
                <adec:decorative xmlns:adec="http://schemas.microsoft.com/office/drawing/2017/decorative" val="1"/>
              </a:ext>
            </a:extLst>
          </p:cNvPr>
          <p:cNvSpPr/>
          <p:nvPr>
            <p:custDataLst>
              <p:tags r:id="rId306"/>
            </p:custDataLst>
          </p:nvPr>
        </p:nvSpPr>
        <p:spPr>
          <a:xfrm>
            <a:off x="9956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0" name="Rectangle 2959">
            <a:extLst>
              <a:ext uri="{FF2B5EF4-FFF2-40B4-BE49-F238E27FC236}">
                <a16:creationId xmlns:a16="http://schemas.microsoft.com/office/drawing/2014/main" id="{05B907CB-CB15-5E1C-6917-DD6697EB7465}"/>
              </a:ext>
              <a:ext uri="{C183D7F6-B498-43B3-948B-1728B52AA6E4}">
                <adec:decorative xmlns:adec="http://schemas.microsoft.com/office/drawing/2017/decorative" val="1"/>
              </a:ext>
            </a:extLst>
          </p:cNvPr>
          <p:cNvSpPr/>
          <p:nvPr>
            <p:custDataLst>
              <p:tags r:id="rId307"/>
            </p:custDataLst>
          </p:nvPr>
        </p:nvSpPr>
        <p:spPr>
          <a:xfrm>
            <a:off x="10045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1" name="Rectangle 2960">
            <a:extLst>
              <a:ext uri="{FF2B5EF4-FFF2-40B4-BE49-F238E27FC236}">
                <a16:creationId xmlns:a16="http://schemas.microsoft.com/office/drawing/2014/main" id="{3F9CBBB4-2B4F-C36C-4BC4-017925BEA705}"/>
              </a:ext>
              <a:ext uri="{C183D7F6-B498-43B3-948B-1728B52AA6E4}">
                <adec:decorative xmlns:adec="http://schemas.microsoft.com/office/drawing/2017/decorative" val="1"/>
              </a:ext>
            </a:extLst>
          </p:cNvPr>
          <p:cNvSpPr/>
          <p:nvPr>
            <p:custDataLst>
              <p:tags r:id="rId308"/>
            </p:custDataLst>
          </p:nvPr>
        </p:nvSpPr>
        <p:spPr>
          <a:xfrm>
            <a:off x="10223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2" name="Rectangle 2961">
            <a:extLst>
              <a:ext uri="{FF2B5EF4-FFF2-40B4-BE49-F238E27FC236}">
                <a16:creationId xmlns:a16="http://schemas.microsoft.com/office/drawing/2014/main" id="{311B2930-1955-F1B4-446C-008E07DCDBD8}"/>
              </a:ext>
              <a:ext uri="{C183D7F6-B498-43B3-948B-1728B52AA6E4}">
                <adec:decorative xmlns:adec="http://schemas.microsoft.com/office/drawing/2017/decorative" val="1"/>
              </a:ext>
            </a:extLst>
          </p:cNvPr>
          <p:cNvSpPr/>
          <p:nvPr>
            <p:custDataLst>
              <p:tags r:id="rId309"/>
            </p:custDataLst>
          </p:nvPr>
        </p:nvSpPr>
        <p:spPr>
          <a:xfrm>
            <a:off x="10668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3" name="Rectangle 2962">
            <a:extLst>
              <a:ext uri="{FF2B5EF4-FFF2-40B4-BE49-F238E27FC236}">
                <a16:creationId xmlns:a16="http://schemas.microsoft.com/office/drawing/2014/main" id="{F248F76C-4EBD-EBFD-D56A-E4331BC5BE2E}"/>
              </a:ext>
              <a:ext uri="{C183D7F6-B498-43B3-948B-1728B52AA6E4}">
                <adec:decorative xmlns:adec="http://schemas.microsoft.com/office/drawing/2017/decorative" val="1"/>
              </a:ext>
            </a:extLst>
          </p:cNvPr>
          <p:cNvSpPr/>
          <p:nvPr>
            <p:custDataLst>
              <p:tags r:id="rId310"/>
            </p:custDataLst>
          </p:nvPr>
        </p:nvSpPr>
        <p:spPr>
          <a:xfrm>
            <a:off x="10756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4" name="Rectangle 2963">
            <a:extLst>
              <a:ext uri="{FF2B5EF4-FFF2-40B4-BE49-F238E27FC236}">
                <a16:creationId xmlns:a16="http://schemas.microsoft.com/office/drawing/2014/main" id="{D0C710A7-CF8C-D9E8-2D21-86486D48D5A3}"/>
              </a:ext>
              <a:ext uri="{C183D7F6-B498-43B3-948B-1728B52AA6E4}">
                <adec:decorative xmlns:adec="http://schemas.microsoft.com/office/drawing/2017/decorative" val="1"/>
              </a:ext>
            </a:extLst>
          </p:cNvPr>
          <p:cNvSpPr/>
          <p:nvPr>
            <p:custDataLst>
              <p:tags r:id="rId311"/>
            </p:custDataLst>
          </p:nvPr>
        </p:nvSpPr>
        <p:spPr>
          <a:xfrm>
            <a:off x="8267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5" name="Rectangle 2964">
            <a:extLst>
              <a:ext uri="{FF2B5EF4-FFF2-40B4-BE49-F238E27FC236}">
                <a16:creationId xmlns:a16="http://schemas.microsoft.com/office/drawing/2014/main" id="{CEA22FD4-858B-991E-B22D-FD15B2935912}"/>
              </a:ext>
              <a:ext uri="{C183D7F6-B498-43B3-948B-1728B52AA6E4}">
                <adec:decorative xmlns:adec="http://schemas.microsoft.com/office/drawing/2017/decorative" val="1"/>
              </a:ext>
            </a:extLst>
          </p:cNvPr>
          <p:cNvSpPr/>
          <p:nvPr>
            <p:custDataLst>
              <p:tags r:id="rId312"/>
            </p:custDataLst>
          </p:nvPr>
        </p:nvSpPr>
        <p:spPr>
          <a:xfrm>
            <a:off x="8356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6" name="Rectangle 2965">
            <a:extLst>
              <a:ext uri="{FF2B5EF4-FFF2-40B4-BE49-F238E27FC236}">
                <a16:creationId xmlns:a16="http://schemas.microsoft.com/office/drawing/2014/main" id="{E0F3CA12-B76D-543D-52E2-6E9CF1355746}"/>
              </a:ext>
              <a:ext uri="{C183D7F6-B498-43B3-948B-1728B52AA6E4}">
                <adec:decorative xmlns:adec="http://schemas.microsoft.com/office/drawing/2017/decorative" val="1"/>
              </a:ext>
            </a:extLst>
          </p:cNvPr>
          <p:cNvSpPr/>
          <p:nvPr>
            <p:custDataLst>
              <p:tags r:id="rId313"/>
            </p:custDataLst>
          </p:nvPr>
        </p:nvSpPr>
        <p:spPr>
          <a:xfrm>
            <a:off x="8445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7" name="Rectangle 2966">
            <a:extLst>
              <a:ext uri="{FF2B5EF4-FFF2-40B4-BE49-F238E27FC236}">
                <a16:creationId xmlns:a16="http://schemas.microsoft.com/office/drawing/2014/main" id="{DAAB919B-1548-6887-7806-A651EF7799C3}"/>
              </a:ext>
              <a:ext uri="{C183D7F6-B498-43B3-948B-1728B52AA6E4}">
                <adec:decorative xmlns:adec="http://schemas.microsoft.com/office/drawing/2017/decorative" val="1"/>
              </a:ext>
            </a:extLst>
          </p:cNvPr>
          <p:cNvSpPr/>
          <p:nvPr>
            <p:custDataLst>
              <p:tags r:id="rId314"/>
            </p:custDataLst>
          </p:nvPr>
        </p:nvSpPr>
        <p:spPr>
          <a:xfrm>
            <a:off x="8534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8" name="Rectangle 2967">
            <a:extLst>
              <a:ext uri="{FF2B5EF4-FFF2-40B4-BE49-F238E27FC236}">
                <a16:creationId xmlns:a16="http://schemas.microsoft.com/office/drawing/2014/main" id="{22B12270-0A5B-A4C0-5532-59E168A59D18}"/>
              </a:ext>
              <a:ext uri="{C183D7F6-B498-43B3-948B-1728B52AA6E4}">
                <adec:decorative xmlns:adec="http://schemas.microsoft.com/office/drawing/2017/decorative" val="1"/>
              </a:ext>
            </a:extLst>
          </p:cNvPr>
          <p:cNvSpPr/>
          <p:nvPr>
            <p:custDataLst>
              <p:tags r:id="rId315"/>
            </p:custDataLst>
          </p:nvPr>
        </p:nvSpPr>
        <p:spPr>
          <a:xfrm>
            <a:off x="8623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9" name="Rectangle 2968">
            <a:extLst>
              <a:ext uri="{FF2B5EF4-FFF2-40B4-BE49-F238E27FC236}">
                <a16:creationId xmlns:a16="http://schemas.microsoft.com/office/drawing/2014/main" id="{E8EA7037-DDF1-0763-825E-C6CE4E07FEE9}"/>
              </a:ext>
              <a:ext uri="{C183D7F6-B498-43B3-948B-1728B52AA6E4}">
                <adec:decorative xmlns:adec="http://schemas.microsoft.com/office/drawing/2017/decorative" val="1"/>
              </a:ext>
            </a:extLst>
          </p:cNvPr>
          <p:cNvSpPr/>
          <p:nvPr>
            <p:custDataLst>
              <p:tags r:id="rId316"/>
            </p:custDataLst>
          </p:nvPr>
        </p:nvSpPr>
        <p:spPr>
          <a:xfrm>
            <a:off x="88011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0" name="Rectangle 2969">
            <a:extLst>
              <a:ext uri="{FF2B5EF4-FFF2-40B4-BE49-F238E27FC236}">
                <a16:creationId xmlns:a16="http://schemas.microsoft.com/office/drawing/2014/main" id="{038C4E4D-4E92-5168-FD11-2FB4FF7084B0}"/>
              </a:ext>
              <a:ext uri="{C183D7F6-B498-43B3-948B-1728B52AA6E4}">
                <adec:decorative xmlns:adec="http://schemas.microsoft.com/office/drawing/2017/decorative" val="1"/>
              </a:ext>
            </a:extLst>
          </p:cNvPr>
          <p:cNvSpPr/>
          <p:nvPr>
            <p:custDataLst>
              <p:tags r:id="rId317"/>
            </p:custDataLst>
          </p:nvPr>
        </p:nvSpPr>
        <p:spPr>
          <a:xfrm>
            <a:off x="8890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1" name="Rectangle 2970">
            <a:extLst>
              <a:ext uri="{FF2B5EF4-FFF2-40B4-BE49-F238E27FC236}">
                <a16:creationId xmlns:a16="http://schemas.microsoft.com/office/drawing/2014/main" id="{055E376C-67F4-96FC-834B-452C7CE066DF}"/>
              </a:ext>
              <a:ext uri="{C183D7F6-B498-43B3-948B-1728B52AA6E4}">
                <adec:decorative xmlns:adec="http://schemas.microsoft.com/office/drawing/2017/decorative" val="1"/>
              </a:ext>
            </a:extLst>
          </p:cNvPr>
          <p:cNvSpPr/>
          <p:nvPr>
            <p:custDataLst>
              <p:tags r:id="rId318"/>
            </p:custDataLst>
          </p:nvPr>
        </p:nvSpPr>
        <p:spPr>
          <a:xfrm>
            <a:off x="8978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2" name="Rectangle 2971">
            <a:extLst>
              <a:ext uri="{FF2B5EF4-FFF2-40B4-BE49-F238E27FC236}">
                <a16:creationId xmlns:a16="http://schemas.microsoft.com/office/drawing/2014/main" id="{0345E4D3-38C2-E490-254F-3621EA2FF811}"/>
              </a:ext>
              <a:ext uri="{C183D7F6-B498-43B3-948B-1728B52AA6E4}">
                <adec:decorative xmlns:adec="http://schemas.microsoft.com/office/drawing/2017/decorative" val="1"/>
              </a:ext>
            </a:extLst>
          </p:cNvPr>
          <p:cNvSpPr/>
          <p:nvPr>
            <p:custDataLst>
              <p:tags r:id="rId319"/>
            </p:custDataLst>
          </p:nvPr>
        </p:nvSpPr>
        <p:spPr>
          <a:xfrm>
            <a:off x="9156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3" name="Rectangle 2972">
            <a:extLst>
              <a:ext uri="{FF2B5EF4-FFF2-40B4-BE49-F238E27FC236}">
                <a16:creationId xmlns:a16="http://schemas.microsoft.com/office/drawing/2014/main" id="{5C53A68C-832D-4FC6-061F-E26ECE25D168}"/>
              </a:ext>
              <a:ext uri="{C183D7F6-B498-43B3-948B-1728B52AA6E4}">
                <adec:decorative xmlns:adec="http://schemas.microsoft.com/office/drawing/2017/decorative" val="1"/>
              </a:ext>
            </a:extLst>
          </p:cNvPr>
          <p:cNvSpPr/>
          <p:nvPr>
            <p:custDataLst>
              <p:tags r:id="rId320"/>
            </p:custDataLst>
          </p:nvPr>
        </p:nvSpPr>
        <p:spPr>
          <a:xfrm>
            <a:off x="9245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4" name="Rectangle 2973">
            <a:extLst>
              <a:ext uri="{FF2B5EF4-FFF2-40B4-BE49-F238E27FC236}">
                <a16:creationId xmlns:a16="http://schemas.microsoft.com/office/drawing/2014/main" id="{C3B32F86-1EB3-D90C-3FA6-A8BD338C7667}"/>
              </a:ext>
              <a:ext uri="{C183D7F6-B498-43B3-948B-1728B52AA6E4}">
                <adec:decorative xmlns:adec="http://schemas.microsoft.com/office/drawing/2017/decorative" val="1"/>
              </a:ext>
            </a:extLst>
          </p:cNvPr>
          <p:cNvSpPr/>
          <p:nvPr>
            <p:custDataLst>
              <p:tags r:id="rId321"/>
            </p:custDataLst>
          </p:nvPr>
        </p:nvSpPr>
        <p:spPr>
          <a:xfrm>
            <a:off x="9334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5" name="Rectangle 2974">
            <a:extLst>
              <a:ext uri="{FF2B5EF4-FFF2-40B4-BE49-F238E27FC236}">
                <a16:creationId xmlns:a16="http://schemas.microsoft.com/office/drawing/2014/main" id="{AA4D1CBE-7838-CB09-53D5-288F1B09169A}"/>
              </a:ext>
              <a:ext uri="{C183D7F6-B498-43B3-948B-1728B52AA6E4}">
                <adec:decorative xmlns:adec="http://schemas.microsoft.com/office/drawing/2017/decorative" val="1"/>
              </a:ext>
            </a:extLst>
          </p:cNvPr>
          <p:cNvSpPr/>
          <p:nvPr>
            <p:custDataLst>
              <p:tags r:id="rId322"/>
            </p:custDataLst>
          </p:nvPr>
        </p:nvSpPr>
        <p:spPr>
          <a:xfrm>
            <a:off x="9423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6" name="Rectangle 2975">
            <a:extLst>
              <a:ext uri="{FF2B5EF4-FFF2-40B4-BE49-F238E27FC236}">
                <a16:creationId xmlns:a16="http://schemas.microsoft.com/office/drawing/2014/main" id="{F3C72E24-5320-01EE-762C-5715CEFCFF5E}"/>
              </a:ext>
              <a:ext uri="{C183D7F6-B498-43B3-948B-1728B52AA6E4}">
                <adec:decorative xmlns:adec="http://schemas.microsoft.com/office/drawing/2017/decorative" val="1"/>
              </a:ext>
            </a:extLst>
          </p:cNvPr>
          <p:cNvSpPr/>
          <p:nvPr>
            <p:custDataLst>
              <p:tags r:id="rId323"/>
            </p:custDataLst>
          </p:nvPr>
        </p:nvSpPr>
        <p:spPr>
          <a:xfrm>
            <a:off x="9779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7" name="Rectangle 2976">
            <a:extLst>
              <a:ext uri="{FF2B5EF4-FFF2-40B4-BE49-F238E27FC236}">
                <a16:creationId xmlns:a16="http://schemas.microsoft.com/office/drawing/2014/main" id="{7117BC9F-B00F-7064-6184-1BC19CE9C93B}"/>
              </a:ext>
              <a:ext uri="{C183D7F6-B498-43B3-948B-1728B52AA6E4}">
                <adec:decorative xmlns:adec="http://schemas.microsoft.com/office/drawing/2017/decorative" val="1"/>
              </a:ext>
            </a:extLst>
          </p:cNvPr>
          <p:cNvSpPr/>
          <p:nvPr>
            <p:custDataLst>
              <p:tags r:id="rId324"/>
            </p:custDataLst>
          </p:nvPr>
        </p:nvSpPr>
        <p:spPr>
          <a:xfrm>
            <a:off x="10045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8" name="Rectangle 2977">
            <a:extLst>
              <a:ext uri="{FF2B5EF4-FFF2-40B4-BE49-F238E27FC236}">
                <a16:creationId xmlns:a16="http://schemas.microsoft.com/office/drawing/2014/main" id="{04E9DC05-D65F-0431-D01E-35B52372BC79}"/>
              </a:ext>
              <a:ext uri="{C183D7F6-B498-43B3-948B-1728B52AA6E4}">
                <adec:decorative xmlns:adec="http://schemas.microsoft.com/office/drawing/2017/decorative" val="1"/>
              </a:ext>
            </a:extLst>
          </p:cNvPr>
          <p:cNvSpPr/>
          <p:nvPr>
            <p:custDataLst>
              <p:tags r:id="rId325"/>
            </p:custDataLst>
          </p:nvPr>
        </p:nvSpPr>
        <p:spPr>
          <a:xfrm>
            <a:off x="10134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9" name="Rectangle 2978">
            <a:extLst>
              <a:ext uri="{FF2B5EF4-FFF2-40B4-BE49-F238E27FC236}">
                <a16:creationId xmlns:a16="http://schemas.microsoft.com/office/drawing/2014/main" id="{B5CAA550-704E-3C8B-EAD9-58ADB9929553}"/>
              </a:ext>
              <a:ext uri="{C183D7F6-B498-43B3-948B-1728B52AA6E4}">
                <adec:decorative xmlns:adec="http://schemas.microsoft.com/office/drawing/2017/decorative" val="1"/>
              </a:ext>
            </a:extLst>
          </p:cNvPr>
          <p:cNvSpPr/>
          <p:nvPr>
            <p:custDataLst>
              <p:tags r:id="rId326"/>
            </p:custDataLst>
          </p:nvPr>
        </p:nvSpPr>
        <p:spPr>
          <a:xfrm>
            <a:off x="10223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0" name="Rectangle 2979">
            <a:extLst>
              <a:ext uri="{FF2B5EF4-FFF2-40B4-BE49-F238E27FC236}">
                <a16:creationId xmlns:a16="http://schemas.microsoft.com/office/drawing/2014/main" id="{B39761AB-955D-41B0-CC2B-C5775B951975}"/>
              </a:ext>
              <a:ext uri="{C183D7F6-B498-43B3-948B-1728B52AA6E4}">
                <adec:decorative xmlns:adec="http://schemas.microsoft.com/office/drawing/2017/decorative" val="1"/>
              </a:ext>
            </a:extLst>
          </p:cNvPr>
          <p:cNvSpPr/>
          <p:nvPr>
            <p:custDataLst>
              <p:tags r:id="rId327"/>
            </p:custDataLst>
          </p:nvPr>
        </p:nvSpPr>
        <p:spPr>
          <a:xfrm>
            <a:off x="10312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1" name="Rectangle 2980">
            <a:extLst>
              <a:ext uri="{FF2B5EF4-FFF2-40B4-BE49-F238E27FC236}">
                <a16:creationId xmlns:a16="http://schemas.microsoft.com/office/drawing/2014/main" id="{56C1FB8D-23C7-E0C3-038A-8CB47C04F920}"/>
              </a:ext>
              <a:ext uri="{C183D7F6-B498-43B3-948B-1728B52AA6E4}">
                <adec:decorative xmlns:adec="http://schemas.microsoft.com/office/drawing/2017/decorative" val="1"/>
              </a:ext>
            </a:extLst>
          </p:cNvPr>
          <p:cNvSpPr/>
          <p:nvPr>
            <p:custDataLst>
              <p:tags r:id="rId328"/>
            </p:custDataLst>
          </p:nvPr>
        </p:nvSpPr>
        <p:spPr>
          <a:xfrm>
            <a:off x="10401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2" name="Rectangle 2981">
            <a:extLst>
              <a:ext uri="{FF2B5EF4-FFF2-40B4-BE49-F238E27FC236}">
                <a16:creationId xmlns:a16="http://schemas.microsoft.com/office/drawing/2014/main" id="{46046145-661C-3CE9-4F45-9A6A2366FE08}"/>
              </a:ext>
              <a:ext uri="{C183D7F6-B498-43B3-948B-1728B52AA6E4}">
                <adec:decorative xmlns:adec="http://schemas.microsoft.com/office/drawing/2017/decorative" val="1"/>
              </a:ext>
            </a:extLst>
          </p:cNvPr>
          <p:cNvSpPr/>
          <p:nvPr>
            <p:custDataLst>
              <p:tags r:id="rId329"/>
            </p:custDataLst>
          </p:nvPr>
        </p:nvSpPr>
        <p:spPr>
          <a:xfrm>
            <a:off x="104902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3" name="Rectangle 2982">
            <a:extLst>
              <a:ext uri="{FF2B5EF4-FFF2-40B4-BE49-F238E27FC236}">
                <a16:creationId xmlns:a16="http://schemas.microsoft.com/office/drawing/2014/main" id="{057D1A8E-BAE0-B6DB-6F2E-ED4D822CDD72}"/>
              </a:ext>
              <a:ext uri="{C183D7F6-B498-43B3-948B-1728B52AA6E4}">
                <adec:decorative xmlns:adec="http://schemas.microsoft.com/office/drawing/2017/decorative" val="1"/>
              </a:ext>
            </a:extLst>
          </p:cNvPr>
          <p:cNvSpPr/>
          <p:nvPr>
            <p:custDataLst>
              <p:tags r:id="rId330"/>
            </p:custDataLst>
          </p:nvPr>
        </p:nvSpPr>
        <p:spPr>
          <a:xfrm>
            <a:off x="10756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4" name="Rectangle 2983">
            <a:extLst>
              <a:ext uri="{FF2B5EF4-FFF2-40B4-BE49-F238E27FC236}">
                <a16:creationId xmlns:a16="http://schemas.microsoft.com/office/drawing/2014/main" id="{D924AA11-3F03-C7B3-F14F-CD63C25CCBD2}"/>
              </a:ext>
              <a:ext uri="{C183D7F6-B498-43B3-948B-1728B52AA6E4}">
                <adec:decorative xmlns:adec="http://schemas.microsoft.com/office/drawing/2017/decorative" val="1"/>
              </a:ext>
            </a:extLst>
          </p:cNvPr>
          <p:cNvSpPr/>
          <p:nvPr>
            <p:custDataLst>
              <p:tags r:id="rId331"/>
            </p:custDataLst>
          </p:nvPr>
        </p:nvSpPr>
        <p:spPr>
          <a:xfrm>
            <a:off x="8978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5" name="Rectangle 2984">
            <a:extLst>
              <a:ext uri="{FF2B5EF4-FFF2-40B4-BE49-F238E27FC236}">
                <a16:creationId xmlns:a16="http://schemas.microsoft.com/office/drawing/2014/main" id="{DBE696A5-71EC-66AF-DF1C-1BD642BEAA26}"/>
              </a:ext>
              <a:ext uri="{C183D7F6-B498-43B3-948B-1728B52AA6E4}">
                <adec:decorative xmlns:adec="http://schemas.microsoft.com/office/drawing/2017/decorative" val="1"/>
              </a:ext>
            </a:extLst>
          </p:cNvPr>
          <p:cNvSpPr/>
          <p:nvPr>
            <p:custDataLst>
              <p:tags r:id="rId332"/>
            </p:custDataLst>
          </p:nvPr>
        </p:nvSpPr>
        <p:spPr>
          <a:xfrm>
            <a:off x="9067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6" name="Rectangle 2985">
            <a:extLst>
              <a:ext uri="{FF2B5EF4-FFF2-40B4-BE49-F238E27FC236}">
                <a16:creationId xmlns:a16="http://schemas.microsoft.com/office/drawing/2014/main" id="{0B838167-0881-87B3-FF20-EC5ADF8148ED}"/>
              </a:ext>
              <a:ext uri="{C183D7F6-B498-43B3-948B-1728B52AA6E4}">
                <adec:decorative xmlns:adec="http://schemas.microsoft.com/office/drawing/2017/decorative" val="1"/>
              </a:ext>
            </a:extLst>
          </p:cNvPr>
          <p:cNvSpPr/>
          <p:nvPr>
            <p:custDataLst>
              <p:tags r:id="rId333"/>
            </p:custDataLst>
          </p:nvPr>
        </p:nvSpPr>
        <p:spPr>
          <a:xfrm>
            <a:off x="92456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7" name="Rectangle 2986">
            <a:extLst>
              <a:ext uri="{FF2B5EF4-FFF2-40B4-BE49-F238E27FC236}">
                <a16:creationId xmlns:a16="http://schemas.microsoft.com/office/drawing/2014/main" id="{4AFB77D0-4A62-9890-41D4-A25B773001B6}"/>
              </a:ext>
              <a:ext uri="{C183D7F6-B498-43B3-948B-1728B52AA6E4}">
                <adec:decorative xmlns:adec="http://schemas.microsoft.com/office/drawing/2017/decorative" val="1"/>
              </a:ext>
            </a:extLst>
          </p:cNvPr>
          <p:cNvSpPr/>
          <p:nvPr>
            <p:custDataLst>
              <p:tags r:id="rId334"/>
            </p:custDataLst>
          </p:nvPr>
        </p:nvSpPr>
        <p:spPr>
          <a:xfrm>
            <a:off x="94234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8" name="Rectangle 2987">
            <a:extLst>
              <a:ext uri="{FF2B5EF4-FFF2-40B4-BE49-F238E27FC236}">
                <a16:creationId xmlns:a16="http://schemas.microsoft.com/office/drawing/2014/main" id="{8D309E8F-CBD0-7AED-09DB-745D3A87FA8A}"/>
              </a:ext>
              <a:ext uri="{C183D7F6-B498-43B3-948B-1728B52AA6E4}">
                <adec:decorative xmlns:adec="http://schemas.microsoft.com/office/drawing/2017/decorative" val="1"/>
              </a:ext>
            </a:extLst>
          </p:cNvPr>
          <p:cNvSpPr/>
          <p:nvPr>
            <p:custDataLst>
              <p:tags r:id="rId335"/>
            </p:custDataLst>
          </p:nvPr>
        </p:nvSpPr>
        <p:spPr>
          <a:xfrm>
            <a:off x="9512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9" name="Rectangle 2988">
            <a:extLst>
              <a:ext uri="{FF2B5EF4-FFF2-40B4-BE49-F238E27FC236}">
                <a16:creationId xmlns:a16="http://schemas.microsoft.com/office/drawing/2014/main" id="{34B01EC4-736E-3F9C-C61D-12ADA7197B8F}"/>
              </a:ext>
              <a:ext uri="{C183D7F6-B498-43B3-948B-1728B52AA6E4}">
                <adec:decorative xmlns:adec="http://schemas.microsoft.com/office/drawing/2017/decorative" val="1"/>
              </a:ext>
            </a:extLst>
          </p:cNvPr>
          <p:cNvSpPr/>
          <p:nvPr>
            <p:custDataLst>
              <p:tags r:id="rId336"/>
            </p:custDataLst>
          </p:nvPr>
        </p:nvSpPr>
        <p:spPr>
          <a:xfrm>
            <a:off x="96901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0" name="Rectangle 2989">
            <a:extLst>
              <a:ext uri="{FF2B5EF4-FFF2-40B4-BE49-F238E27FC236}">
                <a16:creationId xmlns:a16="http://schemas.microsoft.com/office/drawing/2014/main" id="{7C1162A3-9EE8-B0A4-7304-A0B17D2B0B69}"/>
              </a:ext>
              <a:ext uri="{C183D7F6-B498-43B3-948B-1728B52AA6E4}">
                <adec:decorative xmlns:adec="http://schemas.microsoft.com/office/drawing/2017/decorative" val="1"/>
              </a:ext>
            </a:extLst>
          </p:cNvPr>
          <p:cNvSpPr/>
          <p:nvPr>
            <p:custDataLst>
              <p:tags r:id="rId337"/>
            </p:custDataLst>
          </p:nvPr>
        </p:nvSpPr>
        <p:spPr>
          <a:xfrm>
            <a:off x="9867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1" name="Rectangle 2990">
            <a:extLst>
              <a:ext uri="{FF2B5EF4-FFF2-40B4-BE49-F238E27FC236}">
                <a16:creationId xmlns:a16="http://schemas.microsoft.com/office/drawing/2014/main" id="{D7BA82F8-4AEF-6058-B00B-D0A0FEA79A08}"/>
              </a:ext>
              <a:ext uri="{C183D7F6-B498-43B3-948B-1728B52AA6E4}">
                <adec:decorative xmlns:adec="http://schemas.microsoft.com/office/drawing/2017/decorative" val="1"/>
              </a:ext>
            </a:extLst>
          </p:cNvPr>
          <p:cNvSpPr/>
          <p:nvPr>
            <p:custDataLst>
              <p:tags r:id="rId338"/>
            </p:custDataLst>
          </p:nvPr>
        </p:nvSpPr>
        <p:spPr>
          <a:xfrm>
            <a:off x="9956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2" name="Rectangle 2991">
            <a:extLst>
              <a:ext uri="{FF2B5EF4-FFF2-40B4-BE49-F238E27FC236}">
                <a16:creationId xmlns:a16="http://schemas.microsoft.com/office/drawing/2014/main" id="{8710598E-852D-4E1A-EFF1-38EF9E94809C}"/>
              </a:ext>
              <a:ext uri="{C183D7F6-B498-43B3-948B-1728B52AA6E4}">
                <adec:decorative xmlns:adec="http://schemas.microsoft.com/office/drawing/2017/decorative" val="1"/>
              </a:ext>
            </a:extLst>
          </p:cNvPr>
          <p:cNvSpPr/>
          <p:nvPr>
            <p:custDataLst>
              <p:tags r:id="rId339"/>
            </p:custDataLst>
          </p:nvPr>
        </p:nvSpPr>
        <p:spPr>
          <a:xfrm>
            <a:off x="100457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3" name="Rectangle 2992">
            <a:extLst>
              <a:ext uri="{FF2B5EF4-FFF2-40B4-BE49-F238E27FC236}">
                <a16:creationId xmlns:a16="http://schemas.microsoft.com/office/drawing/2014/main" id="{7B2241DF-F7FD-306C-9896-8384F002D92A}"/>
              </a:ext>
              <a:ext uri="{C183D7F6-B498-43B3-948B-1728B52AA6E4}">
                <adec:decorative xmlns:adec="http://schemas.microsoft.com/office/drawing/2017/decorative" val="1"/>
              </a:ext>
            </a:extLst>
          </p:cNvPr>
          <p:cNvSpPr/>
          <p:nvPr>
            <p:custDataLst>
              <p:tags r:id="rId340"/>
            </p:custDataLst>
          </p:nvPr>
        </p:nvSpPr>
        <p:spPr>
          <a:xfrm>
            <a:off x="10401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4" name="Rectangle 2993">
            <a:extLst>
              <a:ext uri="{FF2B5EF4-FFF2-40B4-BE49-F238E27FC236}">
                <a16:creationId xmlns:a16="http://schemas.microsoft.com/office/drawing/2014/main" id="{835D544A-497E-A15E-A4B2-04D08708212C}"/>
              </a:ext>
              <a:ext uri="{C183D7F6-B498-43B3-948B-1728B52AA6E4}">
                <adec:decorative xmlns:adec="http://schemas.microsoft.com/office/drawing/2017/decorative" val="1"/>
              </a:ext>
            </a:extLst>
          </p:cNvPr>
          <p:cNvSpPr/>
          <p:nvPr>
            <p:custDataLst>
              <p:tags r:id="rId341"/>
            </p:custDataLst>
          </p:nvPr>
        </p:nvSpPr>
        <p:spPr>
          <a:xfrm>
            <a:off x="10756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5" name="Rectangle 2994">
            <a:extLst>
              <a:ext uri="{FF2B5EF4-FFF2-40B4-BE49-F238E27FC236}">
                <a16:creationId xmlns:a16="http://schemas.microsoft.com/office/drawing/2014/main" id="{89792056-FF92-4459-C95A-12EDB5732B8A}"/>
              </a:ext>
              <a:ext uri="{C183D7F6-B498-43B3-948B-1728B52AA6E4}">
                <adec:decorative xmlns:adec="http://schemas.microsoft.com/office/drawing/2017/decorative" val="1"/>
              </a:ext>
            </a:extLst>
          </p:cNvPr>
          <p:cNvSpPr/>
          <p:nvPr>
            <p:custDataLst>
              <p:tags r:id="rId342"/>
            </p:custDataLst>
          </p:nvPr>
        </p:nvSpPr>
        <p:spPr>
          <a:xfrm>
            <a:off x="8267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6" name="Rectangle 2995">
            <a:extLst>
              <a:ext uri="{FF2B5EF4-FFF2-40B4-BE49-F238E27FC236}">
                <a16:creationId xmlns:a16="http://schemas.microsoft.com/office/drawing/2014/main" id="{3F0E3498-F81E-B47C-E7EC-5B15F4F8035E}"/>
              </a:ext>
              <a:ext uri="{C183D7F6-B498-43B3-948B-1728B52AA6E4}">
                <adec:decorative xmlns:adec="http://schemas.microsoft.com/office/drawing/2017/decorative" val="1"/>
              </a:ext>
            </a:extLst>
          </p:cNvPr>
          <p:cNvSpPr/>
          <p:nvPr>
            <p:custDataLst>
              <p:tags r:id="rId343"/>
            </p:custDataLst>
          </p:nvPr>
        </p:nvSpPr>
        <p:spPr>
          <a:xfrm>
            <a:off x="8356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7" name="Rectangle 2996">
            <a:extLst>
              <a:ext uri="{FF2B5EF4-FFF2-40B4-BE49-F238E27FC236}">
                <a16:creationId xmlns:a16="http://schemas.microsoft.com/office/drawing/2014/main" id="{ECBFA7B0-C41C-9B9E-D078-D530EEB3E1D4}"/>
              </a:ext>
              <a:ext uri="{C183D7F6-B498-43B3-948B-1728B52AA6E4}">
                <adec:decorative xmlns:adec="http://schemas.microsoft.com/office/drawing/2017/decorative" val="1"/>
              </a:ext>
            </a:extLst>
          </p:cNvPr>
          <p:cNvSpPr/>
          <p:nvPr>
            <p:custDataLst>
              <p:tags r:id="rId344"/>
            </p:custDataLst>
          </p:nvPr>
        </p:nvSpPr>
        <p:spPr>
          <a:xfrm>
            <a:off x="8445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8" name="Rectangle 2997">
            <a:extLst>
              <a:ext uri="{FF2B5EF4-FFF2-40B4-BE49-F238E27FC236}">
                <a16:creationId xmlns:a16="http://schemas.microsoft.com/office/drawing/2014/main" id="{8612E4EC-98D2-55B8-2DE2-7D6D601881E6}"/>
              </a:ext>
              <a:ext uri="{C183D7F6-B498-43B3-948B-1728B52AA6E4}">
                <adec:decorative xmlns:adec="http://schemas.microsoft.com/office/drawing/2017/decorative" val="1"/>
              </a:ext>
            </a:extLst>
          </p:cNvPr>
          <p:cNvSpPr/>
          <p:nvPr>
            <p:custDataLst>
              <p:tags r:id="rId345"/>
            </p:custDataLst>
          </p:nvPr>
        </p:nvSpPr>
        <p:spPr>
          <a:xfrm>
            <a:off x="85344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9" name="Rectangle 2998">
            <a:extLst>
              <a:ext uri="{FF2B5EF4-FFF2-40B4-BE49-F238E27FC236}">
                <a16:creationId xmlns:a16="http://schemas.microsoft.com/office/drawing/2014/main" id="{ED4EEE58-0966-2655-26B6-F66C7FB3F49B}"/>
              </a:ext>
              <a:ext uri="{C183D7F6-B498-43B3-948B-1728B52AA6E4}">
                <adec:decorative xmlns:adec="http://schemas.microsoft.com/office/drawing/2017/decorative" val="1"/>
              </a:ext>
            </a:extLst>
          </p:cNvPr>
          <p:cNvSpPr/>
          <p:nvPr>
            <p:custDataLst>
              <p:tags r:id="rId346"/>
            </p:custDataLst>
          </p:nvPr>
        </p:nvSpPr>
        <p:spPr>
          <a:xfrm>
            <a:off x="8623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0" name="Rectangle 2999">
            <a:extLst>
              <a:ext uri="{FF2B5EF4-FFF2-40B4-BE49-F238E27FC236}">
                <a16:creationId xmlns:a16="http://schemas.microsoft.com/office/drawing/2014/main" id="{DC5816B8-6BA8-5E48-CE5B-06B3F76691E1}"/>
              </a:ext>
              <a:ext uri="{C183D7F6-B498-43B3-948B-1728B52AA6E4}">
                <adec:decorative xmlns:adec="http://schemas.microsoft.com/office/drawing/2017/decorative" val="1"/>
              </a:ext>
            </a:extLst>
          </p:cNvPr>
          <p:cNvSpPr/>
          <p:nvPr>
            <p:custDataLst>
              <p:tags r:id="rId347"/>
            </p:custDataLst>
          </p:nvPr>
        </p:nvSpPr>
        <p:spPr>
          <a:xfrm>
            <a:off x="8712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1" name="Rectangle 3000">
            <a:extLst>
              <a:ext uri="{FF2B5EF4-FFF2-40B4-BE49-F238E27FC236}">
                <a16:creationId xmlns:a16="http://schemas.microsoft.com/office/drawing/2014/main" id="{A5D6F665-9812-F610-D74E-A52719118A01}"/>
              </a:ext>
              <a:ext uri="{C183D7F6-B498-43B3-948B-1728B52AA6E4}">
                <adec:decorative xmlns:adec="http://schemas.microsoft.com/office/drawing/2017/decorative" val="1"/>
              </a:ext>
            </a:extLst>
          </p:cNvPr>
          <p:cNvSpPr/>
          <p:nvPr>
            <p:custDataLst>
              <p:tags r:id="rId348"/>
            </p:custDataLst>
          </p:nvPr>
        </p:nvSpPr>
        <p:spPr>
          <a:xfrm>
            <a:off x="8801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2" name="Rectangle 3001">
            <a:extLst>
              <a:ext uri="{FF2B5EF4-FFF2-40B4-BE49-F238E27FC236}">
                <a16:creationId xmlns:a16="http://schemas.microsoft.com/office/drawing/2014/main" id="{CAD32FDC-C3DE-1898-5387-FCFFEA6E7D30}"/>
              </a:ext>
              <a:ext uri="{C183D7F6-B498-43B3-948B-1728B52AA6E4}">
                <adec:decorative xmlns:adec="http://schemas.microsoft.com/office/drawing/2017/decorative" val="1"/>
              </a:ext>
            </a:extLst>
          </p:cNvPr>
          <p:cNvSpPr/>
          <p:nvPr>
            <p:custDataLst>
              <p:tags r:id="rId349"/>
            </p:custDataLst>
          </p:nvPr>
        </p:nvSpPr>
        <p:spPr>
          <a:xfrm>
            <a:off x="8978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3" name="Rectangle 3002">
            <a:extLst>
              <a:ext uri="{FF2B5EF4-FFF2-40B4-BE49-F238E27FC236}">
                <a16:creationId xmlns:a16="http://schemas.microsoft.com/office/drawing/2014/main" id="{756EB6FE-01B2-BB4C-5851-651AF6E70592}"/>
              </a:ext>
              <a:ext uri="{C183D7F6-B498-43B3-948B-1728B52AA6E4}">
                <adec:decorative xmlns:adec="http://schemas.microsoft.com/office/drawing/2017/decorative" val="1"/>
              </a:ext>
            </a:extLst>
          </p:cNvPr>
          <p:cNvSpPr/>
          <p:nvPr>
            <p:custDataLst>
              <p:tags r:id="rId350"/>
            </p:custDataLst>
          </p:nvPr>
        </p:nvSpPr>
        <p:spPr>
          <a:xfrm>
            <a:off x="9067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4" name="Rectangle 3003">
            <a:extLst>
              <a:ext uri="{FF2B5EF4-FFF2-40B4-BE49-F238E27FC236}">
                <a16:creationId xmlns:a16="http://schemas.microsoft.com/office/drawing/2014/main" id="{673D9FA2-0891-D3D7-BFB7-2D599E4F271C}"/>
              </a:ext>
              <a:ext uri="{C183D7F6-B498-43B3-948B-1728B52AA6E4}">
                <adec:decorative xmlns:adec="http://schemas.microsoft.com/office/drawing/2017/decorative" val="1"/>
              </a:ext>
            </a:extLst>
          </p:cNvPr>
          <p:cNvSpPr/>
          <p:nvPr>
            <p:custDataLst>
              <p:tags r:id="rId351"/>
            </p:custDataLst>
          </p:nvPr>
        </p:nvSpPr>
        <p:spPr>
          <a:xfrm>
            <a:off x="9245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5" name="Rectangle 3004">
            <a:extLst>
              <a:ext uri="{FF2B5EF4-FFF2-40B4-BE49-F238E27FC236}">
                <a16:creationId xmlns:a16="http://schemas.microsoft.com/office/drawing/2014/main" id="{4FC2F47D-0AF4-6A7B-5774-2EB63289F3E6}"/>
              </a:ext>
              <a:ext uri="{C183D7F6-B498-43B3-948B-1728B52AA6E4}">
                <adec:decorative xmlns:adec="http://schemas.microsoft.com/office/drawing/2017/decorative" val="1"/>
              </a:ext>
            </a:extLst>
          </p:cNvPr>
          <p:cNvSpPr/>
          <p:nvPr>
            <p:custDataLst>
              <p:tags r:id="rId352"/>
            </p:custDataLst>
          </p:nvPr>
        </p:nvSpPr>
        <p:spPr>
          <a:xfrm>
            <a:off x="9690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6" name="Rectangle 3005">
            <a:extLst>
              <a:ext uri="{FF2B5EF4-FFF2-40B4-BE49-F238E27FC236}">
                <a16:creationId xmlns:a16="http://schemas.microsoft.com/office/drawing/2014/main" id="{8C915071-58E2-5583-1F2F-3C089FDC67D4}"/>
              </a:ext>
              <a:ext uri="{C183D7F6-B498-43B3-948B-1728B52AA6E4}">
                <adec:decorative xmlns:adec="http://schemas.microsoft.com/office/drawing/2017/decorative" val="1"/>
              </a:ext>
            </a:extLst>
          </p:cNvPr>
          <p:cNvSpPr/>
          <p:nvPr>
            <p:custDataLst>
              <p:tags r:id="rId353"/>
            </p:custDataLst>
          </p:nvPr>
        </p:nvSpPr>
        <p:spPr>
          <a:xfrm>
            <a:off x="97790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7" name="Rectangle 3006">
            <a:extLst>
              <a:ext uri="{FF2B5EF4-FFF2-40B4-BE49-F238E27FC236}">
                <a16:creationId xmlns:a16="http://schemas.microsoft.com/office/drawing/2014/main" id="{58551A59-5CC8-1B46-AD2C-3ADAE821F26F}"/>
              </a:ext>
              <a:ext uri="{C183D7F6-B498-43B3-948B-1728B52AA6E4}">
                <adec:decorative xmlns:adec="http://schemas.microsoft.com/office/drawing/2017/decorative" val="1"/>
              </a:ext>
            </a:extLst>
          </p:cNvPr>
          <p:cNvSpPr/>
          <p:nvPr>
            <p:custDataLst>
              <p:tags r:id="rId354"/>
            </p:custDataLst>
          </p:nvPr>
        </p:nvSpPr>
        <p:spPr>
          <a:xfrm>
            <a:off x="9956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8" name="Rectangle 3007">
            <a:extLst>
              <a:ext uri="{FF2B5EF4-FFF2-40B4-BE49-F238E27FC236}">
                <a16:creationId xmlns:a16="http://schemas.microsoft.com/office/drawing/2014/main" id="{9FA1BD1F-02C4-2285-99F2-A54E38B4D344}"/>
              </a:ext>
              <a:ext uri="{C183D7F6-B498-43B3-948B-1728B52AA6E4}">
                <adec:decorative xmlns:adec="http://schemas.microsoft.com/office/drawing/2017/decorative" val="1"/>
              </a:ext>
            </a:extLst>
          </p:cNvPr>
          <p:cNvSpPr/>
          <p:nvPr>
            <p:custDataLst>
              <p:tags r:id="rId355"/>
            </p:custDataLst>
          </p:nvPr>
        </p:nvSpPr>
        <p:spPr>
          <a:xfrm>
            <a:off x="10045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9" name="Rectangle 3008">
            <a:extLst>
              <a:ext uri="{FF2B5EF4-FFF2-40B4-BE49-F238E27FC236}">
                <a16:creationId xmlns:a16="http://schemas.microsoft.com/office/drawing/2014/main" id="{1395AEA6-CE55-E2DA-C687-FCD48E247914}"/>
              </a:ext>
              <a:ext uri="{C183D7F6-B498-43B3-948B-1728B52AA6E4}">
                <adec:decorative xmlns:adec="http://schemas.microsoft.com/office/drawing/2017/decorative" val="1"/>
              </a:ext>
            </a:extLst>
          </p:cNvPr>
          <p:cNvSpPr/>
          <p:nvPr>
            <p:custDataLst>
              <p:tags r:id="rId356"/>
            </p:custDataLst>
          </p:nvPr>
        </p:nvSpPr>
        <p:spPr>
          <a:xfrm>
            <a:off x="10223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0" name="Rectangle 3009">
            <a:extLst>
              <a:ext uri="{FF2B5EF4-FFF2-40B4-BE49-F238E27FC236}">
                <a16:creationId xmlns:a16="http://schemas.microsoft.com/office/drawing/2014/main" id="{4193C45D-E597-4DBA-354C-5E44D34C3209}"/>
              </a:ext>
              <a:ext uri="{C183D7F6-B498-43B3-948B-1728B52AA6E4}">
                <adec:decorative xmlns:adec="http://schemas.microsoft.com/office/drawing/2017/decorative" val="1"/>
              </a:ext>
            </a:extLst>
          </p:cNvPr>
          <p:cNvSpPr/>
          <p:nvPr>
            <p:custDataLst>
              <p:tags r:id="rId357"/>
            </p:custDataLst>
          </p:nvPr>
        </p:nvSpPr>
        <p:spPr>
          <a:xfrm>
            <a:off x="10401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1" name="Rectangle 3010">
            <a:extLst>
              <a:ext uri="{FF2B5EF4-FFF2-40B4-BE49-F238E27FC236}">
                <a16:creationId xmlns:a16="http://schemas.microsoft.com/office/drawing/2014/main" id="{A201799A-D6A3-BF0D-8C62-DC7140BA846C}"/>
              </a:ext>
              <a:ext uri="{C183D7F6-B498-43B3-948B-1728B52AA6E4}">
                <adec:decorative xmlns:adec="http://schemas.microsoft.com/office/drawing/2017/decorative" val="1"/>
              </a:ext>
            </a:extLst>
          </p:cNvPr>
          <p:cNvSpPr/>
          <p:nvPr>
            <p:custDataLst>
              <p:tags r:id="rId358"/>
            </p:custDataLst>
          </p:nvPr>
        </p:nvSpPr>
        <p:spPr>
          <a:xfrm>
            <a:off x="10490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2" name="Rectangle 3011">
            <a:extLst>
              <a:ext uri="{FF2B5EF4-FFF2-40B4-BE49-F238E27FC236}">
                <a16:creationId xmlns:a16="http://schemas.microsoft.com/office/drawing/2014/main" id="{0934A145-5F97-45D7-75BF-8BF65F0A13FF}"/>
              </a:ext>
              <a:ext uri="{C183D7F6-B498-43B3-948B-1728B52AA6E4}">
                <adec:decorative xmlns:adec="http://schemas.microsoft.com/office/drawing/2017/decorative" val="1"/>
              </a:ext>
            </a:extLst>
          </p:cNvPr>
          <p:cNvSpPr/>
          <p:nvPr>
            <p:custDataLst>
              <p:tags r:id="rId359"/>
            </p:custDataLst>
          </p:nvPr>
        </p:nvSpPr>
        <p:spPr>
          <a:xfrm>
            <a:off x="10579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3" name="Rectangle 3012">
            <a:extLst>
              <a:ext uri="{FF2B5EF4-FFF2-40B4-BE49-F238E27FC236}">
                <a16:creationId xmlns:a16="http://schemas.microsoft.com/office/drawing/2014/main" id="{5BFE5D5D-82D3-9932-1D8F-49F55B9D2EFB}"/>
              </a:ext>
              <a:ext uri="{C183D7F6-B498-43B3-948B-1728B52AA6E4}">
                <adec:decorative xmlns:adec="http://schemas.microsoft.com/office/drawing/2017/decorative" val="1"/>
              </a:ext>
            </a:extLst>
          </p:cNvPr>
          <p:cNvSpPr/>
          <p:nvPr>
            <p:custDataLst>
              <p:tags r:id="rId360"/>
            </p:custDataLst>
          </p:nvPr>
        </p:nvSpPr>
        <p:spPr>
          <a:xfrm>
            <a:off x="10756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4" name="Rectangle 3013">
            <a:extLst>
              <a:ext uri="{FF2B5EF4-FFF2-40B4-BE49-F238E27FC236}">
                <a16:creationId xmlns:a16="http://schemas.microsoft.com/office/drawing/2014/main" id="{F9247FF6-1DEC-E37B-4F0F-8381B88970F0}"/>
              </a:ext>
              <a:ext uri="{C183D7F6-B498-43B3-948B-1728B52AA6E4}">
                <adec:decorative xmlns:adec="http://schemas.microsoft.com/office/drawing/2017/decorative" val="1"/>
              </a:ext>
            </a:extLst>
          </p:cNvPr>
          <p:cNvSpPr/>
          <p:nvPr>
            <p:custDataLst>
              <p:tags r:id="rId361"/>
            </p:custDataLst>
          </p:nvPr>
        </p:nvSpPr>
        <p:spPr>
          <a:xfrm>
            <a:off x="8267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5" name="Rectangle 3014">
            <a:extLst>
              <a:ext uri="{FF2B5EF4-FFF2-40B4-BE49-F238E27FC236}">
                <a16:creationId xmlns:a16="http://schemas.microsoft.com/office/drawing/2014/main" id="{A3AF2CD1-EAC6-E208-528B-B9F8172A27ED}"/>
              </a:ext>
              <a:ext uri="{C183D7F6-B498-43B3-948B-1728B52AA6E4}">
                <adec:decorative xmlns:adec="http://schemas.microsoft.com/office/drawing/2017/decorative" val="1"/>
              </a:ext>
            </a:extLst>
          </p:cNvPr>
          <p:cNvSpPr/>
          <p:nvPr>
            <p:custDataLst>
              <p:tags r:id="rId362"/>
            </p:custDataLst>
          </p:nvPr>
        </p:nvSpPr>
        <p:spPr>
          <a:xfrm>
            <a:off x="88011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6" name="Rectangle 3015">
            <a:extLst>
              <a:ext uri="{FF2B5EF4-FFF2-40B4-BE49-F238E27FC236}">
                <a16:creationId xmlns:a16="http://schemas.microsoft.com/office/drawing/2014/main" id="{CB40F144-6044-97C8-68EB-CB3F0838906B}"/>
              </a:ext>
              <a:ext uri="{C183D7F6-B498-43B3-948B-1728B52AA6E4}">
                <adec:decorative xmlns:adec="http://schemas.microsoft.com/office/drawing/2017/decorative" val="1"/>
              </a:ext>
            </a:extLst>
          </p:cNvPr>
          <p:cNvSpPr/>
          <p:nvPr>
            <p:custDataLst>
              <p:tags r:id="rId363"/>
            </p:custDataLst>
          </p:nvPr>
        </p:nvSpPr>
        <p:spPr>
          <a:xfrm>
            <a:off x="9156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7" name="Rectangle 3016">
            <a:extLst>
              <a:ext uri="{FF2B5EF4-FFF2-40B4-BE49-F238E27FC236}">
                <a16:creationId xmlns:a16="http://schemas.microsoft.com/office/drawing/2014/main" id="{F017F13A-0220-41B3-2AE1-68ECBCE633CF}"/>
              </a:ext>
              <a:ext uri="{C183D7F6-B498-43B3-948B-1728B52AA6E4}">
                <adec:decorative xmlns:adec="http://schemas.microsoft.com/office/drawing/2017/decorative" val="1"/>
              </a:ext>
            </a:extLst>
          </p:cNvPr>
          <p:cNvSpPr/>
          <p:nvPr>
            <p:custDataLst>
              <p:tags r:id="rId364"/>
            </p:custDataLst>
          </p:nvPr>
        </p:nvSpPr>
        <p:spPr>
          <a:xfrm>
            <a:off x="93345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8" name="Rectangle 3017">
            <a:extLst>
              <a:ext uri="{FF2B5EF4-FFF2-40B4-BE49-F238E27FC236}">
                <a16:creationId xmlns:a16="http://schemas.microsoft.com/office/drawing/2014/main" id="{3BCBC332-E073-5D65-7218-64CDDC9FA5E9}"/>
              </a:ext>
              <a:ext uri="{C183D7F6-B498-43B3-948B-1728B52AA6E4}">
                <adec:decorative xmlns:adec="http://schemas.microsoft.com/office/drawing/2017/decorative" val="1"/>
              </a:ext>
            </a:extLst>
          </p:cNvPr>
          <p:cNvSpPr/>
          <p:nvPr>
            <p:custDataLst>
              <p:tags r:id="rId365"/>
            </p:custDataLst>
          </p:nvPr>
        </p:nvSpPr>
        <p:spPr>
          <a:xfrm>
            <a:off x="9512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9" name="Rectangle 3018">
            <a:extLst>
              <a:ext uri="{FF2B5EF4-FFF2-40B4-BE49-F238E27FC236}">
                <a16:creationId xmlns:a16="http://schemas.microsoft.com/office/drawing/2014/main" id="{2846F241-E6F9-AB97-029F-C641C669B6D3}"/>
              </a:ext>
              <a:ext uri="{C183D7F6-B498-43B3-948B-1728B52AA6E4}">
                <adec:decorative xmlns:adec="http://schemas.microsoft.com/office/drawing/2017/decorative" val="1"/>
              </a:ext>
            </a:extLst>
          </p:cNvPr>
          <p:cNvSpPr/>
          <p:nvPr>
            <p:custDataLst>
              <p:tags r:id="rId366"/>
            </p:custDataLst>
          </p:nvPr>
        </p:nvSpPr>
        <p:spPr>
          <a:xfrm>
            <a:off x="9779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0" name="Rectangle 3019">
            <a:extLst>
              <a:ext uri="{FF2B5EF4-FFF2-40B4-BE49-F238E27FC236}">
                <a16:creationId xmlns:a16="http://schemas.microsoft.com/office/drawing/2014/main" id="{65D561FA-901E-F012-216B-019BE11807F0}"/>
              </a:ext>
              <a:ext uri="{C183D7F6-B498-43B3-948B-1728B52AA6E4}">
                <adec:decorative xmlns:adec="http://schemas.microsoft.com/office/drawing/2017/decorative" val="1"/>
              </a:ext>
            </a:extLst>
          </p:cNvPr>
          <p:cNvSpPr/>
          <p:nvPr>
            <p:custDataLst>
              <p:tags r:id="rId367"/>
            </p:custDataLst>
          </p:nvPr>
        </p:nvSpPr>
        <p:spPr>
          <a:xfrm>
            <a:off x="10045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1" name="Rectangle 3020">
            <a:extLst>
              <a:ext uri="{FF2B5EF4-FFF2-40B4-BE49-F238E27FC236}">
                <a16:creationId xmlns:a16="http://schemas.microsoft.com/office/drawing/2014/main" id="{CA9FD725-FFD4-4976-55D8-5DDABA94893E}"/>
              </a:ext>
              <a:ext uri="{C183D7F6-B498-43B3-948B-1728B52AA6E4}">
                <adec:decorative xmlns:adec="http://schemas.microsoft.com/office/drawing/2017/decorative" val="1"/>
              </a:ext>
            </a:extLst>
          </p:cNvPr>
          <p:cNvSpPr/>
          <p:nvPr>
            <p:custDataLst>
              <p:tags r:id="rId368"/>
            </p:custDataLst>
          </p:nvPr>
        </p:nvSpPr>
        <p:spPr>
          <a:xfrm>
            <a:off x="10401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2" name="Rectangle 3021">
            <a:extLst>
              <a:ext uri="{FF2B5EF4-FFF2-40B4-BE49-F238E27FC236}">
                <a16:creationId xmlns:a16="http://schemas.microsoft.com/office/drawing/2014/main" id="{6A3E2015-9A83-E9B4-FF25-495845A02711}"/>
              </a:ext>
              <a:ext uri="{C183D7F6-B498-43B3-948B-1728B52AA6E4}">
                <adec:decorative xmlns:adec="http://schemas.microsoft.com/office/drawing/2017/decorative" val="1"/>
              </a:ext>
            </a:extLst>
          </p:cNvPr>
          <p:cNvSpPr/>
          <p:nvPr>
            <p:custDataLst>
              <p:tags r:id="rId369"/>
            </p:custDataLst>
          </p:nvPr>
        </p:nvSpPr>
        <p:spPr>
          <a:xfrm>
            <a:off x="10668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3" name="Rectangle 3022">
            <a:extLst>
              <a:ext uri="{FF2B5EF4-FFF2-40B4-BE49-F238E27FC236}">
                <a16:creationId xmlns:a16="http://schemas.microsoft.com/office/drawing/2014/main" id="{625ED7CF-24F2-B133-2136-D58FE3E3BEEB}"/>
              </a:ext>
              <a:ext uri="{C183D7F6-B498-43B3-948B-1728B52AA6E4}">
                <adec:decorative xmlns:adec="http://schemas.microsoft.com/office/drawing/2017/decorative" val="1"/>
              </a:ext>
            </a:extLst>
          </p:cNvPr>
          <p:cNvSpPr/>
          <p:nvPr>
            <p:custDataLst>
              <p:tags r:id="rId370"/>
            </p:custDataLst>
          </p:nvPr>
        </p:nvSpPr>
        <p:spPr>
          <a:xfrm>
            <a:off x="8267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4" name="Rectangle 3023">
            <a:extLst>
              <a:ext uri="{FF2B5EF4-FFF2-40B4-BE49-F238E27FC236}">
                <a16:creationId xmlns:a16="http://schemas.microsoft.com/office/drawing/2014/main" id="{FD33F877-B949-3AE9-48A9-1F684FB91E22}"/>
              </a:ext>
              <a:ext uri="{C183D7F6-B498-43B3-948B-1728B52AA6E4}">
                <adec:decorative xmlns:adec="http://schemas.microsoft.com/office/drawing/2017/decorative" val="1"/>
              </a:ext>
            </a:extLst>
          </p:cNvPr>
          <p:cNvSpPr/>
          <p:nvPr>
            <p:custDataLst>
              <p:tags r:id="rId371"/>
            </p:custDataLst>
          </p:nvPr>
        </p:nvSpPr>
        <p:spPr>
          <a:xfrm>
            <a:off x="8445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5" name="Rectangle 3024">
            <a:extLst>
              <a:ext uri="{FF2B5EF4-FFF2-40B4-BE49-F238E27FC236}">
                <a16:creationId xmlns:a16="http://schemas.microsoft.com/office/drawing/2014/main" id="{79A6ED96-B963-E461-84CC-AC4E1327DB00}"/>
              </a:ext>
              <a:ext uri="{C183D7F6-B498-43B3-948B-1728B52AA6E4}">
                <adec:decorative xmlns:adec="http://schemas.microsoft.com/office/drawing/2017/decorative" val="1"/>
              </a:ext>
            </a:extLst>
          </p:cNvPr>
          <p:cNvSpPr/>
          <p:nvPr>
            <p:custDataLst>
              <p:tags r:id="rId372"/>
            </p:custDataLst>
          </p:nvPr>
        </p:nvSpPr>
        <p:spPr>
          <a:xfrm>
            <a:off x="8534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6" name="Rectangle 3025">
            <a:extLst>
              <a:ext uri="{FF2B5EF4-FFF2-40B4-BE49-F238E27FC236}">
                <a16:creationId xmlns:a16="http://schemas.microsoft.com/office/drawing/2014/main" id="{048F1380-FA4B-DC98-D3B6-4932E10EA0F3}"/>
              </a:ext>
              <a:ext uri="{C183D7F6-B498-43B3-948B-1728B52AA6E4}">
                <adec:decorative xmlns:adec="http://schemas.microsoft.com/office/drawing/2017/decorative" val="1"/>
              </a:ext>
            </a:extLst>
          </p:cNvPr>
          <p:cNvSpPr/>
          <p:nvPr>
            <p:custDataLst>
              <p:tags r:id="rId373"/>
            </p:custDataLst>
          </p:nvPr>
        </p:nvSpPr>
        <p:spPr>
          <a:xfrm>
            <a:off x="8623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7" name="Rectangle 3026">
            <a:extLst>
              <a:ext uri="{FF2B5EF4-FFF2-40B4-BE49-F238E27FC236}">
                <a16:creationId xmlns:a16="http://schemas.microsoft.com/office/drawing/2014/main" id="{C86B62B7-96E4-12BA-D8CF-50A8BBC08B95}"/>
              </a:ext>
              <a:ext uri="{C183D7F6-B498-43B3-948B-1728B52AA6E4}">
                <adec:decorative xmlns:adec="http://schemas.microsoft.com/office/drawing/2017/decorative" val="1"/>
              </a:ext>
            </a:extLst>
          </p:cNvPr>
          <p:cNvSpPr/>
          <p:nvPr>
            <p:custDataLst>
              <p:tags r:id="rId374"/>
            </p:custDataLst>
          </p:nvPr>
        </p:nvSpPr>
        <p:spPr>
          <a:xfrm>
            <a:off x="8801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8" name="Rectangle 3027">
            <a:extLst>
              <a:ext uri="{FF2B5EF4-FFF2-40B4-BE49-F238E27FC236}">
                <a16:creationId xmlns:a16="http://schemas.microsoft.com/office/drawing/2014/main" id="{76B98263-7C42-3A3B-3180-1E2E22820CA5}"/>
              </a:ext>
              <a:ext uri="{C183D7F6-B498-43B3-948B-1728B52AA6E4}">
                <adec:decorative xmlns:adec="http://schemas.microsoft.com/office/drawing/2017/decorative" val="1"/>
              </a:ext>
            </a:extLst>
          </p:cNvPr>
          <p:cNvSpPr/>
          <p:nvPr>
            <p:custDataLst>
              <p:tags r:id="rId375"/>
            </p:custDataLst>
          </p:nvPr>
        </p:nvSpPr>
        <p:spPr>
          <a:xfrm>
            <a:off x="8978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9" name="Rectangle 3028">
            <a:extLst>
              <a:ext uri="{FF2B5EF4-FFF2-40B4-BE49-F238E27FC236}">
                <a16:creationId xmlns:a16="http://schemas.microsoft.com/office/drawing/2014/main" id="{55467FB0-BDB9-48AC-490B-2B10CFF402F7}"/>
              </a:ext>
              <a:ext uri="{C183D7F6-B498-43B3-948B-1728B52AA6E4}">
                <adec:decorative xmlns:adec="http://schemas.microsoft.com/office/drawing/2017/decorative" val="1"/>
              </a:ext>
            </a:extLst>
          </p:cNvPr>
          <p:cNvSpPr/>
          <p:nvPr>
            <p:custDataLst>
              <p:tags r:id="rId376"/>
            </p:custDataLst>
          </p:nvPr>
        </p:nvSpPr>
        <p:spPr>
          <a:xfrm>
            <a:off x="9067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0" name="Rectangle 3029">
            <a:extLst>
              <a:ext uri="{FF2B5EF4-FFF2-40B4-BE49-F238E27FC236}">
                <a16:creationId xmlns:a16="http://schemas.microsoft.com/office/drawing/2014/main" id="{D0A2414D-3205-F6CC-3B1A-00763202E38D}"/>
              </a:ext>
              <a:ext uri="{C183D7F6-B498-43B3-948B-1728B52AA6E4}">
                <adec:decorative xmlns:adec="http://schemas.microsoft.com/office/drawing/2017/decorative" val="1"/>
              </a:ext>
            </a:extLst>
          </p:cNvPr>
          <p:cNvSpPr/>
          <p:nvPr>
            <p:custDataLst>
              <p:tags r:id="rId377"/>
            </p:custDataLst>
          </p:nvPr>
        </p:nvSpPr>
        <p:spPr>
          <a:xfrm>
            <a:off x="9423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1" name="Rectangle 3030">
            <a:extLst>
              <a:ext uri="{FF2B5EF4-FFF2-40B4-BE49-F238E27FC236}">
                <a16:creationId xmlns:a16="http://schemas.microsoft.com/office/drawing/2014/main" id="{FB331E40-2ED7-A8C5-4DD8-5BAA042E269D}"/>
              </a:ext>
              <a:ext uri="{C183D7F6-B498-43B3-948B-1728B52AA6E4}">
                <adec:decorative xmlns:adec="http://schemas.microsoft.com/office/drawing/2017/decorative" val="1"/>
              </a:ext>
            </a:extLst>
          </p:cNvPr>
          <p:cNvSpPr/>
          <p:nvPr>
            <p:custDataLst>
              <p:tags r:id="rId378"/>
            </p:custDataLst>
          </p:nvPr>
        </p:nvSpPr>
        <p:spPr>
          <a:xfrm>
            <a:off x="9512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2" name="Rectangle 3031">
            <a:extLst>
              <a:ext uri="{FF2B5EF4-FFF2-40B4-BE49-F238E27FC236}">
                <a16:creationId xmlns:a16="http://schemas.microsoft.com/office/drawing/2014/main" id="{BE0CE581-5906-BF0F-71A7-3D53FEC29643}"/>
              </a:ext>
              <a:ext uri="{C183D7F6-B498-43B3-948B-1728B52AA6E4}">
                <adec:decorative xmlns:adec="http://schemas.microsoft.com/office/drawing/2017/decorative" val="1"/>
              </a:ext>
            </a:extLst>
          </p:cNvPr>
          <p:cNvSpPr/>
          <p:nvPr>
            <p:custDataLst>
              <p:tags r:id="rId379"/>
            </p:custDataLst>
          </p:nvPr>
        </p:nvSpPr>
        <p:spPr>
          <a:xfrm>
            <a:off x="9601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3" name="Rectangle 3032">
            <a:extLst>
              <a:ext uri="{FF2B5EF4-FFF2-40B4-BE49-F238E27FC236}">
                <a16:creationId xmlns:a16="http://schemas.microsoft.com/office/drawing/2014/main" id="{E0301BDD-D8DB-A124-60C6-654370CED2E4}"/>
              </a:ext>
              <a:ext uri="{C183D7F6-B498-43B3-948B-1728B52AA6E4}">
                <adec:decorative xmlns:adec="http://schemas.microsoft.com/office/drawing/2017/decorative" val="1"/>
              </a:ext>
            </a:extLst>
          </p:cNvPr>
          <p:cNvSpPr/>
          <p:nvPr>
            <p:custDataLst>
              <p:tags r:id="rId380"/>
            </p:custDataLst>
          </p:nvPr>
        </p:nvSpPr>
        <p:spPr>
          <a:xfrm>
            <a:off x="9690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4" name="Rectangle 3033">
            <a:extLst>
              <a:ext uri="{FF2B5EF4-FFF2-40B4-BE49-F238E27FC236}">
                <a16:creationId xmlns:a16="http://schemas.microsoft.com/office/drawing/2014/main" id="{7AEF3063-61E7-769A-CB6F-D11F886A565E}"/>
              </a:ext>
              <a:ext uri="{C183D7F6-B498-43B3-948B-1728B52AA6E4}">
                <adec:decorative xmlns:adec="http://schemas.microsoft.com/office/drawing/2017/decorative" val="1"/>
              </a:ext>
            </a:extLst>
          </p:cNvPr>
          <p:cNvSpPr/>
          <p:nvPr>
            <p:custDataLst>
              <p:tags r:id="rId381"/>
            </p:custDataLst>
          </p:nvPr>
        </p:nvSpPr>
        <p:spPr>
          <a:xfrm>
            <a:off x="9867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5" name="Rectangle 3034">
            <a:extLst>
              <a:ext uri="{FF2B5EF4-FFF2-40B4-BE49-F238E27FC236}">
                <a16:creationId xmlns:a16="http://schemas.microsoft.com/office/drawing/2014/main" id="{58C12B9D-8E4C-72D3-B86F-0F50011DBA4F}"/>
              </a:ext>
              <a:ext uri="{C183D7F6-B498-43B3-948B-1728B52AA6E4}">
                <adec:decorative xmlns:adec="http://schemas.microsoft.com/office/drawing/2017/decorative" val="1"/>
              </a:ext>
            </a:extLst>
          </p:cNvPr>
          <p:cNvSpPr/>
          <p:nvPr>
            <p:custDataLst>
              <p:tags r:id="rId382"/>
            </p:custDataLst>
          </p:nvPr>
        </p:nvSpPr>
        <p:spPr>
          <a:xfrm>
            <a:off x="9956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6" name="Rectangle 3035">
            <a:extLst>
              <a:ext uri="{FF2B5EF4-FFF2-40B4-BE49-F238E27FC236}">
                <a16:creationId xmlns:a16="http://schemas.microsoft.com/office/drawing/2014/main" id="{1AC25C3B-FC61-B141-44E5-47EC4E190D63}"/>
              </a:ext>
              <a:ext uri="{C183D7F6-B498-43B3-948B-1728B52AA6E4}">
                <adec:decorative xmlns:adec="http://schemas.microsoft.com/office/drawing/2017/decorative" val="1"/>
              </a:ext>
            </a:extLst>
          </p:cNvPr>
          <p:cNvSpPr/>
          <p:nvPr>
            <p:custDataLst>
              <p:tags r:id="rId383"/>
            </p:custDataLst>
          </p:nvPr>
        </p:nvSpPr>
        <p:spPr>
          <a:xfrm>
            <a:off x="10045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7" name="Rectangle 3036">
            <a:extLst>
              <a:ext uri="{FF2B5EF4-FFF2-40B4-BE49-F238E27FC236}">
                <a16:creationId xmlns:a16="http://schemas.microsoft.com/office/drawing/2014/main" id="{A622B493-F4E2-CC02-B861-3866C3CADBC8}"/>
              </a:ext>
              <a:ext uri="{C183D7F6-B498-43B3-948B-1728B52AA6E4}">
                <adec:decorative xmlns:adec="http://schemas.microsoft.com/office/drawing/2017/decorative" val="1"/>
              </a:ext>
            </a:extLst>
          </p:cNvPr>
          <p:cNvSpPr/>
          <p:nvPr>
            <p:custDataLst>
              <p:tags r:id="rId384"/>
            </p:custDataLst>
          </p:nvPr>
        </p:nvSpPr>
        <p:spPr>
          <a:xfrm>
            <a:off x="101346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8" name="Rectangle 3037">
            <a:extLst>
              <a:ext uri="{FF2B5EF4-FFF2-40B4-BE49-F238E27FC236}">
                <a16:creationId xmlns:a16="http://schemas.microsoft.com/office/drawing/2014/main" id="{F15FBA1D-78CD-363A-E2B5-81A0774EB6FB}"/>
              </a:ext>
              <a:ext uri="{C183D7F6-B498-43B3-948B-1728B52AA6E4}">
                <adec:decorative xmlns:adec="http://schemas.microsoft.com/office/drawing/2017/decorative" val="1"/>
              </a:ext>
            </a:extLst>
          </p:cNvPr>
          <p:cNvSpPr/>
          <p:nvPr>
            <p:custDataLst>
              <p:tags r:id="rId385"/>
            </p:custDataLst>
          </p:nvPr>
        </p:nvSpPr>
        <p:spPr>
          <a:xfrm>
            <a:off x="10223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9" name="Rectangle 3038">
            <a:extLst>
              <a:ext uri="{FF2B5EF4-FFF2-40B4-BE49-F238E27FC236}">
                <a16:creationId xmlns:a16="http://schemas.microsoft.com/office/drawing/2014/main" id="{57642493-2ED8-5CFE-93C4-88D3127161BD}"/>
              </a:ext>
              <a:ext uri="{C183D7F6-B498-43B3-948B-1728B52AA6E4}">
                <adec:decorative xmlns:adec="http://schemas.microsoft.com/office/drawing/2017/decorative" val="1"/>
              </a:ext>
            </a:extLst>
          </p:cNvPr>
          <p:cNvSpPr/>
          <p:nvPr>
            <p:custDataLst>
              <p:tags r:id="rId386"/>
            </p:custDataLst>
          </p:nvPr>
        </p:nvSpPr>
        <p:spPr>
          <a:xfrm>
            <a:off x="10312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0" name="Rectangle 3039">
            <a:extLst>
              <a:ext uri="{FF2B5EF4-FFF2-40B4-BE49-F238E27FC236}">
                <a16:creationId xmlns:a16="http://schemas.microsoft.com/office/drawing/2014/main" id="{0F39CB40-1D93-E886-D4F8-B2BD4FAC8E68}"/>
              </a:ext>
              <a:ext uri="{C183D7F6-B498-43B3-948B-1728B52AA6E4}">
                <adec:decorative xmlns:adec="http://schemas.microsoft.com/office/drawing/2017/decorative" val="1"/>
              </a:ext>
            </a:extLst>
          </p:cNvPr>
          <p:cNvSpPr/>
          <p:nvPr>
            <p:custDataLst>
              <p:tags r:id="rId387"/>
            </p:custDataLst>
          </p:nvPr>
        </p:nvSpPr>
        <p:spPr>
          <a:xfrm>
            <a:off x="10401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1" name="Rectangle 3040">
            <a:extLst>
              <a:ext uri="{FF2B5EF4-FFF2-40B4-BE49-F238E27FC236}">
                <a16:creationId xmlns:a16="http://schemas.microsoft.com/office/drawing/2014/main" id="{461CD0B9-5FD5-51CF-FE51-43635FBAE34E}"/>
              </a:ext>
              <a:ext uri="{C183D7F6-B498-43B3-948B-1728B52AA6E4}">
                <adec:decorative xmlns:adec="http://schemas.microsoft.com/office/drawing/2017/decorative" val="1"/>
              </a:ext>
            </a:extLst>
          </p:cNvPr>
          <p:cNvSpPr/>
          <p:nvPr>
            <p:custDataLst>
              <p:tags r:id="rId388"/>
            </p:custDataLst>
          </p:nvPr>
        </p:nvSpPr>
        <p:spPr>
          <a:xfrm>
            <a:off x="10490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2" name="Rectangle 3041">
            <a:extLst>
              <a:ext uri="{FF2B5EF4-FFF2-40B4-BE49-F238E27FC236}">
                <a16:creationId xmlns:a16="http://schemas.microsoft.com/office/drawing/2014/main" id="{1E9D5BA2-6A76-4973-9A0A-68ED921C78CC}"/>
              </a:ext>
              <a:ext uri="{C183D7F6-B498-43B3-948B-1728B52AA6E4}">
                <adec:decorative xmlns:adec="http://schemas.microsoft.com/office/drawing/2017/decorative" val="1"/>
              </a:ext>
            </a:extLst>
          </p:cNvPr>
          <p:cNvSpPr/>
          <p:nvPr>
            <p:custDataLst>
              <p:tags r:id="rId389"/>
            </p:custDataLst>
          </p:nvPr>
        </p:nvSpPr>
        <p:spPr>
          <a:xfrm>
            <a:off x="106680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3" name="Rectangle 3042">
            <a:extLst>
              <a:ext uri="{FF2B5EF4-FFF2-40B4-BE49-F238E27FC236}">
                <a16:creationId xmlns:a16="http://schemas.microsoft.com/office/drawing/2014/main" id="{19D3186C-7F4B-AF5F-D216-EB792A79C332}"/>
              </a:ext>
              <a:ext uri="{C183D7F6-B498-43B3-948B-1728B52AA6E4}">
                <adec:decorative xmlns:adec="http://schemas.microsoft.com/office/drawing/2017/decorative" val="1"/>
              </a:ext>
            </a:extLst>
          </p:cNvPr>
          <p:cNvSpPr/>
          <p:nvPr>
            <p:custDataLst>
              <p:tags r:id="rId390"/>
            </p:custDataLst>
          </p:nvPr>
        </p:nvSpPr>
        <p:spPr>
          <a:xfrm>
            <a:off x="8267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4" name="Rectangle 3043">
            <a:extLst>
              <a:ext uri="{FF2B5EF4-FFF2-40B4-BE49-F238E27FC236}">
                <a16:creationId xmlns:a16="http://schemas.microsoft.com/office/drawing/2014/main" id="{668FB5D8-DCF5-C42B-95A6-84B3AEF7BFB1}"/>
              </a:ext>
              <a:ext uri="{C183D7F6-B498-43B3-948B-1728B52AA6E4}">
                <adec:decorative xmlns:adec="http://schemas.microsoft.com/office/drawing/2017/decorative" val="1"/>
              </a:ext>
            </a:extLst>
          </p:cNvPr>
          <p:cNvSpPr/>
          <p:nvPr>
            <p:custDataLst>
              <p:tags r:id="rId391"/>
            </p:custDataLst>
          </p:nvPr>
        </p:nvSpPr>
        <p:spPr>
          <a:xfrm>
            <a:off x="84455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5" name="Rectangle 3044">
            <a:extLst>
              <a:ext uri="{FF2B5EF4-FFF2-40B4-BE49-F238E27FC236}">
                <a16:creationId xmlns:a16="http://schemas.microsoft.com/office/drawing/2014/main" id="{9E5E9851-4C3D-E6EF-BB48-22A9948546AA}"/>
              </a:ext>
              <a:ext uri="{C183D7F6-B498-43B3-948B-1728B52AA6E4}">
                <adec:decorative xmlns:adec="http://schemas.microsoft.com/office/drawing/2017/decorative" val="1"/>
              </a:ext>
            </a:extLst>
          </p:cNvPr>
          <p:cNvSpPr/>
          <p:nvPr>
            <p:custDataLst>
              <p:tags r:id="rId392"/>
            </p:custDataLst>
          </p:nvPr>
        </p:nvSpPr>
        <p:spPr>
          <a:xfrm>
            <a:off x="8534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6" name="Rectangle 3045">
            <a:extLst>
              <a:ext uri="{FF2B5EF4-FFF2-40B4-BE49-F238E27FC236}">
                <a16:creationId xmlns:a16="http://schemas.microsoft.com/office/drawing/2014/main" id="{3E8E256D-05CE-E685-0C4D-ADDC71EBC96E}"/>
              </a:ext>
              <a:ext uri="{C183D7F6-B498-43B3-948B-1728B52AA6E4}">
                <adec:decorative xmlns:adec="http://schemas.microsoft.com/office/drawing/2017/decorative" val="1"/>
              </a:ext>
            </a:extLst>
          </p:cNvPr>
          <p:cNvSpPr/>
          <p:nvPr>
            <p:custDataLst>
              <p:tags r:id="rId393"/>
            </p:custDataLst>
          </p:nvPr>
        </p:nvSpPr>
        <p:spPr>
          <a:xfrm>
            <a:off x="86233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7" name="Rectangle 3046">
            <a:extLst>
              <a:ext uri="{FF2B5EF4-FFF2-40B4-BE49-F238E27FC236}">
                <a16:creationId xmlns:a16="http://schemas.microsoft.com/office/drawing/2014/main" id="{A27DD044-BBA7-64AE-8A50-265C76B7F1ED}"/>
              </a:ext>
              <a:ext uri="{C183D7F6-B498-43B3-948B-1728B52AA6E4}">
                <adec:decorative xmlns:adec="http://schemas.microsoft.com/office/drawing/2017/decorative" val="1"/>
              </a:ext>
            </a:extLst>
          </p:cNvPr>
          <p:cNvSpPr/>
          <p:nvPr>
            <p:custDataLst>
              <p:tags r:id="rId394"/>
            </p:custDataLst>
          </p:nvPr>
        </p:nvSpPr>
        <p:spPr>
          <a:xfrm>
            <a:off x="88011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8" name="Rectangle 3047">
            <a:extLst>
              <a:ext uri="{FF2B5EF4-FFF2-40B4-BE49-F238E27FC236}">
                <a16:creationId xmlns:a16="http://schemas.microsoft.com/office/drawing/2014/main" id="{7EC1C951-034E-6576-C86E-75910F413853}"/>
              </a:ext>
              <a:ext uri="{C183D7F6-B498-43B3-948B-1728B52AA6E4}">
                <adec:decorative xmlns:adec="http://schemas.microsoft.com/office/drawing/2017/decorative" val="1"/>
              </a:ext>
            </a:extLst>
          </p:cNvPr>
          <p:cNvSpPr/>
          <p:nvPr>
            <p:custDataLst>
              <p:tags r:id="rId395"/>
            </p:custDataLst>
          </p:nvPr>
        </p:nvSpPr>
        <p:spPr>
          <a:xfrm>
            <a:off x="9067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9" name="Rectangle 3048">
            <a:extLst>
              <a:ext uri="{FF2B5EF4-FFF2-40B4-BE49-F238E27FC236}">
                <a16:creationId xmlns:a16="http://schemas.microsoft.com/office/drawing/2014/main" id="{D33468E1-A837-57E8-7D08-50C359964910}"/>
              </a:ext>
              <a:ext uri="{C183D7F6-B498-43B3-948B-1728B52AA6E4}">
                <adec:decorative xmlns:adec="http://schemas.microsoft.com/office/drawing/2017/decorative" val="1"/>
              </a:ext>
            </a:extLst>
          </p:cNvPr>
          <p:cNvSpPr/>
          <p:nvPr>
            <p:custDataLst>
              <p:tags r:id="rId396"/>
            </p:custDataLst>
          </p:nvPr>
        </p:nvSpPr>
        <p:spPr>
          <a:xfrm>
            <a:off x="9245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0" name="Rectangle 3049">
            <a:extLst>
              <a:ext uri="{FF2B5EF4-FFF2-40B4-BE49-F238E27FC236}">
                <a16:creationId xmlns:a16="http://schemas.microsoft.com/office/drawing/2014/main" id="{0859E59D-7439-F0E6-4512-FCF5706FBB34}"/>
              </a:ext>
              <a:ext uri="{C183D7F6-B498-43B3-948B-1728B52AA6E4}">
                <adec:decorative xmlns:adec="http://schemas.microsoft.com/office/drawing/2017/decorative" val="1"/>
              </a:ext>
            </a:extLst>
          </p:cNvPr>
          <p:cNvSpPr/>
          <p:nvPr>
            <p:custDataLst>
              <p:tags r:id="rId397"/>
            </p:custDataLst>
          </p:nvPr>
        </p:nvSpPr>
        <p:spPr>
          <a:xfrm>
            <a:off x="9423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1" name="Rectangle 3050">
            <a:extLst>
              <a:ext uri="{FF2B5EF4-FFF2-40B4-BE49-F238E27FC236}">
                <a16:creationId xmlns:a16="http://schemas.microsoft.com/office/drawing/2014/main" id="{8DCC28D9-5CEB-4C2D-B917-ABD1042EFEA2}"/>
              </a:ext>
              <a:ext uri="{C183D7F6-B498-43B3-948B-1728B52AA6E4}">
                <adec:decorative xmlns:adec="http://schemas.microsoft.com/office/drawing/2017/decorative" val="1"/>
              </a:ext>
            </a:extLst>
          </p:cNvPr>
          <p:cNvSpPr/>
          <p:nvPr>
            <p:custDataLst>
              <p:tags r:id="rId398"/>
            </p:custDataLst>
          </p:nvPr>
        </p:nvSpPr>
        <p:spPr>
          <a:xfrm>
            <a:off x="9779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2" name="Rectangle 3051">
            <a:extLst>
              <a:ext uri="{FF2B5EF4-FFF2-40B4-BE49-F238E27FC236}">
                <a16:creationId xmlns:a16="http://schemas.microsoft.com/office/drawing/2014/main" id="{8F487985-A8AA-2848-B069-FD618ABCC206}"/>
              </a:ext>
              <a:ext uri="{C183D7F6-B498-43B3-948B-1728B52AA6E4}">
                <adec:decorative xmlns:adec="http://schemas.microsoft.com/office/drawing/2017/decorative" val="1"/>
              </a:ext>
            </a:extLst>
          </p:cNvPr>
          <p:cNvSpPr/>
          <p:nvPr>
            <p:custDataLst>
              <p:tags r:id="rId399"/>
            </p:custDataLst>
          </p:nvPr>
        </p:nvSpPr>
        <p:spPr>
          <a:xfrm>
            <a:off x="98679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3" name="Rectangle 3052">
            <a:extLst>
              <a:ext uri="{FF2B5EF4-FFF2-40B4-BE49-F238E27FC236}">
                <a16:creationId xmlns:a16="http://schemas.microsoft.com/office/drawing/2014/main" id="{F057E12D-15CF-8626-AB0E-18C68905503C}"/>
              </a:ext>
              <a:ext uri="{C183D7F6-B498-43B3-948B-1728B52AA6E4}">
                <adec:decorative xmlns:adec="http://schemas.microsoft.com/office/drawing/2017/decorative" val="1"/>
              </a:ext>
            </a:extLst>
          </p:cNvPr>
          <p:cNvSpPr/>
          <p:nvPr>
            <p:custDataLst>
              <p:tags r:id="rId400"/>
            </p:custDataLst>
          </p:nvPr>
        </p:nvSpPr>
        <p:spPr>
          <a:xfrm>
            <a:off x="9956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4" name="Rectangle 3053">
            <a:extLst>
              <a:ext uri="{FF2B5EF4-FFF2-40B4-BE49-F238E27FC236}">
                <a16:creationId xmlns:a16="http://schemas.microsoft.com/office/drawing/2014/main" id="{FF8FAE95-5901-1D57-38AB-FCBBCC94D232}"/>
              </a:ext>
              <a:ext uri="{C183D7F6-B498-43B3-948B-1728B52AA6E4}">
                <adec:decorative xmlns:adec="http://schemas.microsoft.com/office/drawing/2017/decorative" val="1"/>
              </a:ext>
            </a:extLst>
          </p:cNvPr>
          <p:cNvSpPr/>
          <p:nvPr>
            <p:custDataLst>
              <p:tags r:id="rId401"/>
            </p:custDataLst>
          </p:nvPr>
        </p:nvSpPr>
        <p:spPr>
          <a:xfrm>
            <a:off x="10045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5" name="Rectangle 3054">
            <a:extLst>
              <a:ext uri="{FF2B5EF4-FFF2-40B4-BE49-F238E27FC236}">
                <a16:creationId xmlns:a16="http://schemas.microsoft.com/office/drawing/2014/main" id="{7C472F3C-EE6C-6D6E-7241-EAAC6CFC62E7}"/>
              </a:ext>
              <a:ext uri="{C183D7F6-B498-43B3-948B-1728B52AA6E4}">
                <adec:decorative xmlns:adec="http://schemas.microsoft.com/office/drawing/2017/decorative" val="1"/>
              </a:ext>
            </a:extLst>
          </p:cNvPr>
          <p:cNvSpPr/>
          <p:nvPr>
            <p:custDataLst>
              <p:tags r:id="rId402"/>
            </p:custDataLst>
          </p:nvPr>
        </p:nvSpPr>
        <p:spPr>
          <a:xfrm>
            <a:off x="10134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6" name="Rectangle 3055">
            <a:extLst>
              <a:ext uri="{FF2B5EF4-FFF2-40B4-BE49-F238E27FC236}">
                <a16:creationId xmlns:a16="http://schemas.microsoft.com/office/drawing/2014/main" id="{EB41FB13-06D2-8E84-EC4F-C08D96952DC0}"/>
              </a:ext>
              <a:ext uri="{C183D7F6-B498-43B3-948B-1728B52AA6E4}">
                <adec:decorative xmlns:adec="http://schemas.microsoft.com/office/drawing/2017/decorative" val="1"/>
              </a:ext>
            </a:extLst>
          </p:cNvPr>
          <p:cNvSpPr/>
          <p:nvPr>
            <p:custDataLst>
              <p:tags r:id="rId403"/>
            </p:custDataLst>
          </p:nvPr>
        </p:nvSpPr>
        <p:spPr>
          <a:xfrm>
            <a:off x="10668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7" name="Rectangle 3056">
            <a:extLst>
              <a:ext uri="{FF2B5EF4-FFF2-40B4-BE49-F238E27FC236}">
                <a16:creationId xmlns:a16="http://schemas.microsoft.com/office/drawing/2014/main" id="{02FF6FE3-E466-833E-1820-552C421D95C5}"/>
              </a:ext>
              <a:ext uri="{C183D7F6-B498-43B3-948B-1728B52AA6E4}">
                <adec:decorative xmlns:adec="http://schemas.microsoft.com/office/drawing/2017/decorative" val="1"/>
              </a:ext>
            </a:extLst>
          </p:cNvPr>
          <p:cNvSpPr/>
          <p:nvPr>
            <p:custDataLst>
              <p:tags r:id="rId404"/>
            </p:custDataLst>
          </p:nvPr>
        </p:nvSpPr>
        <p:spPr>
          <a:xfrm>
            <a:off x="8267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8" name="Rectangle 3057">
            <a:extLst>
              <a:ext uri="{FF2B5EF4-FFF2-40B4-BE49-F238E27FC236}">
                <a16:creationId xmlns:a16="http://schemas.microsoft.com/office/drawing/2014/main" id="{7B21FB8D-64EA-671E-4811-02177D6F46E6}"/>
              </a:ext>
              <a:ext uri="{C183D7F6-B498-43B3-948B-1728B52AA6E4}">
                <adec:decorative xmlns:adec="http://schemas.microsoft.com/office/drawing/2017/decorative" val="1"/>
              </a:ext>
            </a:extLst>
          </p:cNvPr>
          <p:cNvSpPr/>
          <p:nvPr>
            <p:custDataLst>
              <p:tags r:id="rId405"/>
            </p:custDataLst>
          </p:nvPr>
        </p:nvSpPr>
        <p:spPr>
          <a:xfrm>
            <a:off x="84455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9" name="Rectangle 3058">
            <a:extLst>
              <a:ext uri="{FF2B5EF4-FFF2-40B4-BE49-F238E27FC236}">
                <a16:creationId xmlns:a16="http://schemas.microsoft.com/office/drawing/2014/main" id="{310F8822-8690-B38B-3484-D46A3CAA8A7E}"/>
              </a:ext>
              <a:ext uri="{C183D7F6-B498-43B3-948B-1728B52AA6E4}">
                <adec:decorative xmlns:adec="http://schemas.microsoft.com/office/drawing/2017/decorative" val="1"/>
              </a:ext>
            </a:extLst>
          </p:cNvPr>
          <p:cNvSpPr/>
          <p:nvPr>
            <p:custDataLst>
              <p:tags r:id="rId406"/>
            </p:custDataLst>
          </p:nvPr>
        </p:nvSpPr>
        <p:spPr>
          <a:xfrm>
            <a:off x="8534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0" name="Rectangle 3059">
            <a:extLst>
              <a:ext uri="{FF2B5EF4-FFF2-40B4-BE49-F238E27FC236}">
                <a16:creationId xmlns:a16="http://schemas.microsoft.com/office/drawing/2014/main" id="{5097C777-DB91-F092-3AB3-E524F1C00FCE}"/>
              </a:ext>
              <a:ext uri="{C183D7F6-B498-43B3-948B-1728B52AA6E4}">
                <adec:decorative xmlns:adec="http://schemas.microsoft.com/office/drawing/2017/decorative" val="1"/>
              </a:ext>
            </a:extLst>
          </p:cNvPr>
          <p:cNvSpPr/>
          <p:nvPr>
            <p:custDataLst>
              <p:tags r:id="rId407"/>
            </p:custDataLst>
          </p:nvPr>
        </p:nvSpPr>
        <p:spPr>
          <a:xfrm>
            <a:off x="86233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1" name="Rectangle 3060">
            <a:extLst>
              <a:ext uri="{FF2B5EF4-FFF2-40B4-BE49-F238E27FC236}">
                <a16:creationId xmlns:a16="http://schemas.microsoft.com/office/drawing/2014/main" id="{A05F775A-44C7-C947-6C0C-79A07BF0F64D}"/>
              </a:ext>
              <a:ext uri="{C183D7F6-B498-43B3-948B-1728B52AA6E4}">
                <adec:decorative xmlns:adec="http://schemas.microsoft.com/office/drawing/2017/decorative" val="1"/>
              </a:ext>
            </a:extLst>
          </p:cNvPr>
          <p:cNvSpPr/>
          <p:nvPr>
            <p:custDataLst>
              <p:tags r:id="rId408"/>
            </p:custDataLst>
          </p:nvPr>
        </p:nvSpPr>
        <p:spPr>
          <a:xfrm>
            <a:off x="8801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2" name="Rectangle 3061">
            <a:extLst>
              <a:ext uri="{FF2B5EF4-FFF2-40B4-BE49-F238E27FC236}">
                <a16:creationId xmlns:a16="http://schemas.microsoft.com/office/drawing/2014/main" id="{29324A46-A0D7-8BBD-C58E-12C7D4231D2A}"/>
              </a:ext>
              <a:ext uri="{C183D7F6-B498-43B3-948B-1728B52AA6E4}">
                <adec:decorative xmlns:adec="http://schemas.microsoft.com/office/drawing/2017/decorative" val="1"/>
              </a:ext>
            </a:extLst>
          </p:cNvPr>
          <p:cNvSpPr/>
          <p:nvPr>
            <p:custDataLst>
              <p:tags r:id="rId409"/>
            </p:custDataLst>
          </p:nvPr>
        </p:nvSpPr>
        <p:spPr>
          <a:xfrm>
            <a:off x="9156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3" name="Rectangle 3062">
            <a:extLst>
              <a:ext uri="{FF2B5EF4-FFF2-40B4-BE49-F238E27FC236}">
                <a16:creationId xmlns:a16="http://schemas.microsoft.com/office/drawing/2014/main" id="{047726F3-8468-C5D3-3CA1-FA6278083E31}"/>
              </a:ext>
              <a:ext uri="{C183D7F6-B498-43B3-948B-1728B52AA6E4}">
                <adec:decorative xmlns:adec="http://schemas.microsoft.com/office/drawing/2017/decorative" val="1"/>
              </a:ext>
            </a:extLst>
          </p:cNvPr>
          <p:cNvSpPr/>
          <p:nvPr>
            <p:custDataLst>
              <p:tags r:id="rId410"/>
            </p:custDataLst>
          </p:nvPr>
        </p:nvSpPr>
        <p:spPr>
          <a:xfrm>
            <a:off x="9423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4" name="Rectangle 3063">
            <a:extLst>
              <a:ext uri="{FF2B5EF4-FFF2-40B4-BE49-F238E27FC236}">
                <a16:creationId xmlns:a16="http://schemas.microsoft.com/office/drawing/2014/main" id="{B07BB06B-0B17-D41A-15BF-8992CF72AD6D}"/>
              </a:ext>
              <a:ext uri="{C183D7F6-B498-43B3-948B-1728B52AA6E4}">
                <adec:decorative xmlns:adec="http://schemas.microsoft.com/office/drawing/2017/decorative" val="1"/>
              </a:ext>
            </a:extLst>
          </p:cNvPr>
          <p:cNvSpPr/>
          <p:nvPr>
            <p:custDataLst>
              <p:tags r:id="rId411"/>
            </p:custDataLst>
          </p:nvPr>
        </p:nvSpPr>
        <p:spPr>
          <a:xfrm>
            <a:off x="9601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5" name="Rectangle 3064">
            <a:extLst>
              <a:ext uri="{FF2B5EF4-FFF2-40B4-BE49-F238E27FC236}">
                <a16:creationId xmlns:a16="http://schemas.microsoft.com/office/drawing/2014/main" id="{573BBD60-1DC5-3060-FFF3-1B20FCDA885E}"/>
              </a:ext>
              <a:ext uri="{C183D7F6-B498-43B3-948B-1728B52AA6E4}">
                <adec:decorative xmlns:adec="http://schemas.microsoft.com/office/drawing/2017/decorative" val="1"/>
              </a:ext>
            </a:extLst>
          </p:cNvPr>
          <p:cNvSpPr/>
          <p:nvPr>
            <p:custDataLst>
              <p:tags r:id="rId412"/>
            </p:custDataLst>
          </p:nvPr>
        </p:nvSpPr>
        <p:spPr>
          <a:xfrm>
            <a:off x="9867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6" name="Rectangle 3065">
            <a:extLst>
              <a:ext uri="{FF2B5EF4-FFF2-40B4-BE49-F238E27FC236}">
                <a16:creationId xmlns:a16="http://schemas.microsoft.com/office/drawing/2014/main" id="{F6EE5877-6F4B-6A9D-0296-F5EC507AF610}"/>
              </a:ext>
              <a:ext uri="{C183D7F6-B498-43B3-948B-1728B52AA6E4}">
                <adec:decorative xmlns:adec="http://schemas.microsoft.com/office/drawing/2017/decorative" val="1"/>
              </a:ext>
            </a:extLst>
          </p:cNvPr>
          <p:cNvSpPr/>
          <p:nvPr>
            <p:custDataLst>
              <p:tags r:id="rId413"/>
            </p:custDataLst>
          </p:nvPr>
        </p:nvSpPr>
        <p:spPr>
          <a:xfrm>
            <a:off x="10490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7" name="Rectangle 3066">
            <a:extLst>
              <a:ext uri="{FF2B5EF4-FFF2-40B4-BE49-F238E27FC236}">
                <a16:creationId xmlns:a16="http://schemas.microsoft.com/office/drawing/2014/main" id="{B02EDB90-CEAC-3ADD-D461-D1E0B2E4A992}"/>
              </a:ext>
              <a:ext uri="{C183D7F6-B498-43B3-948B-1728B52AA6E4}">
                <adec:decorative xmlns:adec="http://schemas.microsoft.com/office/drawing/2017/decorative" val="1"/>
              </a:ext>
            </a:extLst>
          </p:cNvPr>
          <p:cNvSpPr/>
          <p:nvPr>
            <p:custDataLst>
              <p:tags r:id="rId414"/>
            </p:custDataLst>
          </p:nvPr>
        </p:nvSpPr>
        <p:spPr>
          <a:xfrm>
            <a:off x="10579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8" name="Rectangle 3067">
            <a:extLst>
              <a:ext uri="{FF2B5EF4-FFF2-40B4-BE49-F238E27FC236}">
                <a16:creationId xmlns:a16="http://schemas.microsoft.com/office/drawing/2014/main" id="{C3424D0C-32FF-82CC-3C4F-E702310FA384}"/>
              </a:ext>
              <a:ext uri="{C183D7F6-B498-43B3-948B-1728B52AA6E4}">
                <adec:decorative xmlns:adec="http://schemas.microsoft.com/office/drawing/2017/decorative" val="1"/>
              </a:ext>
            </a:extLst>
          </p:cNvPr>
          <p:cNvSpPr/>
          <p:nvPr>
            <p:custDataLst>
              <p:tags r:id="rId415"/>
            </p:custDataLst>
          </p:nvPr>
        </p:nvSpPr>
        <p:spPr>
          <a:xfrm>
            <a:off x="106680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9" name="Rectangle 3068">
            <a:extLst>
              <a:ext uri="{FF2B5EF4-FFF2-40B4-BE49-F238E27FC236}">
                <a16:creationId xmlns:a16="http://schemas.microsoft.com/office/drawing/2014/main" id="{9866EED1-7649-8205-868D-EA96C1C2264A}"/>
              </a:ext>
              <a:ext uri="{C183D7F6-B498-43B3-948B-1728B52AA6E4}">
                <adec:decorative xmlns:adec="http://schemas.microsoft.com/office/drawing/2017/decorative" val="1"/>
              </a:ext>
            </a:extLst>
          </p:cNvPr>
          <p:cNvSpPr/>
          <p:nvPr>
            <p:custDataLst>
              <p:tags r:id="rId416"/>
            </p:custDataLst>
          </p:nvPr>
        </p:nvSpPr>
        <p:spPr>
          <a:xfrm>
            <a:off x="10756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0" name="Rectangle 3069">
            <a:extLst>
              <a:ext uri="{FF2B5EF4-FFF2-40B4-BE49-F238E27FC236}">
                <a16:creationId xmlns:a16="http://schemas.microsoft.com/office/drawing/2014/main" id="{C940695F-2E3C-14DD-A6C4-86F4725B0F3D}"/>
              </a:ext>
              <a:ext uri="{C183D7F6-B498-43B3-948B-1728B52AA6E4}">
                <adec:decorative xmlns:adec="http://schemas.microsoft.com/office/drawing/2017/decorative" val="1"/>
              </a:ext>
            </a:extLst>
          </p:cNvPr>
          <p:cNvSpPr/>
          <p:nvPr>
            <p:custDataLst>
              <p:tags r:id="rId417"/>
            </p:custDataLst>
          </p:nvPr>
        </p:nvSpPr>
        <p:spPr>
          <a:xfrm>
            <a:off x="8267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1" name="Rectangle 3070">
            <a:extLst>
              <a:ext uri="{FF2B5EF4-FFF2-40B4-BE49-F238E27FC236}">
                <a16:creationId xmlns:a16="http://schemas.microsoft.com/office/drawing/2014/main" id="{E2A81D29-D178-D2F7-1285-FAC8AB6ADB14}"/>
              </a:ext>
              <a:ext uri="{C183D7F6-B498-43B3-948B-1728B52AA6E4}">
                <adec:decorative xmlns:adec="http://schemas.microsoft.com/office/drawing/2017/decorative" val="1"/>
              </a:ext>
            </a:extLst>
          </p:cNvPr>
          <p:cNvSpPr/>
          <p:nvPr>
            <p:custDataLst>
              <p:tags r:id="rId418"/>
            </p:custDataLst>
          </p:nvPr>
        </p:nvSpPr>
        <p:spPr>
          <a:xfrm>
            <a:off x="8801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2" name="Rectangle 3071">
            <a:extLst>
              <a:ext uri="{FF2B5EF4-FFF2-40B4-BE49-F238E27FC236}">
                <a16:creationId xmlns:a16="http://schemas.microsoft.com/office/drawing/2014/main" id="{50F286F9-1573-375A-2718-F0C1B90ECCE9}"/>
              </a:ext>
              <a:ext uri="{C183D7F6-B498-43B3-948B-1728B52AA6E4}">
                <adec:decorative xmlns:adec="http://schemas.microsoft.com/office/drawing/2017/decorative" val="1"/>
              </a:ext>
            </a:extLst>
          </p:cNvPr>
          <p:cNvSpPr/>
          <p:nvPr>
            <p:custDataLst>
              <p:tags r:id="rId419"/>
            </p:custDataLst>
          </p:nvPr>
        </p:nvSpPr>
        <p:spPr>
          <a:xfrm>
            <a:off x="9156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3" name="Rectangle 3072">
            <a:extLst>
              <a:ext uri="{FF2B5EF4-FFF2-40B4-BE49-F238E27FC236}">
                <a16:creationId xmlns:a16="http://schemas.microsoft.com/office/drawing/2014/main" id="{D06382ED-601A-D486-D51E-76E6BC081539}"/>
              </a:ext>
              <a:ext uri="{C183D7F6-B498-43B3-948B-1728B52AA6E4}">
                <adec:decorative xmlns:adec="http://schemas.microsoft.com/office/drawing/2017/decorative" val="1"/>
              </a:ext>
            </a:extLst>
          </p:cNvPr>
          <p:cNvSpPr/>
          <p:nvPr>
            <p:custDataLst>
              <p:tags r:id="rId420"/>
            </p:custDataLst>
          </p:nvPr>
        </p:nvSpPr>
        <p:spPr>
          <a:xfrm>
            <a:off x="9245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4" name="Rectangle 3073">
            <a:extLst>
              <a:ext uri="{FF2B5EF4-FFF2-40B4-BE49-F238E27FC236}">
                <a16:creationId xmlns:a16="http://schemas.microsoft.com/office/drawing/2014/main" id="{5A141FD7-48C7-B139-31FE-676AAD134C2B}"/>
              </a:ext>
              <a:ext uri="{C183D7F6-B498-43B3-948B-1728B52AA6E4}">
                <adec:decorative xmlns:adec="http://schemas.microsoft.com/office/drawing/2017/decorative" val="1"/>
              </a:ext>
            </a:extLst>
          </p:cNvPr>
          <p:cNvSpPr/>
          <p:nvPr>
            <p:custDataLst>
              <p:tags r:id="rId421"/>
            </p:custDataLst>
          </p:nvPr>
        </p:nvSpPr>
        <p:spPr>
          <a:xfrm>
            <a:off x="9423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5" name="Rectangle 3074">
            <a:extLst>
              <a:ext uri="{FF2B5EF4-FFF2-40B4-BE49-F238E27FC236}">
                <a16:creationId xmlns:a16="http://schemas.microsoft.com/office/drawing/2014/main" id="{A69B19F1-8F50-F982-EFCB-B563261DF8ED}"/>
              </a:ext>
              <a:ext uri="{C183D7F6-B498-43B3-948B-1728B52AA6E4}">
                <adec:decorative xmlns:adec="http://schemas.microsoft.com/office/drawing/2017/decorative" val="1"/>
              </a:ext>
            </a:extLst>
          </p:cNvPr>
          <p:cNvSpPr/>
          <p:nvPr>
            <p:custDataLst>
              <p:tags r:id="rId422"/>
            </p:custDataLst>
          </p:nvPr>
        </p:nvSpPr>
        <p:spPr>
          <a:xfrm>
            <a:off x="9512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6" name="Rectangle 3075">
            <a:extLst>
              <a:ext uri="{FF2B5EF4-FFF2-40B4-BE49-F238E27FC236}">
                <a16:creationId xmlns:a16="http://schemas.microsoft.com/office/drawing/2014/main" id="{496BF1BF-F511-DE9B-FF19-7B977DDC98D7}"/>
              </a:ext>
              <a:ext uri="{C183D7F6-B498-43B3-948B-1728B52AA6E4}">
                <adec:decorative xmlns:adec="http://schemas.microsoft.com/office/drawing/2017/decorative" val="1"/>
              </a:ext>
            </a:extLst>
          </p:cNvPr>
          <p:cNvSpPr/>
          <p:nvPr>
            <p:custDataLst>
              <p:tags r:id="rId423"/>
            </p:custDataLst>
          </p:nvPr>
        </p:nvSpPr>
        <p:spPr>
          <a:xfrm>
            <a:off x="9601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7" name="Rectangle 3076">
            <a:extLst>
              <a:ext uri="{FF2B5EF4-FFF2-40B4-BE49-F238E27FC236}">
                <a16:creationId xmlns:a16="http://schemas.microsoft.com/office/drawing/2014/main" id="{298C0E07-5CEE-F648-C1D2-243235E537CB}"/>
              </a:ext>
              <a:ext uri="{C183D7F6-B498-43B3-948B-1728B52AA6E4}">
                <adec:decorative xmlns:adec="http://schemas.microsoft.com/office/drawing/2017/decorative" val="1"/>
              </a:ext>
            </a:extLst>
          </p:cNvPr>
          <p:cNvSpPr/>
          <p:nvPr>
            <p:custDataLst>
              <p:tags r:id="rId424"/>
            </p:custDataLst>
          </p:nvPr>
        </p:nvSpPr>
        <p:spPr>
          <a:xfrm>
            <a:off x="9690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8" name="Rectangle 3077">
            <a:extLst>
              <a:ext uri="{FF2B5EF4-FFF2-40B4-BE49-F238E27FC236}">
                <a16:creationId xmlns:a16="http://schemas.microsoft.com/office/drawing/2014/main" id="{6A66180E-180A-A342-8A39-A175B7FD9F20}"/>
              </a:ext>
              <a:ext uri="{C183D7F6-B498-43B3-948B-1728B52AA6E4}">
                <adec:decorative xmlns:adec="http://schemas.microsoft.com/office/drawing/2017/decorative" val="1"/>
              </a:ext>
            </a:extLst>
          </p:cNvPr>
          <p:cNvSpPr/>
          <p:nvPr>
            <p:custDataLst>
              <p:tags r:id="rId425"/>
            </p:custDataLst>
          </p:nvPr>
        </p:nvSpPr>
        <p:spPr>
          <a:xfrm>
            <a:off x="99568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9" name="Rectangle 3078">
            <a:extLst>
              <a:ext uri="{FF2B5EF4-FFF2-40B4-BE49-F238E27FC236}">
                <a16:creationId xmlns:a16="http://schemas.microsoft.com/office/drawing/2014/main" id="{D1567C8D-8A9C-FB23-38F3-4907FD5714E9}"/>
              </a:ext>
              <a:ext uri="{C183D7F6-B498-43B3-948B-1728B52AA6E4}">
                <adec:decorative xmlns:adec="http://schemas.microsoft.com/office/drawing/2017/decorative" val="1"/>
              </a:ext>
            </a:extLst>
          </p:cNvPr>
          <p:cNvSpPr/>
          <p:nvPr>
            <p:custDataLst>
              <p:tags r:id="rId426"/>
            </p:custDataLst>
          </p:nvPr>
        </p:nvSpPr>
        <p:spPr>
          <a:xfrm>
            <a:off x="10045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0" name="Rectangle 3079">
            <a:extLst>
              <a:ext uri="{FF2B5EF4-FFF2-40B4-BE49-F238E27FC236}">
                <a16:creationId xmlns:a16="http://schemas.microsoft.com/office/drawing/2014/main" id="{CCC4413B-BC28-2BEF-0CCB-491658BAF411}"/>
              </a:ext>
              <a:ext uri="{C183D7F6-B498-43B3-948B-1728B52AA6E4}">
                <adec:decorative xmlns:adec="http://schemas.microsoft.com/office/drawing/2017/decorative" val="1"/>
              </a:ext>
            </a:extLst>
          </p:cNvPr>
          <p:cNvSpPr/>
          <p:nvPr>
            <p:custDataLst>
              <p:tags r:id="rId427"/>
            </p:custDataLst>
          </p:nvPr>
        </p:nvSpPr>
        <p:spPr>
          <a:xfrm>
            <a:off x="10134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1" name="Rectangle 3080">
            <a:extLst>
              <a:ext uri="{FF2B5EF4-FFF2-40B4-BE49-F238E27FC236}">
                <a16:creationId xmlns:a16="http://schemas.microsoft.com/office/drawing/2014/main" id="{CEAEA83B-0958-94C8-A2D3-02CCD5158566}"/>
              </a:ext>
              <a:ext uri="{C183D7F6-B498-43B3-948B-1728B52AA6E4}">
                <adec:decorative xmlns:adec="http://schemas.microsoft.com/office/drawing/2017/decorative" val="1"/>
              </a:ext>
            </a:extLst>
          </p:cNvPr>
          <p:cNvSpPr/>
          <p:nvPr>
            <p:custDataLst>
              <p:tags r:id="rId428"/>
            </p:custDataLst>
          </p:nvPr>
        </p:nvSpPr>
        <p:spPr>
          <a:xfrm>
            <a:off x="102235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2" name="Rectangle 3081">
            <a:extLst>
              <a:ext uri="{FF2B5EF4-FFF2-40B4-BE49-F238E27FC236}">
                <a16:creationId xmlns:a16="http://schemas.microsoft.com/office/drawing/2014/main" id="{20345C2C-5AEE-8AEC-F5B8-63B13EC7BF3F}"/>
              </a:ext>
              <a:ext uri="{C183D7F6-B498-43B3-948B-1728B52AA6E4}">
                <adec:decorative xmlns:adec="http://schemas.microsoft.com/office/drawing/2017/decorative" val="1"/>
              </a:ext>
            </a:extLst>
          </p:cNvPr>
          <p:cNvSpPr/>
          <p:nvPr>
            <p:custDataLst>
              <p:tags r:id="rId429"/>
            </p:custDataLst>
          </p:nvPr>
        </p:nvSpPr>
        <p:spPr>
          <a:xfrm>
            <a:off x="10312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3" name="Rectangle 3082">
            <a:extLst>
              <a:ext uri="{FF2B5EF4-FFF2-40B4-BE49-F238E27FC236}">
                <a16:creationId xmlns:a16="http://schemas.microsoft.com/office/drawing/2014/main" id="{550ED3AD-8FC2-3E3B-C1CB-659B79AB6853}"/>
              </a:ext>
              <a:ext uri="{C183D7F6-B498-43B3-948B-1728B52AA6E4}">
                <adec:decorative xmlns:adec="http://schemas.microsoft.com/office/drawing/2017/decorative" val="1"/>
              </a:ext>
            </a:extLst>
          </p:cNvPr>
          <p:cNvSpPr/>
          <p:nvPr>
            <p:custDataLst>
              <p:tags r:id="rId430"/>
            </p:custDataLst>
          </p:nvPr>
        </p:nvSpPr>
        <p:spPr>
          <a:xfrm>
            <a:off x="10401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4" name="Rectangle 3083">
            <a:extLst>
              <a:ext uri="{FF2B5EF4-FFF2-40B4-BE49-F238E27FC236}">
                <a16:creationId xmlns:a16="http://schemas.microsoft.com/office/drawing/2014/main" id="{3466DE13-6B6F-AFE9-B0C7-D224A7AFC4C2}"/>
              </a:ext>
              <a:ext uri="{C183D7F6-B498-43B3-948B-1728B52AA6E4}">
                <adec:decorative xmlns:adec="http://schemas.microsoft.com/office/drawing/2017/decorative" val="1"/>
              </a:ext>
            </a:extLst>
          </p:cNvPr>
          <p:cNvSpPr/>
          <p:nvPr>
            <p:custDataLst>
              <p:tags r:id="rId431"/>
            </p:custDataLst>
          </p:nvPr>
        </p:nvSpPr>
        <p:spPr>
          <a:xfrm>
            <a:off x="10490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5" name="Rectangle 3084">
            <a:extLst>
              <a:ext uri="{FF2B5EF4-FFF2-40B4-BE49-F238E27FC236}">
                <a16:creationId xmlns:a16="http://schemas.microsoft.com/office/drawing/2014/main" id="{E2659333-62EE-F4D0-D366-871147A515BB}"/>
              </a:ext>
              <a:ext uri="{C183D7F6-B498-43B3-948B-1728B52AA6E4}">
                <adec:decorative xmlns:adec="http://schemas.microsoft.com/office/drawing/2017/decorative" val="1"/>
              </a:ext>
            </a:extLst>
          </p:cNvPr>
          <p:cNvSpPr/>
          <p:nvPr>
            <p:custDataLst>
              <p:tags r:id="rId432"/>
            </p:custDataLst>
          </p:nvPr>
        </p:nvSpPr>
        <p:spPr>
          <a:xfrm>
            <a:off x="106680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6" name="Rectangle 3085">
            <a:extLst>
              <a:ext uri="{FF2B5EF4-FFF2-40B4-BE49-F238E27FC236}">
                <a16:creationId xmlns:a16="http://schemas.microsoft.com/office/drawing/2014/main" id="{5BED0E7F-EE59-872B-472C-3742F7AD60D2}"/>
              </a:ext>
              <a:ext uri="{C183D7F6-B498-43B3-948B-1728B52AA6E4}">
                <adec:decorative xmlns:adec="http://schemas.microsoft.com/office/drawing/2017/decorative" val="1"/>
              </a:ext>
            </a:extLst>
          </p:cNvPr>
          <p:cNvSpPr/>
          <p:nvPr>
            <p:custDataLst>
              <p:tags r:id="rId433"/>
            </p:custDataLst>
          </p:nvPr>
        </p:nvSpPr>
        <p:spPr>
          <a:xfrm>
            <a:off x="107569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7" name="Rectangle 3086">
            <a:extLst>
              <a:ext uri="{FF2B5EF4-FFF2-40B4-BE49-F238E27FC236}">
                <a16:creationId xmlns:a16="http://schemas.microsoft.com/office/drawing/2014/main" id="{C919FD08-4B5E-1B45-A51D-B2458ADF44F4}"/>
              </a:ext>
              <a:ext uri="{C183D7F6-B498-43B3-948B-1728B52AA6E4}">
                <adec:decorative xmlns:adec="http://schemas.microsoft.com/office/drawing/2017/decorative" val="1"/>
              </a:ext>
            </a:extLst>
          </p:cNvPr>
          <p:cNvSpPr/>
          <p:nvPr>
            <p:custDataLst>
              <p:tags r:id="rId434"/>
            </p:custDataLst>
          </p:nvPr>
        </p:nvSpPr>
        <p:spPr>
          <a:xfrm>
            <a:off x="8267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8" name="Rectangle 3087">
            <a:extLst>
              <a:ext uri="{FF2B5EF4-FFF2-40B4-BE49-F238E27FC236}">
                <a16:creationId xmlns:a16="http://schemas.microsoft.com/office/drawing/2014/main" id="{3912AC5B-8F5B-3C2F-1B63-3389D036D587}"/>
              </a:ext>
              <a:ext uri="{C183D7F6-B498-43B3-948B-1728B52AA6E4}">
                <adec:decorative xmlns:adec="http://schemas.microsoft.com/office/drawing/2017/decorative" val="1"/>
              </a:ext>
            </a:extLst>
          </p:cNvPr>
          <p:cNvSpPr/>
          <p:nvPr>
            <p:custDataLst>
              <p:tags r:id="rId435"/>
            </p:custDataLst>
          </p:nvPr>
        </p:nvSpPr>
        <p:spPr>
          <a:xfrm>
            <a:off x="8356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9" name="Rectangle 3088">
            <a:extLst>
              <a:ext uri="{FF2B5EF4-FFF2-40B4-BE49-F238E27FC236}">
                <a16:creationId xmlns:a16="http://schemas.microsoft.com/office/drawing/2014/main" id="{BB4AFC0B-5605-E207-C31B-9419D34F7DAB}"/>
              </a:ext>
              <a:ext uri="{C183D7F6-B498-43B3-948B-1728B52AA6E4}">
                <adec:decorative xmlns:adec="http://schemas.microsoft.com/office/drawing/2017/decorative" val="1"/>
              </a:ext>
            </a:extLst>
          </p:cNvPr>
          <p:cNvSpPr/>
          <p:nvPr>
            <p:custDataLst>
              <p:tags r:id="rId436"/>
            </p:custDataLst>
          </p:nvPr>
        </p:nvSpPr>
        <p:spPr>
          <a:xfrm>
            <a:off x="84455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0" name="Rectangle 3089">
            <a:extLst>
              <a:ext uri="{FF2B5EF4-FFF2-40B4-BE49-F238E27FC236}">
                <a16:creationId xmlns:a16="http://schemas.microsoft.com/office/drawing/2014/main" id="{67D555DD-504D-A11B-E900-A069F5406194}"/>
              </a:ext>
              <a:ext uri="{C183D7F6-B498-43B3-948B-1728B52AA6E4}">
                <adec:decorative xmlns:adec="http://schemas.microsoft.com/office/drawing/2017/decorative" val="1"/>
              </a:ext>
            </a:extLst>
          </p:cNvPr>
          <p:cNvSpPr/>
          <p:nvPr>
            <p:custDataLst>
              <p:tags r:id="rId437"/>
            </p:custDataLst>
          </p:nvPr>
        </p:nvSpPr>
        <p:spPr>
          <a:xfrm>
            <a:off x="8534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1" name="Rectangle 3090">
            <a:extLst>
              <a:ext uri="{FF2B5EF4-FFF2-40B4-BE49-F238E27FC236}">
                <a16:creationId xmlns:a16="http://schemas.microsoft.com/office/drawing/2014/main" id="{8FA9EE2A-B056-F2B8-19DA-A01EE127E3CB}"/>
              </a:ext>
              <a:ext uri="{C183D7F6-B498-43B3-948B-1728B52AA6E4}">
                <adec:decorative xmlns:adec="http://schemas.microsoft.com/office/drawing/2017/decorative" val="1"/>
              </a:ext>
            </a:extLst>
          </p:cNvPr>
          <p:cNvSpPr/>
          <p:nvPr>
            <p:custDataLst>
              <p:tags r:id="rId438"/>
            </p:custDataLst>
          </p:nvPr>
        </p:nvSpPr>
        <p:spPr>
          <a:xfrm>
            <a:off x="8623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2" name="Rectangle 3091">
            <a:extLst>
              <a:ext uri="{FF2B5EF4-FFF2-40B4-BE49-F238E27FC236}">
                <a16:creationId xmlns:a16="http://schemas.microsoft.com/office/drawing/2014/main" id="{B0D93A9F-5862-DC33-9608-C6066F294CC5}"/>
              </a:ext>
              <a:ext uri="{C183D7F6-B498-43B3-948B-1728B52AA6E4}">
                <adec:decorative xmlns:adec="http://schemas.microsoft.com/office/drawing/2017/decorative" val="1"/>
              </a:ext>
            </a:extLst>
          </p:cNvPr>
          <p:cNvSpPr/>
          <p:nvPr>
            <p:custDataLst>
              <p:tags r:id="rId439"/>
            </p:custDataLst>
          </p:nvPr>
        </p:nvSpPr>
        <p:spPr>
          <a:xfrm>
            <a:off x="87122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3" name="Rectangle 3092">
            <a:extLst>
              <a:ext uri="{FF2B5EF4-FFF2-40B4-BE49-F238E27FC236}">
                <a16:creationId xmlns:a16="http://schemas.microsoft.com/office/drawing/2014/main" id="{4802C5CC-08FF-043D-826F-C67A1C4143AD}"/>
              </a:ext>
              <a:ext uri="{C183D7F6-B498-43B3-948B-1728B52AA6E4}">
                <adec:decorative xmlns:adec="http://schemas.microsoft.com/office/drawing/2017/decorative" val="1"/>
              </a:ext>
            </a:extLst>
          </p:cNvPr>
          <p:cNvSpPr/>
          <p:nvPr>
            <p:custDataLst>
              <p:tags r:id="rId440"/>
            </p:custDataLst>
          </p:nvPr>
        </p:nvSpPr>
        <p:spPr>
          <a:xfrm>
            <a:off x="88011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4" name="Rectangle 3093">
            <a:extLst>
              <a:ext uri="{FF2B5EF4-FFF2-40B4-BE49-F238E27FC236}">
                <a16:creationId xmlns:a16="http://schemas.microsoft.com/office/drawing/2014/main" id="{AE5079F5-999C-0B53-0F1C-CE94A46ED913}"/>
              </a:ext>
              <a:ext uri="{C183D7F6-B498-43B3-948B-1728B52AA6E4}">
                <adec:decorative xmlns:adec="http://schemas.microsoft.com/office/drawing/2017/decorative" val="1"/>
              </a:ext>
            </a:extLst>
          </p:cNvPr>
          <p:cNvSpPr/>
          <p:nvPr>
            <p:custDataLst>
              <p:tags r:id="rId441"/>
            </p:custDataLst>
          </p:nvPr>
        </p:nvSpPr>
        <p:spPr>
          <a:xfrm>
            <a:off x="89789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5" name="Rectangle 3094">
            <a:extLst>
              <a:ext uri="{FF2B5EF4-FFF2-40B4-BE49-F238E27FC236}">
                <a16:creationId xmlns:a16="http://schemas.microsoft.com/office/drawing/2014/main" id="{FF8DBFD3-7569-5AA5-3911-539D2BF023E0}"/>
              </a:ext>
              <a:ext uri="{C183D7F6-B498-43B3-948B-1728B52AA6E4}">
                <adec:decorative xmlns:adec="http://schemas.microsoft.com/office/drawing/2017/decorative" val="1"/>
              </a:ext>
            </a:extLst>
          </p:cNvPr>
          <p:cNvSpPr/>
          <p:nvPr>
            <p:custDataLst>
              <p:tags r:id="rId442"/>
            </p:custDataLst>
          </p:nvPr>
        </p:nvSpPr>
        <p:spPr>
          <a:xfrm>
            <a:off x="9245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6" name="Rectangle 3095">
            <a:extLst>
              <a:ext uri="{FF2B5EF4-FFF2-40B4-BE49-F238E27FC236}">
                <a16:creationId xmlns:a16="http://schemas.microsoft.com/office/drawing/2014/main" id="{3A79219E-B0C2-5FD9-F2A8-45EF041DFDF6}"/>
              </a:ext>
              <a:ext uri="{C183D7F6-B498-43B3-948B-1728B52AA6E4}">
                <adec:decorative xmlns:adec="http://schemas.microsoft.com/office/drawing/2017/decorative" val="1"/>
              </a:ext>
            </a:extLst>
          </p:cNvPr>
          <p:cNvSpPr/>
          <p:nvPr>
            <p:custDataLst>
              <p:tags r:id="rId443"/>
            </p:custDataLst>
          </p:nvPr>
        </p:nvSpPr>
        <p:spPr>
          <a:xfrm>
            <a:off x="9423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7" name="Rectangle 3096">
            <a:extLst>
              <a:ext uri="{FF2B5EF4-FFF2-40B4-BE49-F238E27FC236}">
                <a16:creationId xmlns:a16="http://schemas.microsoft.com/office/drawing/2014/main" id="{30130949-410E-484C-9989-C8D95E8196EF}"/>
              </a:ext>
              <a:ext uri="{C183D7F6-B498-43B3-948B-1728B52AA6E4}">
                <adec:decorative xmlns:adec="http://schemas.microsoft.com/office/drawing/2017/decorative" val="1"/>
              </a:ext>
            </a:extLst>
          </p:cNvPr>
          <p:cNvSpPr/>
          <p:nvPr>
            <p:custDataLst>
              <p:tags r:id="rId444"/>
            </p:custDataLst>
          </p:nvPr>
        </p:nvSpPr>
        <p:spPr>
          <a:xfrm>
            <a:off x="9512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8" name="Rectangle 3097">
            <a:extLst>
              <a:ext uri="{FF2B5EF4-FFF2-40B4-BE49-F238E27FC236}">
                <a16:creationId xmlns:a16="http://schemas.microsoft.com/office/drawing/2014/main" id="{FA078A41-E7B2-0DE9-2F66-3FB23B8A5B6F}"/>
              </a:ext>
              <a:ext uri="{C183D7F6-B498-43B3-948B-1728B52AA6E4}">
                <adec:decorative xmlns:adec="http://schemas.microsoft.com/office/drawing/2017/decorative" val="1"/>
              </a:ext>
            </a:extLst>
          </p:cNvPr>
          <p:cNvSpPr/>
          <p:nvPr>
            <p:custDataLst>
              <p:tags r:id="rId445"/>
            </p:custDataLst>
          </p:nvPr>
        </p:nvSpPr>
        <p:spPr>
          <a:xfrm>
            <a:off x="10045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9" name="Rectangle 3098">
            <a:extLst>
              <a:ext uri="{FF2B5EF4-FFF2-40B4-BE49-F238E27FC236}">
                <a16:creationId xmlns:a16="http://schemas.microsoft.com/office/drawing/2014/main" id="{585586BA-C8A9-0ED4-733E-3F1A7CCC8585}"/>
              </a:ext>
              <a:ext uri="{C183D7F6-B498-43B3-948B-1728B52AA6E4}">
                <adec:decorative xmlns:adec="http://schemas.microsoft.com/office/drawing/2017/decorative" val="1"/>
              </a:ext>
            </a:extLst>
          </p:cNvPr>
          <p:cNvSpPr/>
          <p:nvPr>
            <p:custDataLst>
              <p:tags r:id="rId446"/>
            </p:custDataLst>
          </p:nvPr>
        </p:nvSpPr>
        <p:spPr>
          <a:xfrm>
            <a:off x="10312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0" name="Rectangle 3099">
            <a:extLst>
              <a:ext uri="{FF2B5EF4-FFF2-40B4-BE49-F238E27FC236}">
                <a16:creationId xmlns:a16="http://schemas.microsoft.com/office/drawing/2014/main" id="{D7108F43-75E7-4CEF-BB60-EC4C9B7E2A49}"/>
              </a:ext>
              <a:ext uri="{C183D7F6-B498-43B3-948B-1728B52AA6E4}">
                <adec:decorative xmlns:adec="http://schemas.microsoft.com/office/drawing/2017/decorative" val="1"/>
              </a:ext>
            </a:extLst>
          </p:cNvPr>
          <p:cNvSpPr/>
          <p:nvPr>
            <p:custDataLst>
              <p:tags r:id="rId447"/>
            </p:custDataLst>
          </p:nvPr>
        </p:nvSpPr>
        <p:spPr>
          <a:xfrm>
            <a:off x="10401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1" name="Rectangle 3100">
            <a:extLst>
              <a:ext uri="{FF2B5EF4-FFF2-40B4-BE49-F238E27FC236}">
                <a16:creationId xmlns:a16="http://schemas.microsoft.com/office/drawing/2014/main" id="{5CCFED45-1F03-54C5-A2B7-54724BFB0203}"/>
              </a:ext>
              <a:ext uri="{C183D7F6-B498-43B3-948B-1728B52AA6E4}">
                <adec:decorative xmlns:adec="http://schemas.microsoft.com/office/drawing/2017/decorative" val="1"/>
              </a:ext>
            </a:extLst>
          </p:cNvPr>
          <p:cNvSpPr/>
          <p:nvPr>
            <p:custDataLst>
              <p:tags r:id="rId448"/>
            </p:custDataLst>
          </p:nvPr>
        </p:nvSpPr>
        <p:spPr>
          <a:xfrm>
            <a:off x="106680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Tree>
    <p:custDataLst>
      <p:tags r:id="rId1"/>
    </p:custDataLst>
    <p:extLst>
      <p:ext uri="{BB962C8B-B14F-4D97-AF65-F5344CB8AC3E}">
        <p14:creationId xmlns:p14="http://schemas.microsoft.com/office/powerpoint/2010/main" val="2523141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How familiar are you with each of these?</a:t>
            </a:r>
            <a:endParaRPr lang="en-FI"/>
          </a:p>
        </p:txBody>
      </p:sp>
      <p:sp>
        <p:nvSpPr>
          <p:cNvPr id="3" name="Content Placeholder 2">
            <a:extLst>
              <a:ext uri="{FF2B5EF4-FFF2-40B4-BE49-F238E27FC236}">
                <a16:creationId xmlns:a16="http://schemas.microsoft.com/office/drawing/2014/main" id="{69BB87DD-025D-AE43-4A03-910135B61E5D}"/>
              </a:ext>
              <a:ext uri="{C183D7F6-B498-43B3-948B-1728B52AA6E4}">
                <adec:decorative xmlns:adec="http://schemas.microsoft.com/office/drawing/2017/decorative" val="1"/>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50D18E02-3BC0-4620-9C9C-C338F679E706}"/>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69B0AB60-01EC-4C34-B1B0-F6354CA58118}"/>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Question slide</a:t>
            </a:r>
          </a:p>
        </p:txBody>
      </p:sp>
      <p:sp>
        <p:nvSpPr>
          <p:cNvPr id="6" name="Rectangle: Top Corners Snipped 5">
            <a:extLst>
              <a:ext uri="{FF2B5EF4-FFF2-40B4-BE49-F238E27FC236}">
                <a16:creationId xmlns:a16="http://schemas.microsoft.com/office/drawing/2014/main" id="{A0ADB553-693B-497E-833B-36891937A7E5}"/>
              </a:ext>
              <a:ext uri="{C183D7F6-B498-43B3-948B-1728B52AA6E4}">
                <adec:decorative xmlns:adec="http://schemas.microsoft.com/office/drawing/2017/decorative" val="1"/>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2B9465A5-0FE3-418C-A69D-2073DCC97E5C}"/>
              </a:ext>
              <a:ext uri="{C183D7F6-B498-43B3-948B-1728B52AA6E4}">
                <adec:decorative xmlns:adec="http://schemas.microsoft.com/office/drawing/2017/decorative" val="1"/>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Oval 7">
            <a:extLst>
              <a:ext uri="{FF2B5EF4-FFF2-40B4-BE49-F238E27FC236}">
                <a16:creationId xmlns:a16="http://schemas.microsoft.com/office/drawing/2014/main" id="{95ED60F0-DA6B-4A96-9228-C7BA55E88FBF}"/>
              </a:ext>
              <a:ext uri="{C183D7F6-B498-43B3-948B-1728B52AA6E4}">
                <adec:decorative xmlns:adec="http://schemas.microsoft.com/office/drawing/2017/decorative" val="1"/>
              </a:ext>
            </a:extLst>
          </p:cNvPr>
          <p:cNvSpPr/>
          <p:nvPr>
            <p:custDataLst>
              <p:tags r:id="rId8"/>
            </p:custDataLst>
          </p:nvPr>
        </p:nvSpPr>
        <p:spPr>
          <a:xfrm>
            <a:off x="11341100" y="6007100"/>
            <a:ext cx="762000" cy="762000"/>
          </a:xfrm>
          <a:prstGeom prst="ellipse">
            <a:avLst/>
          </a:prstGeom>
          <a:solidFill>
            <a:srgbClr val="24226F">
              <a:alpha val="0"/>
              <a:alpha val="0"/>
              <a:alpha val="0"/>
              <a:alpha val="0"/>
            </a:srgbClr>
          </a:solidFill>
          <a:ln w="19050" cap="flat" cmpd="sng" algn="ctr">
            <a:solidFill>
              <a:srgbClr val="24226F">
                <a:shade val="1500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rIns="0" rtlCol="0" anchor="ctr" anchorCtr="1"/>
          <a:lstStyle/>
          <a:p>
            <a:pPr algn="l"/>
            <a:endParaRPr lang="en-GB"/>
          </a:p>
        </p:txBody>
      </p:sp>
      <p:sp>
        <p:nvSpPr>
          <p:cNvPr id="9" name="TextBox 8">
            <a:extLst>
              <a:ext uri="{FF2B5EF4-FFF2-40B4-BE49-F238E27FC236}">
                <a16:creationId xmlns:a16="http://schemas.microsoft.com/office/drawing/2014/main" id="{4C3939C0-5840-4869-BFC4-25BDD1756998}"/>
              </a:ext>
            </a:extLst>
          </p:cNvPr>
          <p:cNvSpPr txBox="1"/>
          <p:nvPr>
            <p:custDataLst>
              <p:tags r:id="rId9"/>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10" name="TextBox 9">
            <a:extLst>
              <a:ext uri="{FF2B5EF4-FFF2-40B4-BE49-F238E27FC236}">
                <a16:creationId xmlns:a16="http://schemas.microsoft.com/office/drawing/2014/main" id="{AD796739-F59A-4A24-A0CB-C15B2CBC41D8}"/>
              </a:ext>
            </a:extLst>
          </p:cNvPr>
          <p:cNvSpPr txBox="1"/>
          <p:nvPr>
            <p:custDataLst>
              <p:tags r:id="rId10"/>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sp>
        <p:nvSpPr>
          <p:cNvPr id="11" name="TextBox 10">
            <a:extLst>
              <a:ext uri="{FF2B5EF4-FFF2-40B4-BE49-F238E27FC236}">
                <a16:creationId xmlns:a16="http://schemas.microsoft.com/office/drawing/2014/main" id="{9A79A43C-A274-4ECE-BEEB-E10E1AEB160E}"/>
              </a:ext>
            </a:extLst>
          </p:cNvPr>
          <p:cNvSpPr txBox="1"/>
          <p:nvPr>
            <p:custDataLst>
              <p:tags r:id="rId11"/>
            </p:custDataLst>
          </p:nvPr>
        </p:nvSpPr>
        <p:spPr>
          <a:xfrm>
            <a:off x="838200" y="1790700"/>
            <a:ext cx="5130800" cy="254000"/>
          </a:xfrm>
          <a:prstGeom prst="rect">
            <a:avLst/>
          </a:prstGeom>
          <a:noFill/>
        </p:spPr>
        <p:txBody>
          <a:bodyPr vertOverflow="overflow" vert="horz" wrap="square" rtlCol="0" anchor="t">
            <a:spAutoFit/>
          </a:bodyPr>
          <a:lstStyle/>
          <a:p>
            <a:r>
              <a:rPr lang="en-GB"/>
              <a:t>Completely unfamiliar</a:t>
            </a:r>
          </a:p>
        </p:txBody>
      </p:sp>
      <p:sp>
        <p:nvSpPr>
          <p:cNvPr id="12" name="TextBox 11">
            <a:extLst>
              <a:ext uri="{FF2B5EF4-FFF2-40B4-BE49-F238E27FC236}">
                <a16:creationId xmlns:a16="http://schemas.microsoft.com/office/drawing/2014/main" id="{ABA3F8D2-F770-4C05-901B-4573DC11675E}"/>
              </a:ext>
            </a:extLst>
          </p:cNvPr>
          <p:cNvSpPr txBox="1"/>
          <p:nvPr>
            <p:custDataLst>
              <p:tags r:id="rId12"/>
            </p:custDataLst>
          </p:nvPr>
        </p:nvSpPr>
        <p:spPr>
          <a:xfrm>
            <a:off x="6223000" y="1790700"/>
            <a:ext cx="5130800" cy="254000"/>
          </a:xfrm>
          <a:prstGeom prst="rect">
            <a:avLst/>
          </a:prstGeom>
          <a:noFill/>
        </p:spPr>
        <p:txBody>
          <a:bodyPr vertOverflow="overflow" vert="horz" wrap="square" rtlCol="0" anchor="t">
            <a:spAutoFit/>
          </a:bodyPr>
          <a:lstStyle/>
          <a:p>
            <a:pPr algn="r"/>
            <a:r>
              <a:rPr lang="en-GB"/>
              <a:t>Very familiar</a:t>
            </a:r>
          </a:p>
        </p:txBody>
      </p:sp>
      <p:sp>
        <p:nvSpPr>
          <p:cNvPr id="13" name="TextBox 12">
            <a:extLst>
              <a:ext uri="{FF2B5EF4-FFF2-40B4-BE49-F238E27FC236}">
                <a16:creationId xmlns:a16="http://schemas.microsoft.com/office/drawing/2014/main" id="{2A505DE0-1834-4B5A-960C-626F373D7E9F}"/>
              </a:ext>
            </a:extLst>
          </p:cNvPr>
          <p:cNvSpPr txBox="1"/>
          <p:nvPr>
            <p:custDataLst>
              <p:tags r:id="rId13"/>
            </p:custDataLst>
          </p:nvPr>
        </p:nvSpPr>
        <p:spPr>
          <a:xfrm>
            <a:off x="1155700" y="2425700"/>
            <a:ext cx="10515600" cy="317500"/>
          </a:xfrm>
          <a:prstGeom prst="rect">
            <a:avLst/>
          </a:prstGeom>
          <a:noFill/>
        </p:spPr>
        <p:txBody>
          <a:bodyPr vertOverflow="overflow" vert="horz" wrap="square" tIns="0" bIns="0" rtlCol="0" anchor="t">
            <a:spAutoFit/>
          </a:bodyPr>
          <a:lstStyle/>
          <a:p>
            <a:pPr algn="l"/>
            <a:r>
              <a:rPr lang="en-GB"/>
              <a:t>HTML (Hypertext Markup Language)</a:t>
            </a:r>
          </a:p>
        </p:txBody>
      </p:sp>
      <p:sp>
        <p:nvSpPr>
          <p:cNvPr id="14" name="Rectangle: Rounded Corners 13">
            <a:extLst>
              <a:ext uri="{FF2B5EF4-FFF2-40B4-BE49-F238E27FC236}">
                <a16:creationId xmlns:a16="http://schemas.microsoft.com/office/drawing/2014/main" id="{59E2D478-3F7E-4492-B618-C51D4F90AD2F}"/>
              </a:ext>
              <a:ext uri="{C183D7F6-B498-43B3-948B-1728B52AA6E4}">
                <adec:decorative xmlns:adec="http://schemas.microsoft.com/office/drawing/2017/decorative" val="1"/>
              </a:ext>
            </a:extLst>
          </p:cNvPr>
          <p:cNvSpPr/>
          <p:nvPr>
            <p:custDataLst>
              <p:tags r:id="rId14"/>
            </p:custDataLst>
          </p:nvPr>
        </p:nvSpPr>
        <p:spPr>
          <a:xfrm>
            <a:off x="1346200" y="2870200"/>
            <a:ext cx="9499600" cy="635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5" name="Rectangle: Rounded Corners 14">
            <a:extLst>
              <a:ext uri="{FF2B5EF4-FFF2-40B4-BE49-F238E27FC236}">
                <a16:creationId xmlns:a16="http://schemas.microsoft.com/office/drawing/2014/main" id="{504181C6-3C20-40D3-AB2F-BF2D4D8CF5C8}"/>
              </a:ext>
              <a:ext uri="{C183D7F6-B498-43B3-948B-1728B52AA6E4}">
                <adec:decorative xmlns:adec="http://schemas.microsoft.com/office/drawing/2017/decorative" val="1"/>
              </a:ext>
            </a:extLst>
          </p:cNvPr>
          <p:cNvSpPr/>
          <p:nvPr>
            <p:custDataLst>
              <p:tags r:id="rId15"/>
            </p:custDataLst>
          </p:nvPr>
        </p:nvSpPr>
        <p:spPr>
          <a:xfrm>
            <a:off x="1346200" y="2870200"/>
            <a:ext cx="0" cy="63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6" name="TextBox 15">
            <a:extLst>
              <a:ext uri="{FF2B5EF4-FFF2-40B4-BE49-F238E27FC236}">
                <a16:creationId xmlns:a16="http://schemas.microsoft.com/office/drawing/2014/main" id="{94975C6B-75C7-400B-9B44-CDBBA28C5226}"/>
              </a:ext>
            </a:extLst>
          </p:cNvPr>
          <p:cNvSpPr txBox="1"/>
          <p:nvPr>
            <p:custDataLst>
              <p:tags r:id="rId16"/>
            </p:custDataLst>
          </p:nvPr>
        </p:nvSpPr>
        <p:spPr>
          <a:xfrm>
            <a:off x="1155700" y="3060700"/>
            <a:ext cx="10515600" cy="317500"/>
          </a:xfrm>
          <a:prstGeom prst="rect">
            <a:avLst/>
          </a:prstGeom>
          <a:noFill/>
        </p:spPr>
        <p:txBody>
          <a:bodyPr vertOverflow="overflow" vert="horz" wrap="square" tIns="0" bIns="0" rtlCol="0" anchor="t">
            <a:spAutoFit/>
          </a:bodyPr>
          <a:lstStyle/>
          <a:p>
            <a:pPr algn="l"/>
            <a:r>
              <a:rPr lang="en-GB"/>
              <a:t>CSS (Cascading Style Sheets)</a:t>
            </a:r>
          </a:p>
        </p:txBody>
      </p:sp>
      <p:sp>
        <p:nvSpPr>
          <p:cNvPr id="17" name="Rectangle: Rounded Corners 16">
            <a:extLst>
              <a:ext uri="{FF2B5EF4-FFF2-40B4-BE49-F238E27FC236}">
                <a16:creationId xmlns:a16="http://schemas.microsoft.com/office/drawing/2014/main" id="{821DAFE8-79AC-41CA-93E3-3AACBFFEA3AC}"/>
              </a:ext>
              <a:ext uri="{C183D7F6-B498-43B3-948B-1728B52AA6E4}">
                <adec:decorative xmlns:adec="http://schemas.microsoft.com/office/drawing/2017/decorative" val="1"/>
              </a:ext>
            </a:extLst>
          </p:cNvPr>
          <p:cNvSpPr/>
          <p:nvPr>
            <p:custDataLst>
              <p:tags r:id="rId17"/>
            </p:custDataLst>
          </p:nvPr>
        </p:nvSpPr>
        <p:spPr>
          <a:xfrm>
            <a:off x="1346200" y="3505200"/>
            <a:ext cx="9499600" cy="635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8" name="Rectangle: Rounded Corners 17">
            <a:extLst>
              <a:ext uri="{FF2B5EF4-FFF2-40B4-BE49-F238E27FC236}">
                <a16:creationId xmlns:a16="http://schemas.microsoft.com/office/drawing/2014/main" id="{DCD94A23-F194-4B38-A4F3-943730426650}"/>
              </a:ext>
              <a:ext uri="{C183D7F6-B498-43B3-948B-1728B52AA6E4}">
                <adec:decorative xmlns:adec="http://schemas.microsoft.com/office/drawing/2017/decorative" val="1"/>
              </a:ext>
            </a:extLst>
          </p:cNvPr>
          <p:cNvSpPr/>
          <p:nvPr>
            <p:custDataLst>
              <p:tags r:id="rId18"/>
            </p:custDataLst>
          </p:nvPr>
        </p:nvSpPr>
        <p:spPr>
          <a:xfrm>
            <a:off x="1346200" y="3505200"/>
            <a:ext cx="0" cy="63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9" name="TextBox 18">
            <a:extLst>
              <a:ext uri="{FF2B5EF4-FFF2-40B4-BE49-F238E27FC236}">
                <a16:creationId xmlns:a16="http://schemas.microsoft.com/office/drawing/2014/main" id="{CE413976-E63B-4C03-8645-6F414C22B4E1}"/>
              </a:ext>
            </a:extLst>
          </p:cNvPr>
          <p:cNvSpPr txBox="1"/>
          <p:nvPr>
            <p:custDataLst>
              <p:tags r:id="rId19"/>
            </p:custDataLst>
          </p:nvPr>
        </p:nvSpPr>
        <p:spPr>
          <a:xfrm>
            <a:off x="1155700" y="3695700"/>
            <a:ext cx="10515600" cy="317500"/>
          </a:xfrm>
          <a:prstGeom prst="rect">
            <a:avLst/>
          </a:prstGeom>
          <a:noFill/>
        </p:spPr>
        <p:txBody>
          <a:bodyPr vertOverflow="overflow" vert="horz" wrap="square" tIns="0" bIns="0" rtlCol="0" anchor="t">
            <a:spAutoFit/>
          </a:bodyPr>
          <a:lstStyle/>
          <a:p>
            <a:pPr algn="l"/>
            <a:r>
              <a:rPr lang="en-GB"/>
              <a:t>JS (JavaScript)</a:t>
            </a:r>
          </a:p>
        </p:txBody>
      </p:sp>
      <p:sp>
        <p:nvSpPr>
          <p:cNvPr id="20" name="Rectangle: Rounded Corners 19">
            <a:extLst>
              <a:ext uri="{FF2B5EF4-FFF2-40B4-BE49-F238E27FC236}">
                <a16:creationId xmlns:a16="http://schemas.microsoft.com/office/drawing/2014/main" id="{B3A3FBB8-0185-4852-AA43-1518247934FD}"/>
              </a:ext>
              <a:ext uri="{C183D7F6-B498-43B3-948B-1728B52AA6E4}">
                <adec:decorative xmlns:adec="http://schemas.microsoft.com/office/drawing/2017/decorative" val="1"/>
              </a:ext>
            </a:extLst>
          </p:cNvPr>
          <p:cNvSpPr/>
          <p:nvPr>
            <p:custDataLst>
              <p:tags r:id="rId20"/>
            </p:custDataLst>
          </p:nvPr>
        </p:nvSpPr>
        <p:spPr>
          <a:xfrm>
            <a:off x="1346200" y="4140200"/>
            <a:ext cx="9499600" cy="635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21" name="Rectangle: Rounded Corners 20">
            <a:extLst>
              <a:ext uri="{FF2B5EF4-FFF2-40B4-BE49-F238E27FC236}">
                <a16:creationId xmlns:a16="http://schemas.microsoft.com/office/drawing/2014/main" id="{13F49B44-F3B3-4CB1-A39A-FA23A9079B39}"/>
              </a:ext>
              <a:ext uri="{C183D7F6-B498-43B3-948B-1728B52AA6E4}">
                <adec:decorative xmlns:adec="http://schemas.microsoft.com/office/drawing/2017/decorative" val="1"/>
              </a:ext>
            </a:extLst>
          </p:cNvPr>
          <p:cNvSpPr/>
          <p:nvPr>
            <p:custDataLst>
              <p:tags r:id="rId21"/>
            </p:custDataLst>
          </p:nvPr>
        </p:nvSpPr>
        <p:spPr>
          <a:xfrm>
            <a:off x="1346200" y="4140200"/>
            <a:ext cx="0" cy="63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cxnSp>
        <p:nvCxnSpPr>
          <p:cNvPr id="22" name="Straight Arrow Connector 21">
            <a:extLst>
              <a:ext uri="{FF2B5EF4-FFF2-40B4-BE49-F238E27FC236}">
                <a16:creationId xmlns:a16="http://schemas.microsoft.com/office/drawing/2014/main" id="{7D1609D3-E6BB-4164-8254-9A03EB559AF8}"/>
              </a:ext>
              <a:ext uri="{C183D7F6-B498-43B3-948B-1728B52AA6E4}">
                <adec:decorative xmlns:adec="http://schemas.microsoft.com/office/drawing/2017/decorative" val="1"/>
              </a:ext>
            </a:extLst>
          </p:cNvPr>
          <p:cNvCxnSpPr/>
          <p:nvPr>
            <p:custDataLst>
              <p:tags r:id="rId22"/>
            </p:custDataLst>
          </p:nvPr>
        </p:nvCxnSpPr>
        <p:spPr>
          <a:xfrm>
            <a:off x="901700" y="2108200"/>
            <a:ext cx="12700" cy="4038600"/>
          </a:xfrm>
          <a:prstGeom prst="straightConnector1">
            <a:avLst/>
          </a:prstGeom>
          <a:ln w="19050" cap="flat" cmpd="sng" algn="ctr">
            <a:solidFill>
              <a:srgbClr val="808080"/>
            </a:solidFill>
            <a:prstDash val="solid"/>
            <a:miter lim="800000"/>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80FF3F9-DF88-4951-8BE2-CBBCCB7E8F25}"/>
              </a:ext>
              <a:ext uri="{C183D7F6-B498-43B3-948B-1728B52AA6E4}">
                <adec:decorative xmlns:adec="http://schemas.microsoft.com/office/drawing/2017/decorative" val="1"/>
              </a:ext>
            </a:extLst>
          </p:cNvPr>
          <p:cNvCxnSpPr/>
          <p:nvPr>
            <p:custDataLst>
              <p:tags r:id="rId23"/>
            </p:custDataLst>
          </p:nvPr>
        </p:nvCxnSpPr>
        <p:spPr>
          <a:xfrm>
            <a:off x="11290300" y="2108200"/>
            <a:ext cx="12700" cy="4038600"/>
          </a:xfrm>
          <a:prstGeom prst="straightConnector1">
            <a:avLst/>
          </a:prstGeom>
          <a:ln w="19050" cap="flat" cmpd="sng" algn="ctr">
            <a:solidFill>
              <a:srgbClr val="808080"/>
            </a:solidFill>
            <a:prstDash val="solid"/>
            <a:miter lim="800000"/>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426976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How familiar are you with each of these?</a:t>
            </a:r>
            <a:endParaRPr lang="en-FI"/>
          </a:p>
        </p:txBody>
      </p:sp>
      <p:sp>
        <p:nvSpPr>
          <p:cNvPr id="3" name="Content Placeholder 2">
            <a:extLst>
              <a:ext uri="{FF2B5EF4-FFF2-40B4-BE49-F238E27FC236}">
                <a16:creationId xmlns:a16="http://schemas.microsoft.com/office/drawing/2014/main" id="{69BB87DD-025D-AE43-4A03-910135B61E5D}"/>
              </a:ext>
              <a:ext uri="{C183D7F6-B498-43B3-948B-1728B52AA6E4}">
                <adec:decorative xmlns:adec="http://schemas.microsoft.com/office/drawing/2017/decorative" val="1"/>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46FB5EFB-0A02-4783-9E31-1B0BE51BBBC6}"/>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ECC66779-F330-4D9D-A7E6-38627A9343EC}"/>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Results slide</a:t>
            </a:r>
          </a:p>
        </p:txBody>
      </p:sp>
      <p:sp>
        <p:nvSpPr>
          <p:cNvPr id="6" name="Rectangle: Top Corners Snipped 5">
            <a:extLst>
              <a:ext uri="{FF2B5EF4-FFF2-40B4-BE49-F238E27FC236}">
                <a16:creationId xmlns:a16="http://schemas.microsoft.com/office/drawing/2014/main" id="{51947D45-5B1E-41B2-92D7-8584941227F5}"/>
              </a:ext>
              <a:ext uri="{C183D7F6-B498-43B3-948B-1728B52AA6E4}">
                <adec:decorative xmlns:adec="http://schemas.microsoft.com/office/drawing/2017/decorative" val="1"/>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EB56501C-70E7-4DF1-BE22-E20073F608F6}"/>
              </a:ext>
              <a:ext uri="{C183D7F6-B498-43B3-948B-1728B52AA6E4}">
                <adec:decorative xmlns:adec="http://schemas.microsoft.com/office/drawing/2017/decorative" val="1"/>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TextBox 7">
            <a:extLst>
              <a:ext uri="{FF2B5EF4-FFF2-40B4-BE49-F238E27FC236}">
                <a16:creationId xmlns:a16="http://schemas.microsoft.com/office/drawing/2014/main" id="{DF5F0D89-C8E6-4007-B54C-D31FA5DBE7A4}"/>
              </a:ext>
            </a:extLst>
          </p:cNvPr>
          <p:cNvSpPr txBox="1"/>
          <p:nvPr>
            <p:custDataLst>
              <p:tags r:id="rId8"/>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9" name="TextBox 8">
            <a:extLst>
              <a:ext uri="{FF2B5EF4-FFF2-40B4-BE49-F238E27FC236}">
                <a16:creationId xmlns:a16="http://schemas.microsoft.com/office/drawing/2014/main" id="{33A8D982-83D7-4E11-BEF6-C735F2A48641}"/>
              </a:ext>
            </a:extLst>
          </p:cNvPr>
          <p:cNvSpPr txBox="1"/>
          <p:nvPr>
            <p:custDataLst>
              <p:tags r:id="rId9"/>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sp>
        <p:nvSpPr>
          <p:cNvPr id="10" name="TextBox 9">
            <a:extLst>
              <a:ext uri="{FF2B5EF4-FFF2-40B4-BE49-F238E27FC236}">
                <a16:creationId xmlns:a16="http://schemas.microsoft.com/office/drawing/2014/main" id="{B9273BC2-8231-45CF-B2A7-5DEC8AD1B960}"/>
              </a:ext>
            </a:extLst>
          </p:cNvPr>
          <p:cNvSpPr txBox="1"/>
          <p:nvPr>
            <p:custDataLst>
              <p:tags r:id="rId10"/>
            </p:custDataLst>
          </p:nvPr>
        </p:nvSpPr>
        <p:spPr>
          <a:xfrm>
            <a:off x="838200" y="1790700"/>
            <a:ext cx="5130800" cy="254000"/>
          </a:xfrm>
          <a:prstGeom prst="rect">
            <a:avLst/>
          </a:prstGeom>
          <a:noFill/>
        </p:spPr>
        <p:txBody>
          <a:bodyPr vertOverflow="overflow" vert="horz" wrap="square" rtlCol="0" anchor="t">
            <a:spAutoFit/>
          </a:bodyPr>
          <a:lstStyle/>
          <a:p>
            <a:r>
              <a:rPr lang="en-GB"/>
              <a:t>Completely unfamiliar</a:t>
            </a:r>
          </a:p>
        </p:txBody>
      </p:sp>
      <p:sp>
        <p:nvSpPr>
          <p:cNvPr id="11" name="TextBox 10">
            <a:extLst>
              <a:ext uri="{FF2B5EF4-FFF2-40B4-BE49-F238E27FC236}">
                <a16:creationId xmlns:a16="http://schemas.microsoft.com/office/drawing/2014/main" id="{2AAE3753-FE1F-47E4-B289-0FDB89BB6611}"/>
              </a:ext>
            </a:extLst>
          </p:cNvPr>
          <p:cNvSpPr txBox="1"/>
          <p:nvPr>
            <p:custDataLst>
              <p:tags r:id="rId11"/>
            </p:custDataLst>
          </p:nvPr>
        </p:nvSpPr>
        <p:spPr>
          <a:xfrm>
            <a:off x="6223000" y="1790700"/>
            <a:ext cx="5130800" cy="254000"/>
          </a:xfrm>
          <a:prstGeom prst="rect">
            <a:avLst/>
          </a:prstGeom>
          <a:noFill/>
        </p:spPr>
        <p:txBody>
          <a:bodyPr vertOverflow="overflow" vert="horz" wrap="square" rtlCol="0" anchor="t">
            <a:spAutoFit/>
          </a:bodyPr>
          <a:lstStyle/>
          <a:p>
            <a:pPr algn="r"/>
            <a:r>
              <a:rPr lang="en-GB"/>
              <a:t>Very familiar</a:t>
            </a:r>
          </a:p>
        </p:txBody>
      </p:sp>
      <p:sp>
        <p:nvSpPr>
          <p:cNvPr id="12" name="TextBox 11">
            <a:extLst>
              <a:ext uri="{FF2B5EF4-FFF2-40B4-BE49-F238E27FC236}">
                <a16:creationId xmlns:a16="http://schemas.microsoft.com/office/drawing/2014/main" id="{845E9EBB-30C7-4948-A2A2-7E22BFA78CC2}"/>
              </a:ext>
            </a:extLst>
          </p:cNvPr>
          <p:cNvSpPr txBox="1"/>
          <p:nvPr>
            <p:custDataLst>
              <p:tags r:id="rId12"/>
            </p:custDataLst>
          </p:nvPr>
        </p:nvSpPr>
        <p:spPr>
          <a:xfrm>
            <a:off x="1155700" y="2425700"/>
            <a:ext cx="10515600" cy="317500"/>
          </a:xfrm>
          <a:prstGeom prst="rect">
            <a:avLst/>
          </a:prstGeom>
          <a:noFill/>
        </p:spPr>
        <p:txBody>
          <a:bodyPr vertOverflow="overflow" vert="horz" wrap="square" tIns="0" bIns="0" rtlCol="0" anchor="t">
            <a:spAutoFit/>
          </a:bodyPr>
          <a:lstStyle/>
          <a:p>
            <a:pPr algn="l"/>
            <a:r>
              <a:rPr lang="en-GB" dirty="0"/>
              <a:t>HTML (Hypertext Markup Language)</a:t>
            </a:r>
          </a:p>
        </p:txBody>
      </p:sp>
      <p:sp>
        <p:nvSpPr>
          <p:cNvPr id="13" name="Rectangle: Rounded Corners 12">
            <a:extLst>
              <a:ext uri="{FF2B5EF4-FFF2-40B4-BE49-F238E27FC236}">
                <a16:creationId xmlns:a16="http://schemas.microsoft.com/office/drawing/2014/main" id="{65FC5B41-CC4D-4CB4-848F-86082180005C}"/>
              </a:ext>
              <a:ext uri="{C183D7F6-B498-43B3-948B-1728B52AA6E4}">
                <adec:decorative xmlns:adec="http://schemas.microsoft.com/office/drawing/2017/decorative" val="1"/>
              </a:ext>
            </a:extLst>
          </p:cNvPr>
          <p:cNvSpPr/>
          <p:nvPr>
            <p:custDataLst>
              <p:tags r:id="rId13"/>
            </p:custDataLst>
          </p:nvPr>
        </p:nvSpPr>
        <p:spPr>
          <a:xfrm>
            <a:off x="1346200" y="2870200"/>
            <a:ext cx="9499600" cy="635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4" name="Rectangle: Rounded Corners 13">
            <a:extLst>
              <a:ext uri="{FF2B5EF4-FFF2-40B4-BE49-F238E27FC236}">
                <a16:creationId xmlns:a16="http://schemas.microsoft.com/office/drawing/2014/main" id="{98C3B556-27A4-4EB4-AB8A-DDCC9EBF97DC}"/>
              </a:ext>
              <a:ext uri="{C183D7F6-B498-43B3-948B-1728B52AA6E4}">
                <adec:decorative xmlns:adec="http://schemas.microsoft.com/office/drawing/2017/decorative" val="1"/>
              </a:ext>
            </a:extLst>
          </p:cNvPr>
          <p:cNvSpPr/>
          <p:nvPr>
            <p:custDataLst>
              <p:tags r:id="rId14"/>
            </p:custDataLst>
          </p:nvPr>
        </p:nvSpPr>
        <p:spPr>
          <a:xfrm>
            <a:off x="1346200" y="2870200"/>
            <a:ext cx="63500" cy="63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5" name="TextBox 14">
            <a:extLst>
              <a:ext uri="{FF2B5EF4-FFF2-40B4-BE49-F238E27FC236}">
                <a16:creationId xmlns:a16="http://schemas.microsoft.com/office/drawing/2014/main" id="{01748169-081E-420E-B766-5AFB30FDADCE}"/>
              </a:ext>
            </a:extLst>
          </p:cNvPr>
          <p:cNvSpPr txBox="1"/>
          <p:nvPr>
            <p:custDataLst>
              <p:tags r:id="rId15"/>
            </p:custDataLst>
          </p:nvPr>
        </p:nvSpPr>
        <p:spPr>
          <a:xfrm>
            <a:off x="1155700" y="3060700"/>
            <a:ext cx="10515600" cy="317500"/>
          </a:xfrm>
          <a:prstGeom prst="rect">
            <a:avLst/>
          </a:prstGeom>
          <a:noFill/>
        </p:spPr>
        <p:txBody>
          <a:bodyPr vertOverflow="overflow" vert="horz" wrap="square" tIns="0" bIns="0" rtlCol="0" anchor="t">
            <a:spAutoFit/>
          </a:bodyPr>
          <a:lstStyle/>
          <a:p>
            <a:pPr algn="l"/>
            <a:r>
              <a:rPr lang="en-GB" dirty="0"/>
              <a:t>CSS (Cascading Style Sheets)</a:t>
            </a:r>
          </a:p>
        </p:txBody>
      </p:sp>
      <p:sp>
        <p:nvSpPr>
          <p:cNvPr id="16" name="Rectangle: Rounded Corners 15">
            <a:extLst>
              <a:ext uri="{FF2B5EF4-FFF2-40B4-BE49-F238E27FC236}">
                <a16:creationId xmlns:a16="http://schemas.microsoft.com/office/drawing/2014/main" id="{2D7EBA87-7699-4FA2-8F49-8DD8D4E6D18A}"/>
              </a:ext>
              <a:ext uri="{C183D7F6-B498-43B3-948B-1728B52AA6E4}">
                <adec:decorative xmlns:adec="http://schemas.microsoft.com/office/drawing/2017/decorative" val="1"/>
              </a:ext>
            </a:extLst>
          </p:cNvPr>
          <p:cNvSpPr/>
          <p:nvPr>
            <p:custDataLst>
              <p:tags r:id="rId16"/>
            </p:custDataLst>
          </p:nvPr>
        </p:nvSpPr>
        <p:spPr>
          <a:xfrm>
            <a:off x="1346200" y="3505200"/>
            <a:ext cx="9499600" cy="635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7" name="Rectangle: Rounded Corners 16">
            <a:extLst>
              <a:ext uri="{FF2B5EF4-FFF2-40B4-BE49-F238E27FC236}">
                <a16:creationId xmlns:a16="http://schemas.microsoft.com/office/drawing/2014/main" id="{2CD3C491-AD72-4D4C-A606-0A2FD039D733}"/>
              </a:ext>
              <a:ext uri="{C183D7F6-B498-43B3-948B-1728B52AA6E4}">
                <adec:decorative xmlns:adec="http://schemas.microsoft.com/office/drawing/2017/decorative" val="1"/>
              </a:ext>
            </a:extLst>
          </p:cNvPr>
          <p:cNvSpPr/>
          <p:nvPr>
            <p:custDataLst>
              <p:tags r:id="rId17"/>
            </p:custDataLst>
          </p:nvPr>
        </p:nvSpPr>
        <p:spPr>
          <a:xfrm>
            <a:off x="1346200" y="3505200"/>
            <a:ext cx="63500" cy="63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8" name="TextBox 17">
            <a:extLst>
              <a:ext uri="{FF2B5EF4-FFF2-40B4-BE49-F238E27FC236}">
                <a16:creationId xmlns:a16="http://schemas.microsoft.com/office/drawing/2014/main" id="{CBE5D900-393B-4581-BFC8-F0BCF0C68045}"/>
              </a:ext>
            </a:extLst>
          </p:cNvPr>
          <p:cNvSpPr txBox="1"/>
          <p:nvPr>
            <p:custDataLst>
              <p:tags r:id="rId18"/>
            </p:custDataLst>
          </p:nvPr>
        </p:nvSpPr>
        <p:spPr>
          <a:xfrm>
            <a:off x="1155700" y="3695700"/>
            <a:ext cx="10515600" cy="317500"/>
          </a:xfrm>
          <a:prstGeom prst="rect">
            <a:avLst/>
          </a:prstGeom>
          <a:noFill/>
        </p:spPr>
        <p:txBody>
          <a:bodyPr vertOverflow="overflow" vert="horz" wrap="square" tIns="0" bIns="0" rtlCol="0" anchor="t">
            <a:spAutoFit/>
          </a:bodyPr>
          <a:lstStyle/>
          <a:p>
            <a:pPr algn="l"/>
            <a:r>
              <a:rPr lang="en-GB"/>
              <a:t>JS (JavaScript)</a:t>
            </a:r>
          </a:p>
        </p:txBody>
      </p:sp>
      <p:sp>
        <p:nvSpPr>
          <p:cNvPr id="19" name="Rectangle: Rounded Corners 18">
            <a:extLst>
              <a:ext uri="{FF2B5EF4-FFF2-40B4-BE49-F238E27FC236}">
                <a16:creationId xmlns:a16="http://schemas.microsoft.com/office/drawing/2014/main" id="{3A59EFAF-DBA3-440C-BC74-0B10707320B0}"/>
              </a:ext>
              <a:ext uri="{C183D7F6-B498-43B3-948B-1728B52AA6E4}">
                <adec:decorative xmlns:adec="http://schemas.microsoft.com/office/drawing/2017/decorative" val="1"/>
              </a:ext>
            </a:extLst>
          </p:cNvPr>
          <p:cNvSpPr/>
          <p:nvPr>
            <p:custDataLst>
              <p:tags r:id="rId19"/>
            </p:custDataLst>
          </p:nvPr>
        </p:nvSpPr>
        <p:spPr>
          <a:xfrm>
            <a:off x="1346200" y="4140200"/>
            <a:ext cx="9499600" cy="635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20" name="Rectangle: Rounded Corners 19">
            <a:extLst>
              <a:ext uri="{FF2B5EF4-FFF2-40B4-BE49-F238E27FC236}">
                <a16:creationId xmlns:a16="http://schemas.microsoft.com/office/drawing/2014/main" id="{7F0EE6AA-9620-422A-A566-7857BD926CB5}"/>
              </a:ext>
              <a:ext uri="{C183D7F6-B498-43B3-948B-1728B52AA6E4}">
                <adec:decorative xmlns:adec="http://schemas.microsoft.com/office/drawing/2017/decorative" val="1"/>
              </a:ext>
            </a:extLst>
          </p:cNvPr>
          <p:cNvSpPr/>
          <p:nvPr>
            <p:custDataLst>
              <p:tags r:id="rId20"/>
            </p:custDataLst>
          </p:nvPr>
        </p:nvSpPr>
        <p:spPr>
          <a:xfrm>
            <a:off x="1346200" y="4140200"/>
            <a:ext cx="63500" cy="63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cxnSp>
        <p:nvCxnSpPr>
          <p:cNvPr id="21" name="Straight Arrow Connector 20">
            <a:extLst>
              <a:ext uri="{FF2B5EF4-FFF2-40B4-BE49-F238E27FC236}">
                <a16:creationId xmlns:a16="http://schemas.microsoft.com/office/drawing/2014/main" id="{D22975B4-A165-4F5F-86F6-53F863982843}"/>
              </a:ext>
              <a:ext uri="{C183D7F6-B498-43B3-948B-1728B52AA6E4}">
                <adec:decorative xmlns:adec="http://schemas.microsoft.com/office/drawing/2017/decorative" val="1"/>
              </a:ext>
            </a:extLst>
          </p:cNvPr>
          <p:cNvCxnSpPr/>
          <p:nvPr>
            <p:custDataLst>
              <p:tags r:id="rId21"/>
            </p:custDataLst>
          </p:nvPr>
        </p:nvCxnSpPr>
        <p:spPr>
          <a:xfrm>
            <a:off x="901700" y="2108200"/>
            <a:ext cx="12700" cy="4038600"/>
          </a:xfrm>
          <a:prstGeom prst="straightConnector1">
            <a:avLst/>
          </a:prstGeom>
          <a:ln w="19050" cap="flat" cmpd="sng" algn="ctr">
            <a:solidFill>
              <a:srgbClr val="808080"/>
            </a:solidFill>
            <a:prstDash val="solid"/>
            <a:miter lim="800000"/>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286A783-79E0-4962-9D84-6ED843948503}"/>
              </a:ext>
              <a:ext uri="{C183D7F6-B498-43B3-948B-1728B52AA6E4}">
                <adec:decorative xmlns:adec="http://schemas.microsoft.com/office/drawing/2017/decorative" val="1"/>
              </a:ext>
            </a:extLst>
          </p:cNvPr>
          <p:cNvCxnSpPr/>
          <p:nvPr>
            <p:custDataLst>
              <p:tags r:id="rId22"/>
            </p:custDataLst>
          </p:nvPr>
        </p:nvCxnSpPr>
        <p:spPr>
          <a:xfrm>
            <a:off x="11290300" y="2108200"/>
            <a:ext cx="12700" cy="4038600"/>
          </a:xfrm>
          <a:prstGeom prst="straightConnector1">
            <a:avLst/>
          </a:prstGeom>
          <a:ln w="19050" cap="flat" cmpd="sng" algn="ctr">
            <a:solidFill>
              <a:srgbClr val="808080"/>
            </a:solidFill>
            <a:prstDash val="solid"/>
            <a:miter lim="800000"/>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E51BA84F-828D-417F-94A4-D20EAC03D854}"/>
              </a:ext>
              <a:ext uri="{C183D7F6-B498-43B3-948B-1728B52AA6E4}">
                <adec:decorative xmlns:adec="http://schemas.microsoft.com/office/drawing/2017/decorative" val="1"/>
              </a:ext>
            </a:extLst>
          </p:cNvPr>
          <p:cNvSpPr/>
          <p:nvPr>
            <p:custDataLst>
              <p:tags r:id="rId23"/>
            </p:custDataLst>
          </p:nvPr>
        </p:nvSpPr>
        <p:spPr>
          <a:xfrm>
            <a:off x="0" y="5486400"/>
            <a:ext cx="12192000" cy="1219200"/>
          </a:xfrm>
          <a:prstGeom prst="rect">
            <a:avLst/>
          </a:prstGeom>
          <a:solidFill>
            <a:srgbClr val="666666">
              <a:alpha val="40000"/>
              <a:alpha val="0"/>
            </a:srgbClr>
          </a:solidFill>
          <a:ln w="12700" cap="flat" cmpd="sng" algn="ctr">
            <a:solidFill>
              <a:srgbClr val="808080">
                <a:alpha val="40000"/>
                <a:alpha val="0"/>
              </a:srgbClr>
            </a:solidFill>
            <a:prstDash val="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1"/>
          <a:lstStyle/>
          <a:p>
            <a:pPr algn="l"/>
            <a:endParaRPr lang="en-GB" sz="8000">
              <a:solidFill>
                <a:srgbClr val="FFFFFF"/>
              </a:solidFill>
            </a:endParaRPr>
          </a:p>
        </p:txBody>
      </p:sp>
    </p:spTree>
    <p:custDataLst>
      <p:tags r:id="rId1"/>
    </p:custDataLst>
    <p:extLst>
      <p:ext uri="{BB962C8B-B14F-4D97-AF65-F5344CB8AC3E}">
        <p14:creationId xmlns:p14="http://schemas.microsoft.com/office/powerpoint/2010/main" val="38504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7F8F0-D696-699A-293B-398758A0FBB1}"/>
              </a:ext>
            </a:extLst>
          </p:cNvPr>
          <p:cNvSpPr>
            <a:spLocks noGrp="1"/>
          </p:cNvSpPr>
          <p:nvPr>
            <p:ph type="title"/>
          </p:nvPr>
        </p:nvSpPr>
        <p:spPr/>
        <p:txBody>
          <a:bodyPr/>
          <a:lstStyle/>
          <a:p>
            <a:r>
              <a:rPr lang="en-GB" dirty="0"/>
              <a:t>HTML (Hypertext Markup Language)</a:t>
            </a:r>
          </a:p>
        </p:txBody>
      </p:sp>
      <p:sp>
        <p:nvSpPr>
          <p:cNvPr id="3" name="Content Placeholder 2">
            <a:extLst>
              <a:ext uri="{FF2B5EF4-FFF2-40B4-BE49-F238E27FC236}">
                <a16:creationId xmlns:a16="http://schemas.microsoft.com/office/drawing/2014/main" id="{359AD775-B78C-28DE-C4C3-E26D1F8218B2}"/>
              </a:ext>
            </a:extLst>
          </p:cNvPr>
          <p:cNvSpPr>
            <a:spLocks noGrp="1"/>
          </p:cNvSpPr>
          <p:nvPr>
            <p:ph idx="1"/>
          </p:nvPr>
        </p:nvSpPr>
        <p:spPr/>
        <p:txBody>
          <a:bodyPr/>
          <a:lstStyle/>
          <a:p>
            <a:r>
              <a:rPr lang="en-GB" dirty="0"/>
              <a:t>Provides the structure and content of web pages</a:t>
            </a:r>
          </a:p>
          <a:p>
            <a:r>
              <a:rPr lang="en-GB" dirty="0"/>
              <a:t>Uses elements like </a:t>
            </a:r>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&lt;header&gt;, &lt;nav&gt;, &lt;main&gt; </a:t>
            </a:r>
            <a:r>
              <a:rPr lang="en-GB" dirty="0"/>
              <a:t>to give meaning to content (semantic meaning)</a:t>
            </a:r>
          </a:p>
          <a:p>
            <a:r>
              <a:rPr lang="en-GB" dirty="0"/>
              <a:t>Screen readers and assistive technologies rely on proper HTML structure</a:t>
            </a:r>
          </a:p>
          <a:p>
            <a:r>
              <a:rPr lang="en-GB" dirty="0"/>
              <a:t>Like the skeleton of a wood-frame house - it defines what goes where</a:t>
            </a:r>
          </a:p>
        </p:txBody>
      </p:sp>
      <p:sp>
        <p:nvSpPr>
          <p:cNvPr id="4" name="Footer Placeholder 3">
            <a:extLst>
              <a:ext uri="{FF2B5EF4-FFF2-40B4-BE49-F238E27FC236}">
                <a16:creationId xmlns:a16="http://schemas.microsoft.com/office/drawing/2014/main" id="{D4A1D52B-A534-610E-9F9F-F8540FE1FE87}"/>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36C179C4-4C90-07CC-9367-7343CAE3DC67}"/>
              </a:ext>
            </a:extLst>
          </p:cNvPr>
          <p:cNvSpPr>
            <a:spLocks noGrp="1"/>
          </p:cNvSpPr>
          <p:nvPr>
            <p:ph type="sldNum" sz="quarter" idx="12"/>
          </p:nvPr>
        </p:nvSpPr>
        <p:spPr/>
        <p:txBody>
          <a:bodyPr/>
          <a:lstStyle/>
          <a:p>
            <a:fld id="{9B760F7B-44E8-4480-8E98-A0350AC505B4}" type="slidenum">
              <a:rPr lang="en-GB" smtClean="0"/>
              <a:t>15</a:t>
            </a:fld>
            <a:endParaRPr lang="en-GB"/>
          </a:p>
        </p:txBody>
      </p:sp>
    </p:spTree>
    <p:extLst>
      <p:ext uri="{BB962C8B-B14F-4D97-AF65-F5344CB8AC3E}">
        <p14:creationId xmlns:p14="http://schemas.microsoft.com/office/powerpoint/2010/main" val="155346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D9567-1F24-BD57-281A-7278D549FB49}"/>
              </a:ext>
            </a:extLst>
          </p:cNvPr>
          <p:cNvSpPr>
            <a:spLocks noGrp="1"/>
          </p:cNvSpPr>
          <p:nvPr>
            <p:ph type="title"/>
          </p:nvPr>
        </p:nvSpPr>
        <p:spPr/>
        <p:txBody>
          <a:bodyPr/>
          <a:lstStyle/>
          <a:p>
            <a:r>
              <a:rPr lang="en-GB" dirty="0"/>
              <a:t>CSS (Cascading Style Sheets)</a:t>
            </a:r>
          </a:p>
        </p:txBody>
      </p:sp>
      <p:sp>
        <p:nvSpPr>
          <p:cNvPr id="3" name="Content Placeholder 2">
            <a:extLst>
              <a:ext uri="{FF2B5EF4-FFF2-40B4-BE49-F238E27FC236}">
                <a16:creationId xmlns:a16="http://schemas.microsoft.com/office/drawing/2014/main" id="{6DC5F88D-1E74-AD80-F529-C3F4E5807776}"/>
              </a:ext>
            </a:extLst>
          </p:cNvPr>
          <p:cNvSpPr>
            <a:spLocks noGrp="1"/>
          </p:cNvSpPr>
          <p:nvPr>
            <p:ph idx="1"/>
          </p:nvPr>
        </p:nvSpPr>
        <p:spPr/>
        <p:txBody>
          <a:bodyPr/>
          <a:lstStyle/>
          <a:p>
            <a:r>
              <a:rPr lang="en-GB" dirty="0"/>
              <a:t>Controls how content looks and is positioned</a:t>
            </a:r>
          </a:p>
          <a:p>
            <a:r>
              <a:rPr lang="en-GB" dirty="0"/>
              <a:t>Handles </a:t>
            </a:r>
            <a:r>
              <a:rPr lang="en-GB" dirty="0" err="1"/>
              <a:t>colors</a:t>
            </a:r>
            <a:r>
              <a:rPr lang="en-GB" dirty="0"/>
              <a:t>, fonts, spacing, layout, and responsive design</a:t>
            </a:r>
          </a:p>
          <a:p>
            <a:r>
              <a:rPr lang="en-GB" dirty="0"/>
              <a:t>Can enhance or hinder accessibility through </a:t>
            </a:r>
            <a:r>
              <a:rPr lang="en-GB" dirty="0" err="1"/>
              <a:t>color</a:t>
            </a:r>
            <a:r>
              <a:rPr lang="en-GB" dirty="0"/>
              <a:t> contrast, font sizes, focus indicators</a:t>
            </a:r>
          </a:p>
          <a:p>
            <a:r>
              <a:rPr lang="en-GB" dirty="0"/>
              <a:t>Like the plasterboard, paint, flooring and general decoration of the house</a:t>
            </a:r>
          </a:p>
          <a:p>
            <a:endParaRPr lang="en-GB" dirty="0"/>
          </a:p>
          <a:p>
            <a:endParaRPr lang="en-GB" dirty="0"/>
          </a:p>
        </p:txBody>
      </p:sp>
      <p:sp>
        <p:nvSpPr>
          <p:cNvPr id="4" name="Footer Placeholder 3">
            <a:extLst>
              <a:ext uri="{FF2B5EF4-FFF2-40B4-BE49-F238E27FC236}">
                <a16:creationId xmlns:a16="http://schemas.microsoft.com/office/drawing/2014/main" id="{4B805DE8-E75F-966E-4FFB-5FC6E5BE6B79}"/>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AA266EEE-E712-7633-50BD-A74E11F7F8F9}"/>
              </a:ext>
            </a:extLst>
          </p:cNvPr>
          <p:cNvSpPr>
            <a:spLocks noGrp="1"/>
          </p:cNvSpPr>
          <p:nvPr>
            <p:ph type="sldNum" sz="quarter" idx="12"/>
          </p:nvPr>
        </p:nvSpPr>
        <p:spPr/>
        <p:txBody>
          <a:bodyPr/>
          <a:lstStyle/>
          <a:p>
            <a:fld id="{9B760F7B-44E8-4480-8E98-A0350AC505B4}" type="slidenum">
              <a:rPr lang="en-GB" smtClean="0"/>
              <a:t>16</a:t>
            </a:fld>
            <a:endParaRPr lang="en-GB"/>
          </a:p>
        </p:txBody>
      </p:sp>
    </p:spTree>
    <p:extLst>
      <p:ext uri="{BB962C8B-B14F-4D97-AF65-F5344CB8AC3E}">
        <p14:creationId xmlns:p14="http://schemas.microsoft.com/office/powerpoint/2010/main" val="272682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BD20-660A-76D4-D2C9-211C16EB2EA0}"/>
              </a:ext>
            </a:extLst>
          </p:cNvPr>
          <p:cNvSpPr>
            <a:spLocks noGrp="1"/>
          </p:cNvSpPr>
          <p:nvPr>
            <p:ph type="title"/>
          </p:nvPr>
        </p:nvSpPr>
        <p:spPr/>
        <p:txBody>
          <a:bodyPr/>
          <a:lstStyle/>
          <a:p>
            <a:r>
              <a:rPr lang="en-GB" dirty="0"/>
              <a:t>JavaScript</a:t>
            </a:r>
          </a:p>
        </p:txBody>
      </p:sp>
      <p:sp>
        <p:nvSpPr>
          <p:cNvPr id="3" name="Content Placeholder 2">
            <a:extLst>
              <a:ext uri="{FF2B5EF4-FFF2-40B4-BE49-F238E27FC236}">
                <a16:creationId xmlns:a16="http://schemas.microsoft.com/office/drawing/2014/main" id="{B2636A7D-0FCA-D3CF-D030-6489AB92B308}"/>
              </a:ext>
            </a:extLst>
          </p:cNvPr>
          <p:cNvSpPr>
            <a:spLocks noGrp="1"/>
          </p:cNvSpPr>
          <p:nvPr>
            <p:ph idx="1"/>
          </p:nvPr>
        </p:nvSpPr>
        <p:spPr/>
        <p:txBody>
          <a:bodyPr/>
          <a:lstStyle/>
          <a:p>
            <a:r>
              <a:rPr lang="en-GB" dirty="0"/>
              <a:t>Interactive layer</a:t>
            </a:r>
          </a:p>
          <a:p>
            <a:r>
              <a:rPr lang="en-GB" dirty="0"/>
              <a:t>Makes web pages dynamic and responsive to user actions</a:t>
            </a:r>
          </a:p>
          <a:p>
            <a:r>
              <a:rPr lang="en-GB" dirty="0"/>
              <a:t>Handles clicks, form submissions, animations, and real-time updates</a:t>
            </a:r>
          </a:p>
          <a:p>
            <a:r>
              <a:rPr lang="en-GB" dirty="0"/>
              <a:t>For accessibility, must work with keyboards, screen readers, and other assistive technologies</a:t>
            </a:r>
          </a:p>
          <a:p>
            <a:r>
              <a:rPr lang="en-GB" dirty="0"/>
              <a:t>Like an electrical system in your house; sometimes even like a smart-home assistant…</a:t>
            </a:r>
          </a:p>
          <a:p>
            <a:pPr lvl="1"/>
            <a:r>
              <a:rPr lang="en-GB" dirty="0"/>
              <a:t>Can be very powerful, but also can be insecure!</a:t>
            </a:r>
          </a:p>
          <a:p>
            <a:endParaRPr lang="en-GB" dirty="0"/>
          </a:p>
          <a:p>
            <a:endParaRPr lang="en-GB" dirty="0"/>
          </a:p>
        </p:txBody>
      </p:sp>
      <p:sp>
        <p:nvSpPr>
          <p:cNvPr id="4" name="Footer Placeholder 3">
            <a:extLst>
              <a:ext uri="{FF2B5EF4-FFF2-40B4-BE49-F238E27FC236}">
                <a16:creationId xmlns:a16="http://schemas.microsoft.com/office/drawing/2014/main" id="{48BC44A8-A9A9-19D2-F9E4-1F412F34BC13}"/>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8DE64242-5359-7833-53B7-BBFF9E54DCE8}"/>
              </a:ext>
            </a:extLst>
          </p:cNvPr>
          <p:cNvSpPr>
            <a:spLocks noGrp="1"/>
          </p:cNvSpPr>
          <p:nvPr>
            <p:ph type="sldNum" sz="quarter" idx="12"/>
          </p:nvPr>
        </p:nvSpPr>
        <p:spPr/>
        <p:txBody>
          <a:bodyPr/>
          <a:lstStyle/>
          <a:p>
            <a:fld id="{9B760F7B-44E8-4480-8E98-A0350AC505B4}" type="slidenum">
              <a:rPr lang="en-GB" smtClean="0"/>
              <a:t>17</a:t>
            </a:fld>
            <a:endParaRPr lang="en-GB"/>
          </a:p>
        </p:txBody>
      </p:sp>
    </p:spTree>
    <p:extLst>
      <p:ext uri="{BB962C8B-B14F-4D97-AF65-F5344CB8AC3E}">
        <p14:creationId xmlns:p14="http://schemas.microsoft.com/office/powerpoint/2010/main" val="2153740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F09A-530B-7453-3CF1-13D85979ACFD}"/>
              </a:ext>
            </a:extLst>
          </p:cNvPr>
          <p:cNvSpPr>
            <a:spLocks noGrp="1"/>
          </p:cNvSpPr>
          <p:nvPr>
            <p:ph type="title"/>
          </p:nvPr>
        </p:nvSpPr>
        <p:spPr/>
        <p:txBody>
          <a:bodyPr/>
          <a:lstStyle/>
          <a:p>
            <a:r>
              <a:rPr lang="en-GB" dirty="0"/>
              <a:t>Using </a:t>
            </a:r>
            <a:r>
              <a:rPr lang="en-GB" dirty="0" err="1"/>
              <a:t>Rshiny</a:t>
            </a:r>
            <a:r>
              <a:rPr lang="en-GB" dirty="0"/>
              <a:t>, Python etc.</a:t>
            </a:r>
          </a:p>
        </p:txBody>
      </p:sp>
      <p:sp>
        <p:nvSpPr>
          <p:cNvPr id="3" name="Content Placeholder 2">
            <a:extLst>
              <a:ext uri="{FF2B5EF4-FFF2-40B4-BE49-F238E27FC236}">
                <a16:creationId xmlns:a16="http://schemas.microsoft.com/office/drawing/2014/main" id="{DE299A49-FD06-751E-6651-7740ABC01C9F}"/>
              </a:ext>
            </a:extLst>
          </p:cNvPr>
          <p:cNvSpPr>
            <a:spLocks noGrp="1"/>
          </p:cNvSpPr>
          <p:nvPr>
            <p:ph idx="1"/>
          </p:nvPr>
        </p:nvSpPr>
        <p:spPr/>
        <p:txBody>
          <a:bodyPr>
            <a:normAutofit lnSpcReduction="10000"/>
          </a:bodyPr>
          <a:lstStyle/>
          <a:p>
            <a:r>
              <a:rPr lang="en-GB" dirty="0"/>
              <a:t>Generate HTML, CSS, and JavaScript behind the scenes</a:t>
            </a:r>
          </a:p>
          <a:p>
            <a:pPr lvl="1"/>
            <a:r>
              <a:rPr lang="en-GB" dirty="0"/>
              <a:t>Output standard web technologies</a:t>
            </a:r>
          </a:p>
          <a:p>
            <a:r>
              <a:rPr lang="en-GB" dirty="0"/>
              <a:t>Your R or Python code creates the HTML structure, styling, and interactive behaviours</a:t>
            </a:r>
          </a:p>
          <a:p>
            <a:r>
              <a:rPr lang="en-GB" dirty="0"/>
              <a:t>Even though you write in R or Python, users still interact with HTML/CSS/JS in their browsers</a:t>
            </a:r>
          </a:p>
          <a:p>
            <a:r>
              <a:rPr lang="en-GB" dirty="0"/>
              <a:t>The same accessibility principles apply - your R Shiny or Python app must generate accessible HTML output</a:t>
            </a:r>
          </a:p>
          <a:p>
            <a:pPr lvl="1"/>
            <a:r>
              <a:rPr lang="en-GB" dirty="0"/>
              <a:t>They don’t </a:t>
            </a:r>
            <a:r>
              <a:rPr lang="en-GB" i="1" dirty="0"/>
              <a:t>always</a:t>
            </a:r>
            <a:r>
              <a:rPr lang="en-GB" dirty="0"/>
              <a:t> – we need to check!</a:t>
            </a:r>
          </a:p>
          <a:p>
            <a:r>
              <a:rPr lang="en-GB" dirty="0"/>
              <a:t>Sort of like a turn-key or flat-pack house…</a:t>
            </a:r>
          </a:p>
          <a:p>
            <a:endParaRPr lang="en-GB" dirty="0"/>
          </a:p>
        </p:txBody>
      </p:sp>
      <p:sp>
        <p:nvSpPr>
          <p:cNvPr id="4" name="Footer Placeholder 3">
            <a:extLst>
              <a:ext uri="{FF2B5EF4-FFF2-40B4-BE49-F238E27FC236}">
                <a16:creationId xmlns:a16="http://schemas.microsoft.com/office/drawing/2014/main" id="{20B5687B-1C75-5E20-C71A-9DA11A502E95}"/>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108F1678-D3FC-92BD-9A17-0334D0479F20}"/>
              </a:ext>
            </a:extLst>
          </p:cNvPr>
          <p:cNvSpPr>
            <a:spLocks noGrp="1"/>
          </p:cNvSpPr>
          <p:nvPr>
            <p:ph type="sldNum" sz="quarter" idx="12"/>
          </p:nvPr>
        </p:nvSpPr>
        <p:spPr/>
        <p:txBody>
          <a:bodyPr/>
          <a:lstStyle/>
          <a:p>
            <a:fld id="{9B760F7B-44E8-4480-8E98-A0350AC505B4}" type="slidenum">
              <a:rPr lang="en-GB" smtClean="0"/>
              <a:t>18</a:t>
            </a:fld>
            <a:endParaRPr lang="en-GB"/>
          </a:p>
        </p:txBody>
      </p:sp>
    </p:spTree>
    <p:extLst>
      <p:ext uri="{BB962C8B-B14F-4D97-AF65-F5344CB8AC3E}">
        <p14:creationId xmlns:p14="http://schemas.microsoft.com/office/powerpoint/2010/main" val="484402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D9703-0E9B-40FC-E3C0-FEF00580E3B5}"/>
              </a:ext>
            </a:extLst>
          </p:cNvPr>
          <p:cNvSpPr>
            <a:spLocks noGrp="1"/>
          </p:cNvSpPr>
          <p:nvPr>
            <p:ph type="title"/>
          </p:nvPr>
        </p:nvSpPr>
        <p:spPr/>
        <p:txBody>
          <a:bodyPr/>
          <a:lstStyle/>
          <a:p>
            <a:r>
              <a:rPr lang="en-GB" dirty="0"/>
              <a:t>HTML, CSS, JS - Not the only frameworks</a:t>
            </a:r>
          </a:p>
        </p:txBody>
      </p:sp>
      <p:sp>
        <p:nvSpPr>
          <p:cNvPr id="3" name="Content Placeholder 2">
            <a:extLst>
              <a:ext uri="{FF2B5EF4-FFF2-40B4-BE49-F238E27FC236}">
                <a16:creationId xmlns:a16="http://schemas.microsoft.com/office/drawing/2014/main" id="{B5CB76AB-60DA-E5C5-2CA8-5840131B0256}"/>
              </a:ext>
            </a:extLst>
          </p:cNvPr>
          <p:cNvSpPr>
            <a:spLocks noGrp="1"/>
          </p:cNvSpPr>
          <p:nvPr>
            <p:ph idx="1"/>
          </p:nvPr>
        </p:nvSpPr>
        <p:spPr/>
        <p:txBody>
          <a:bodyPr>
            <a:normAutofit lnSpcReduction="10000"/>
          </a:bodyPr>
          <a:lstStyle/>
          <a:p>
            <a:r>
              <a:rPr lang="en-GB" dirty="0"/>
              <a:t>Many other web frameworks and tools exist (</a:t>
            </a:r>
            <a:r>
              <a:rPr lang="en-GB" dirty="0" err="1"/>
              <a:t>WebAssembly</a:t>
            </a:r>
            <a:r>
              <a:rPr lang="en-GB" dirty="0"/>
              <a:t>, WebGL, SVG, etc.)</a:t>
            </a:r>
          </a:p>
          <a:p>
            <a:r>
              <a:rPr lang="en-GB" dirty="0"/>
              <a:t>But! Almost all web applications ultimately rely on these three core technologies</a:t>
            </a:r>
          </a:p>
          <a:p>
            <a:r>
              <a:rPr lang="en-GB" dirty="0"/>
              <a:t>Accessibility best practices apply regardless of the specific technology</a:t>
            </a:r>
          </a:p>
          <a:p>
            <a:r>
              <a:rPr lang="en-GB" dirty="0"/>
              <a:t>What you learn about accessible HTML will help with any framework you use later</a:t>
            </a:r>
          </a:p>
          <a:p>
            <a:pPr marL="0" indent="0">
              <a:buNone/>
            </a:pPr>
            <a:r>
              <a:rPr lang="en-GB" b="1" dirty="0"/>
              <a:t>Good accessibility starts with understanding the fundamentals, not mastering every possible technology!</a:t>
            </a:r>
          </a:p>
          <a:p>
            <a:endParaRPr lang="en-GB" dirty="0"/>
          </a:p>
        </p:txBody>
      </p:sp>
      <p:sp>
        <p:nvSpPr>
          <p:cNvPr id="4" name="Footer Placeholder 3">
            <a:extLst>
              <a:ext uri="{FF2B5EF4-FFF2-40B4-BE49-F238E27FC236}">
                <a16:creationId xmlns:a16="http://schemas.microsoft.com/office/drawing/2014/main" id="{4C86BF09-9460-BBD9-934B-F9FE25273ABE}"/>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F496111E-2B3C-3F8C-F286-387DFD94E662}"/>
              </a:ext>
            </a:extLst>
          </p:cNvPr>
          <p:cNvSpPr>
            <a:spLocks noGrp="1"/>
          </p:cNvSpPr>
          <p:nvPr>
            <p:ph type="sldNum" sz="quarter" idx="12"/>
          </p:nvPr>
        </p:nvSpPr>
        <p:spPr/>
        <p:txBody>
          <a:bodyPr/>
          <a:lstStyle/>
          <a:p>
            <a:fld id="{9B760F7B-44E8-4480-8E98-A0350AC505B4}" type="slidenum">
              <a:rPr lang="en-GB" smtClean="0"/>
              <a:t>19</a:t>
            </a:fld>
            <a:endParaRPr lang="en-GB"/>
          </a:p>
        </p:txBody>
      </p:sp>
    </p:spTree>
    <p:extLst>
      <p:ext uri="{BB962C8B-B14F-4D97-AF65-F5344CB8AC3E}">
        <p14:creationId xmlns:p14="http://schemas.microsoft.com/office/powerpoint/2010/main" val="4251316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9D1F5-5339-C2CB-F545-01DEB1C89C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83C20-A4F0-90CF-EB79-4576945D6795}"/>
              </a:ext>
            </a:extLst>
          </p:cNvPr>
          <p:cNvSpPr>
            <a:spLocks noGrp="1"/>
          </p:cNvSpPr>
          <p:nvPr>
            <p:ph type="title"/>
          </p:nvPr>
        </p:nvSpPr>
        <p:spPr/>
        <p:txBody>
          <a:bodyPr/>
          <a:lstStyle/>
          <a:p>
            <a:r>
              <a:rPr lang="en-GB"/>
              <a:t>What will this session cover?</a:t>
            </a:r>
          </a:p>
        </p:txBody>
      </p:sp>
      <p:sp>
        <p:nvSpPr>
          <p:cNvPr id="5" name="Text Placeholder 4">
            <a:extLst>
              <a:ext uri="{FF2B5EF4-FFF2-40B4-BE49-F238E27FC236}">
                <a16:creationId xmlns:a16="http://schemas.microsoft.com/office/drawing/2014/main" id="{7C3E71A9-A1DA-9A41-134D-7DFD2DD66C97}"/>
              </a:ext>
            </a:extLst>
          </p:cNvPr>
          <p:cNvSpPr>
            <a:spLocks noGrp="1"/>
          </p:cNvSpPr>
          <p:nvPr>
            <p:ph type="body" idx="1"/>
          </p:nvPr>
        </p:nvSpPr>
        <p:spPr/>
        <p:txBody>
          <a:bodyPr/>
          <a:lstStyle/>
          <a:p>
            <a:endParaRPr lang="en-GB"/>
          </a:p>
        </p:txBody>
      </p:sp>
      <p:sp>
        <p:nvSpPr>
          <p:cNvPr id="6" name="Footer Placeholder 5">
            <a:extLst>
              <a:ext uri="{FF2B5EF4-FFF2-40B4-BE49-F238E27FC236}">
                <a16:creationId xmlns:a16="http://schemas.microsoft.com/office/drawing/2014/main" id="{BB37D29A-273D-AC9E-3AB8-39EEEB90923D}"/>
              </a:ext>
            </a:extLst>
          </p:cNvPr>
          <p:cNvSpPr>
            <a:spLocks noGrp="1"/>
          </p:cNvSpPr>
          <p:nvPr>
            <p:ph type="ftr" sz="quarter" idx="11"/>
          </p:nvPr>
        </p:nvSpPr>
        <p:spPr/>
        <p:txBody>
          <a:bodyPr/>
          <a:lstStyle/>
          <a:p>
            <a:r>
              <a:rPr lang="en-GB"/>
              <a:t>Web Accessibility 101</a:t>
            </a:r>
          </a:p>
        </p:txBody>
      </p:sp>
      <p:sp>
        <p:nvSpPr>
          <p:cNvPr id="7" name="Slide Number Placeholder 6">
            <a:extLst>
              <a:ext uri="{FF2B5EF4-FFF2-40B4-BE49-F238E27FC236}">
                <a16:creationId xmlns:a16="http://schemas.microsoft.com/office/drawing/2014/main" id="{D344BBAD-6F6B-55DB-5208-1F70914F76B0}"/>
              </a:ext>
            </a:extLst>
          </p:cNvPr>
          <p:cNvSpPr>
            <a:spLocks noGrp="1"/>
          </p:cNvSpPr>
          <p:nvPr>
            <p:ph type="sldNum" sz="quarter" idx="12"/>
          </p:nvPr>
        </p:nvSpPr>
        <p:spPr/>
        <p:txBody>
          <a:bodyPr/>
          <a:lstStyle/>
          <a:p>
            <a:fld id="{9B760F7B-44E8-4480-8E98-A0350AC505B4}" type="slidenum">
              <a:rPr lang="en-GB" smtClean="0"/>
              <a:t>2</a:t>
            </a:fld>
            <a:endParaRPr lang="en-GB"/>
          </a:p>
        </p:txBody>
      </p:sp>
    </p:spTree>
    <p:extLst>
      <p:ext uri="{BB962C8B-B14F-4D97-AF65-F5344CB8AC3E}">
        <p14:creationId xmlns:p14="http://schemas.microsoft.com/office/powerpoint/2010/main" val="710749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331F1-44CC-81C3-4314-B082EBEE5140}"/>
              </a:ext>
            </a:extLst>
          </p:cNvPr>
          <p:cNvSpPr>
            <a:spLocks noGrp="1"/>
          </p:cNvSpPr>
          <p:nvPr>
            <p:ph type="title"/>
          </p:nvPr>
        </p:nvSpPr>
        <p:spPr/>
        <p:txBody>
          <a:bodyPr>
            <a:normAutofit/>
          </a:bodyPr>
          <a:lstStyle/>
          <a:p>
            <a:r>
              <a:rPr lang="en-GB" sz="4000" dirty="0"/>
              <a:t>Some reading if you haven’t used HTML and CSS</a:t>
            </a:r>
          </a:p>
        </p:txBody>
      </p:sp>
      <p:sp>
        <p:nvSpPr>
          <p:cNvPr id="3" name="Content Placeholder 2">
            <a:extLst>
              <a:ext uri="{FF2B5EF4-FFF2-40B4-BE49-F238E27FC236}">
                <a16:creationId xmlns:a16="http://schemas.microsoft.com/office/drawing/2014/main" id="{10000E23-0401-D0A3-73E0-5693BE43E7EB}"/>
              </a:ext>
            </a:extLst>
          </p:cNvPr>
          <p:cNvSpPr>
            <a:spLocks noGrp="1"/>
          </p:cNvSpPr>
          <p:nvPr>
            <p:ph idx="1"/>
          </p:nvPr>
        </p:nvSpPr>
        <p:spPr/>
        <p:txBody>
          <a:bodyPr/>
          <a:lstStyle/>
          <a:p>
            <a:r>
              <a:rPr lang="en-GB" dirty="0">
                <a:hlinkClick r:id="rId2"/>
              </a:rPr>
              <a:t>HTML, CSS and JS for </a:t>
            </a:r>
            <a:r>
              <a:rPr lang="en-GB" dirty="0" err="1">
                <a:hlinkClick r:id="rId2"/>
              </a:rPr>
              <a:t>Rshiny</a:t>
            </a:r>
            <a:endParaRPr lang="en-GB" dirty="0"/>
          </a:p>
          <a:p>
            <a:r>
              <a:rPr lang="en-GB" dirty="0">
                <a:hlinkClick r:id="rId3"/>
              </a:rPr>
              <a:t>HTML and CSS for Python Developers</a:t>
            </a:r>
            <a:endParaRPr lang="en-GB" dirty="0"/>
          </a:p>
          <a:p>
            <a:r>
              <a:rPr lang="en-GB" dirty="0">
                <a:hlinkClick r:id="rId4"/>
              </a:rPr>
              <a:t>CSS and JavaScript accessibility best practices</a:t>
            </a:r>
            <a:endParaRPr lang="en-GB" dirty="0"/>
          </a:p>
          <a:p>
            <a:r>
              <a:rPr lang="en-GB" dirty="0">
                <a:hlinkClick r:id="rId5"/>
              </a:rPr>
              <a:t>HTML Accessibility: Programming with an Inclusive Perspective</a:t>
            </a:r>
            <a:endParaRPr lang="en-GB" dirty="0"/>
          </a:p>
          <a:p>
            <a:endParaRPr lang="en-GB" dirty="0"/>
          </a:p>
        </p:txBody>
      </p:sp>
      <p:sp>
        <p:nvSpPr>
          <p:cNvPr id="4" name="Footer Placeholder 3">
            <a:extLst>
              <a:ext uri="{FF2B5EF4-FFF2-40B4-BE49-F238E27FC236}">
                <a16:creationId xmlns:a16="http://schemas.microsoft.com/office/drawing/2014/main" id="{5DD63C0F-AF5A-F45C-69E4-58197AFF991E}"/>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DAF0BC9B-307D-A7D4-B871-340845F18F31}"/>
              </a:ext>
            </a:extLst>
          </p:cNvPr>
          <p:cNvSpPr>
            <a:spLocks noGrp="1"/>
          </p:cNvSpPr>
          <p:nvPr>
            <p:ph type="sldNum" sz="quarter" idx="12"/>
          </p:nvPr>
        </p:nvSpPr>
        <p:spPr/>
        <p:txBody>
          <a:bodyPr/>
          <a:lstStyle/>
          <a:p>
            <a:fld id="{9B760F7B-44E8-4480-8E98-A0350AC505B4}" type="slidenum">
              <a:rPr lang="en-GB" smtClean="0"/>
              <a:t>20</a:t>
            </a:fld>
            <a:endParaRPr lang="en-GB"/>
          </a:p>
        </p:txBody>
      </p:sp>
    </p:spTree>
    <p:extLst>
      <p:ext uri="{BB962C8B-B14F-4D97-AF65-F5344CB8AC3E}">
        <p14:creationId xmlns:p14="http://schemas.microsoft.com/office/powerpoint/2010/main" val="1657034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02E87-15C4-63B5-B54F-5B9068C08F14}"/>
              </a:ext>
            </a:extLst>
          </p:cNvPr>
          <p:cNvSpPr>
            <a:spLocks noGrp="1"/>
          </p:cNvSpPr>
          <p:nvPr>
            <p:ph type="title"/>
          </p:nvPr>
        </p:nvSpPr>
        <p:spPr/>
        <p:txBody>
          <a:bodyPr/>
          <a:lstStyle/>
          <a:p>
            <a:r>
              <a:rPr lang="en-GB"/>
              <a:t>What is web accessibility?</a:t>
            </a:r>
          </a:p>
        </p:txBody>
      </p:sp>
      <p:sp>
        <p:nvSpPr>
          <p:cNvPr id="3" name="Text Placeholder 2">
            <a:extLst>
              <a:ext uri="{FF2B5EF4-FFF2-40B4-BE49-F238E27FC236}">
                <a16:creationId xmlns:a16="http://schemas.microsoft.com/office/drawing/2014/main" id="{CF5A8971-187B-C747-D1CF-3DEB60E2C9D8}"/>
              </a:ext>
            </a:extLst>
          </p:cNvPr>
          <p:cNvSpPr>
            <a:spLocks noGrp="1"/>
          </p:cNvSpPr>
          <p:nvPr>
            <p:ph type="body" idx="1"/>
          </p:nvPr>
        </p:nvSpPr>
        <p:spPr/>
        <p:txBody>
          <a:bodyPr/>
          <a:lstStyle/>
          <a:p>
            <a:r>
              <a:rPr lang="en-GB"/>
              <a:t>How does web accessibility differ from other uses of the term “accessibility”?</a:t>
            </a:r>
          </a:p>
        </p:txBody>
      </p:sp>
      <p:sp>
        <p:nvSpPr>
          <p:cNvPr id="4" name="Footer Placeholder 3">
            <a:extLst>
              <a:ext uri="{FF2B5EF4-FFF2-40B4-BE49-F238E27FC236}">
                <a16:creationId xmlns:a16="http://schemas.microsoft.com/office/drawing/2014/main" id="{BAADE8FF-D7FD-5EC8-2468-F566E33DD963}"/>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05D7754D-8C96-51B8-B77E-D55204615817}"/>
              </a:ext>
            </a:extLst>
          </p:cNvPr>
          <p:cNvSpPr>
            <a:spLocks noGrp="1"/>
          </p:cNvSpPr>
          <p:nvPr>
            <p:ph type="sldNum" sz="quarter" idx="12"/>
          </p:nvPr>
        </p:nvSpPr>
        <p:spPr/>
        <p:txBody>
          <a:bodyPr/>
          <a:lstStyle/>
          <a:p>
            <a:fld id="{9B760F7B-44E8-4480-8E98-A0350AC505B4}" type="slidenum">
              <a:rPr lang="en-GB" smtClean="0"/>
              <a:t>21</a:t>
            </a:fld>
            <a:endParaRPr lang="en-GB"/>
          </a:p>
        </p:txBody>
      </p:sp>
    </p:spTree>
    <p:extLst>
      <p:ext uri="{BB962C8B-B14F-4D97-AF65-F5344CB8AC3E}">
        <p14:creationId xmlns:p14="http://schemas.microsoft.com/office/powerpoint/2010/main" val="1672576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6FB6E-06DF-EDB4-1358-A622936CE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219EAA-7FFF-D95F-398D-2021A6FC49D0}"/>
              </a:ext>
            </a:extLst>
          </p:cNvPr>
          <p:cNvSpPr>
            <a:spLocks noGrp="1"/>
          </p:cNvSpPr>
          <p:nvPr>
            <p:ph type="title"/>
            <p:custDataLst>
              <p:tags r:id="rId2"/>
            </p:custDataLst>
          </p:nvPr>
        </p:nvSpPr>
        <p:spPr/>
        <p:txBody>
          <a:bodyPr/>
          <a:lstStyle/>
          <a:p>
            <a:r>
              <a:rPr lang="en-FI"/>
              <a:t>Join the Vevox session</a:t>
            </a:r>
          </a:p>
        </p:txBody>
      </p:sp>
      <p:sp>
        <p:nvSpPr>
          <p:cNvPr id="3" name="Content Placeholder 2">
            <a:extLst>
              <a:ext uri="{FF2B5EF4-FFF2-40B4-BE49-F238E27FC236}">
                <a16:creationId xmlns:a16="http://schemas.microsoft.com/office/drawing/2014/main" id="{12B49A15-6842-CB2D-FC4E-BB2C153E06EC}"/>
              </a:ext>
              <a:ext uri="{C183D7F6-B498-43B3-948B-1728B52AA6E4}">
                <adec:decorative xmlns:adec="http://schemas.microsoft.com/office/drawing/2017/decorative" val="1"/>
              </a:ext>
            </a:extLst>
          </p:cNvPr>
          <p:cNvSpPr>
            <a:spLocks noGrp="1"/>
          </p:cNvSpPr>
          <p:nvPr>
            <p:ph sz="quarter" idx="13"/>
            <p:custDataLst>
              <p:tags r:id="rId3"/>
            </p:custDataLst>
          </p:nvPr>
        </p:nvSpPr>
        <p:spPr/>
        <p:txBody>
          <a:bodyPr/>
          <a:lstStyle/>
          <a:p>
            <a:pPr marL="0" indent="0">
              <a:buNone/>
            </a:pPr>
            <a:r>
              <a:rPr lang="en-FI"/>
              <a:t> </a:t>
            </a:r>
          </a:p>
        </p:txBody>
      </p:sp>
      <p:sp>
        <p:nvSpPr>
          <p:cNvPr id="4" name="TextBox 3">
            <a:extLst>
              <a:ext uri="{FF2B5EF4-FFF2-40B4-BE49-F238E27FC236}">
                <a16:creationId xmlns:a16="http://schemas.microsoft.com/office/drawing/2014/main" id="{EF62AA04-6F84-A13E-126A-86F205BC5359}"/>
              </a:ext>
            </a:extLst>
          </p:cNvPr>
          <p:cNvSpPr txBox="1"/>
          <p:nvPr>
            <p:custDataLst>
              <p:tags r:id="rId4"/>
            </p:custDataLst>
          </p:nvPr>
        </p:nvSpPr>
        <p:spPr>
          <a:xfrm>
            <a:off x="838200" y="1790700"/>
            <a:ext cx="7340600" cy="4419600"/>
          </a:xfrm>
          <a:prstGeom prst="rect">
            <a:avLst/>
          </a:prstGeom>
          <a:noFill/>
        </p:spPr>
        <p:txBody>
          <a:bodyPr vertOverflow="overflow" vert="horz" wrap="square" rtlCol="0" anchor="t">
            <a:spAutoFit/>
          </a:bodyPr>
          <a:lstStyle/>
          <a:p>
            <a:pPr algn="l"/>
            <a:r>
              <a:rPr lang="en-GB" sz="3500"/>
              <a:t>Go to </a:t>
            </a:r>
            <a:r>
              <a:rPr lang="en-GB" sz="3500" b="1"/>
              <a:t>vevox.app</a:t>
            </a:r>
            <a:r>
              <a:rPr lang="en-GB" sz="3500"/>
              <a:t>
Enter the session ID: </a:t>
            </a:r>
            <a:r>
              <a:rPr lang="en-GB" sz="3500" b="1"/>
              <a:t>176-296-390</a:t>
            </a:r>
            <a:r>
              <a:rPr lang="en-GB" sz="3500"/>
              <a:t>
Or scan the QR code</a:t>
            </a:r>
          </a:p>
        </p:txBody>
      </p:sp>
      <p:sp>
        <p:nvSpPr>
          <p:cNvPr id="5" name="Rectangle 4">
            <a:extLst>
              <a:ext uri="{FF2B5EF4-FFF2-40B4-BE49-F238E27FC236}">
                <a16:creationId xmlns:a16="http://schemas.microsoft.com/office/drawing/2014/main" id="{F9F054F4-A964-B21B-9E9B-A69A5E0AC213}"/>
              </a:ext>
              <a:ext uri="{C183D7F6-B498-43B3-948B-1728B52AA6E4}">
                <adec:decorative xmlns:adec="http://schemas.microsoft.com/office/drawing/2017/decorative" val="1"/>
              </a:ext>
            </a:extLst>
          </p:cNvPr>
          <p:cNvSpPr/>
          <p:nvPr>
            <p:custDataLst>
              <p:tags r:id="rId5"/>
            </p:custDataLst>
          </p:nvPr>
        </p:nvSpPr>
        <p:spPr>
          <a:xfrm>
            <a:off x="8178800" y="1943100"/>
            <a:ext cx="2755900" cy="2755900"/>
          </a:xfrm>
          <a:prstGeom prst="rect">
            <a:avLst/>
          </a:prstGeom>
          <a:solidFill>
            <a:srgbClr val="FFFFFF"/>
          </a:solidFill>
          <a:ln w="0" cap="flat" cmpd="sng" algn="ctr">
            <a:solidFill>
              <a:srgbClr val="FFFFFF"/>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08" name="Footer Placeholder 1307">
            <a:extLst>
              <a:ext uri="{FF2B5EF4-FFF2-40B4-BE49-F238E27FC236}">
                <a16:creationId xmlns:a16="http://schemas.microsoft.com/office/drawing/2014/main" id="{BA15CADD-E3E8-5F8C-036C-30915EA0F22F}"/>
              </a:ext>
            </a:extLst>
          </p:cNvPr>
          <p:cNvSpPr>
            <a:spLocks noGrp="1"/>
          </p:cNvSpPr>
          <p:nvPr>
            <p:ph type="ftr" sz="quarter" idx="11"/>
          </p:nvPr>
        </p:nvSpPr>
        <p:spPr/>
        <p:txBody>
          <a:bodyPr/>
          <a:lstStyle/>
          <a:p>
            <a:r>
              <a:rPr lang="en-FI"/>
              <a:t>Web Accessibility 101</a:t>
            </a:r>
          </a:p>
        </p:txBody>
      </p:sp>
      <p:sp>
        <p:nvSpPr>
          <p:cNvPr id="1309" name="Slide Number Placeholder 1308">
            <a:extLst>
              <a:ext uri="{FF2B5EF4-FFF2-40B4-BE49-F238E27FC236}">
                <a16:creationId xmlns:a16="http://schemas.microsoft.com/office/drawing/2014/main" id="{D677D15B-65B4-AB7C-37D4-13AE7D422CB6}"/>
              </a:ext>
            </a:extLst>
          </p:cNvPr>
          <p:cNvSpPr>
            <a:spLocks noGrp="1"/>
          </p:cNvSpPr>
          <p:nvPr>
            <p:ph type="sldNum" sz="quarter" idx="12"/>
          </p:nvPr>
        </p:nvSpPr>
        <p:spPr/>
        <p:txBody>
          <a:bodyPr/>
          <a:lstStyle/>
          <a:p>
            <a:fld id="{9D4AD3D6-B89C-4D82-B254-B84B3D342745}" type="slidenum">
              <a:rPr lang="en-FI" smtClean="0"/>
              <a:t>22</a:t>
            </a:fld>
            <a:endParaRPr lang="en-FI"/>
          </a:p>
        </p:txBody>
      </p:sp>
      <p:sp>
        <p:nvSpPr>
          <p:cNvPr id="2078" name="Rectangle 2077">
            <a:extLst>
              <a:ext uri="{FF2B5EF4-FFF2-40B4-BE49-F238E27FC236}">
                <a16:creationId xmlns:a16="http://schemas.microsoft.com/office/drawing/2014/main" id="{AF22BC48-B7E0-73DD-0BAE-D3E43094916A}"/>
              </a:ext>
              <a:ext uri="{C183D7F6-B498-43B3-948B-1728B52AA6E4}">
                <adec:decorative xmlns:adec="http://schemas.microsoft.com/office/drawing/2017/decorative" val="1"/>
              </a:ext>
            </a:extLst>
          </p:cNvPr>
          <p:cNvSpPr/>
          <p:nvPr>
            <p:custDataLst>
              <p:tags r:id="rId6"/>
            </p:custDataLst>
          </p:nvPr>
        </p:nvSpPr>
        <p:spPr>
          <a:xfrm>
            <a:off x="8267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079" name="Rectangle 2078">
            <a:extLst>
              <a:ext uri="{FF2B5EF4-FFF2-40B4-BE49-F238E27FC236}">
                <a16:creationId xmlns:a16="http://schemas.microsoft.com/office/drawing/2014/main" id="{30B350AE-E2D0-0CFA-20CD-7A66024D9934}"/>
              </a:ext>
              <a:ext uri="{C183D7F6-B498-43B3-948B-1728B52AA6E4}">
                <adec:decorative xmlns:adec="http://schemas.microsoft.com/office/drawing/2017/decorative" val="1"/>
              </a:ext>
            </a:extLst>
          </p:cNvPr>
          <p:cNvSpPr/>
          <p:nvPr>
            <p:custDataLst>
              <p:tags r:id="rId7"/>
            </p:custDataLst>
          </p:nvPr>
        </p:nvSpPr>
        <p:spPr>
          <a:xfrm>
            <a:off x="8356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0" name="Rectangle 1309">
            <a:extLst>
              <a:ext uri="{FF2B5EF4-FFF2-40B4-BE49-F238E27FC236}">
                <a16:creationId xmlns:a16="http://schemas.microsoft.com/office/drawing/2014/main" id="{058A2D1E-0832-9012-BBEB-6EF88D25D22F}"/>
              </a:ext>
              <a:ext uri="{C183D7F6-B498-43B3-948B-1728B52AA6E4}">
                <adec:decorative xmlns:adec="http://schemas.microsoft.com/office/drawing/2017/decorative" val="1"/>
              </a:ext>
            </a:extLst>
          </p:cNvPr>
          <p:cNvSpPr/>
          <p:nvPr>
            <p:custDataLst>
              <p:tags r:id="rId8"/>
            </p:custDataLst>
          </p:nvPr>
        </p:nvSpPr>
        <p:spPr>
          <a:xfrm>
            <a:off x="8445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1" name="Rectangle 1310">
            <a:extLst>
              <a:ext uri="{FF2B5EF4-FFF2-40B4-BE49-F238E27FC236}">
                <a16:creationId xmlns:a16="http://schemas.microsoft.com/office/drawing/2014/main" id="{7853293B-E206-E150-C307-F569E9ED2856}"/>
              </a:ext>
              <a:ext uri="{C183D7F6-B498-43B3-948B-1728B52AA6E4}">
                <adec:decorative xmlns:adec="http://schemas.microsoft.com/office/drawing/2017/decorative" val="1"/>
              </a:ext>
            </a:extLst>
          </p:cNvPr>
          <p:cNvSpPr/>
          <p:nvPr>
            <p:custDataLst>
              <p:tags r:id="rId9"/>
            </p:custDataLst>
          </p:nvPr>
        </p:nvSpPr>
        <p:spPr>
          <a:xfrm>
            <a:off x="8534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49" name="Rectangle 448">
            <a:extLst>
              <a:ext uri="{FF2B5EF4-FFF2-40B4-BE49-F238E27FC236}">
                <a16:creationId xmlns:a16="http://schemas.microsoft.com/office/drawing/2014/main" id="{CF486D0B-D322-BCF9-1959-5380AA25CDBA}"/>
              </a:ext>
              <a:ext uri="{C183D7F6-B498-43B3-948B-1728B52AA6E4}">
                <adec:decorative xmlns:adec="http://schemas.microsoft.com/office/drawing/2017/decorative" val="1"/>
              </a:ext>
            </a:extLst>
          </p:cNvPr>
          <p:cNvSpPr/>
          <p:nvPr>
            <p:custDataLst>
              <p:tags r:id="rId10"/>
            </p:custDataLst>
          </p:nvPr>
        </p:nvSpPr>
        <p:spPr>
          <a:xfrm>
            <a:off x="8623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0" name="Rectangle 449">
            <a:extLst>
              <a:ext uri="{FF2B5EF4-FFF2-40B4-BE49-F238E27FC236}">
                <a16:creationId xmlns:a16="http://schemas.microsoft.com/office/drawing/2014/main" id="{D8C9B5AF-09C4-68D9-1F4B-8C5B8BAE58E4}"/>
              </a:ext>
              <a:ext uri="{C183D7F6-B498-43B3-948B-1728B52AA6E4}">
                <adec:decorative xmlns:adec="http://schemas.microsoft.com/office/drawing/2017/decorative" val="1"/>
              </a:ext>
            </a:extLst>
          </p:cNvPr>
          <p:cNvSpPr/>
          <p:nvPr>
            <p:custDataLst>
              <p:tags r:id="rId11"/>
            </p:custDataLst>
          </p:nvPr>
        </p:nvSpPr>
        <p:spPr>
          <a:xfrm>
            <a:off x="8712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1" name="Rectangle 450">
            <a:extLst>
              <a:ext uri="{FF2B5EF4-FFF2-40B4-BE49-F238E27FC236}">
                <a16:creationId xmlns:a16="http://schemas.microsoft.com/office/drawing/2014/main" id="{ED6994AF-A5E9-757E-F3AD-E21732378DE5}"/>
              </a:ext>
              <a:ext uri="{C183D7F6-B498-43B3-948B-1728B52AA6E4}">
                <adec:decorative xmlns:adec="http://schemas.microsoft.com/office/drawing/2017/decorative" val="1"/>
              </a:ext>
            </a:extLst>
          </p:cNvPr>
          <p:cNvSpPr/>
          <p:nvPr>
            <p:custDataLst>
              <p:tags r:id="rId12"/>
            </p:custDataLst>
          </p:nvPr>
        </p:nvSpPr>
        <p:spPr>
          <a:xfrm>
            <a:off x="8801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2" name="Rectangle 451">
            <a:extLst>
              <a:ext uri="{FF2B5EF4-FFF2-40B4-BE49-F238E27FC236}">
                <a16:creationId xmlns:a16="http://schemas.microsoft.com/office/drawing/2014/main" id="{8A00C34D-3023-FBFC-61D2-1FDCC4352B9B}"/>
              </a:ext>
              <a:ext uri="{C183D7F6-B498-43B3-948B-1728B52AA6E4}">
                <adec:decorative xmlns:adec="http://schemas.microsoft.com/office/drawing/2017/decorative" val="1"/>
              </a:ext>
            </a:extLst>
          </p:cNvPr>
          <p:cNvSpPr/>
          <p:nvPr>
            <p:custDataLst>
              <p:tags r:id="rId13"/>
            </p:custDataLst>
          </p:nvPr>
        </p:nvSpPr>
        <p:spPr>
          <a:xfrm>
            <a:off x="8978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3" name="Rectangle 452">
            <a:extLst>
              <a:ext uri="{FF2B5EF4-FFF2-40B4-BE49-F238E27FC236}">
                <a16:creationId xmlns:a16="http://schemas.microsoft.com/office/drawing/2014/main" id="{72B76129-3367-15E5-09C0-21DD7D32120D}"/>
              </a:ext>
              <a:ext uri="{C183D7F6-B498-43B3-948B-1728B52AA6E4}">
                <adec:decorative xmlns:adec="http://schemas.microsoft.com/office/drawing/2017/decorative" val="1"/>
              </a:ext>
            </a:extLst>
          </p:cNvPr>
          <p:cNvSpPr/>
          <p:nvPr>
            <p:custDataLst>
              <p:tags r:id="rId14"/>
            </p:custDataLst>
          </p:nvPr>
        </p:nvSpPr>
        <p:spPr>
          <a:xfrm>
            <a:off x="9067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4" name="Rectangle 453">
            <a:extLst>
              <a:ext uri="{FF2B5EF4-FFF2-40B4-BE49-F238E27FC236}">
                <a16:creationId xmlns:a16="http://schemas.microsoft.com/office/drawing/2014/main" id="{656CEDDF-59C5-2937-BFA2-D5F04F6AE0EC}"/>
              </a:ext>
              <a:ext uri="{C183D7F6-B498-43B3-948B-1728B52AA6E4}">
                <adec:decorative xmlns:adec="http://schemas.microsoft.com/office/drawing/2017/decorative" val="1"/>
              </a:ext>
            </a:extLst>
          </p:cNvPr>
          <p:cNvSpPr/>
          <p:nvPr>
            <p:custDataLst>
              <p:tags r:id="rId15"/>
            </p:custDataLst>
          </p:nvPr>
        </p:nvSpPr>
        <p:spPr>
          <a:xfrm>
            <a:off x="9245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5" name="Rectangle 454">
            <a:extLst>
              <a:ext uri="{FF2B5EF4-FFF2-40B4-BE49-F238E27FC236}">
                <a16:creationId xmlns:a16="http://schemas.microsoft.com/office/drawing/2014/main" id="{9CF735FD-9DF3-03FD-672C-DAEBDCE7056C}"/>
              </a:ext>
              <a:ext uri="{C183D7F6-B498-43B3-948B-1728B52AA6E4}">
                <adec:decorative xmlns:adec="http://schemas.microsoft.com/office/drawing/2017/decorative" val="1"/>
              </a:ext>
            </a:extLst>
          </p:cNvPr>
          <p:cNvSpPr/>
          <p:nvPr>
            <p:custDataLst>
              <p:tags r:id="rId16"/>
            </p:custDataLst>
          </p:nvPr>
        </p:nvSpPr>
        <p:spPr>
          <a:xfrm>
            <a:off x="9334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6" name="Rectangle 455">
            <a:extLst>
              <a:ext uri="{FF2B5EF4-FFF2-40B4-BE49-F238E27FC236}">
                <a16:creationId xmlns:a16="http://schemas.microsoft.com/office/drawing/2014/main" id="{825D9CB7-056F-A754-20D6-2806E5264F9F}"/>
              </a:ext>
              <a:ext uri="{C183D7F6-B498-43B3-948B-1728B52AA6E4}">
                <adec:decorative xmlns:adec="http://schemas.microsoft.com/office/drawing/2017/decorative" val="1"/>
              </a:ext>
            </a:extLst>
          </p:cNvPr>
          <p:cNvSpPr/>
          <p:nvPr>
            <p:custDataLst>
              <p:tags r:id="rId17"/>
            </p:custDataLst>
          </p:nvPr>
        </p:nvSpPr>
        <p:spPr>
          <a:xfrm>
            <a:off x="9956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7" name="Rectangle 456">
            <a:extLst>
              <a:ext uri="{FF2B5EF4-FFF2-40B4-BE49-F238E27FC236}">
                <a16:creationId xmlns:a16="http://schemas.microsoft.com/office/drawing/2014/main" id="{D6C82CDD-5DE6-FB4D-00D9-DADAEE7BA89D}"/>
              </a:ext>
              <a:ext uri="{C183D7F6-B498-43B3-948B-1728B52AA6E4}">
                <adec:decorative xmlns:adec="http://schemas.microsoft.com/office/drawing/2017/decorative" val="1"/>
              </a:ext>
            </a:extLst>
          </p:cNvPr>
          <p:cNvSpPr/>
          <p:nvPr>
            <p:custDataLst>
              <p:tags r:id="rId18"/>
            </p:custDataLst>
          </p:nvPr>
        </p:nvSpPr>
        <p:spPr>
          <a:xfrm>
            <a:off x="10045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8" name="Rectangle 457">
            <a:extLst>
              <a:ext uri="{FF2B5EF4-FFF2-40B4-BE49-F238E27FC236}">
                <a16:creationId xmlns:a16="http://schemas.microsoft.com/office/drawing/2014/main" id="{6009B475-4EA5-A01B-71AA-AB3D00B28709}"/>
              </a:ext>
              <a:ext uri="{C183D7F6-B498-43B3-948B-1728B52AA6E4}">
                <adec:decorative xmlns:adec="http://schemas.microsoft.com/office/drawing/2017/decorative" val="1"/>
              </a:ext>
            </a:extLst>
          </p:cNvPr>
          <p:cNvSpPr/>
          <p:nvPr>
            <p:custDataLst>
              <p:tags r:id="rId19"/>
            </p:custDataLst>
          </p:nvPr>
        </p:nvSpPr>
        <p:spPr>
          <a:xfrm>
            <a:off x="10223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9" name="Rectangle 458">
            <a:extLst>
              <a:ext uri="{FF2B5EF4-FFF2-40B4-BE49-F238E27FC236}">
                <a16:creationId xmlns:a16="http://schemas.microsoft.com/office/drawing/2014/main" id="{421259E0-12B5-39C1-6E3A-5A8B8ED7979B}"/>
              </a:ext>
              <a:ext uri="{C183D7F6-B498-43B3-948B-1728B52AA6E4}">
                <adec:decorative xmlns:adec="http://schemas.microsoft.com/office/drawing/2017/decorative" val="1"/>
              </a:ext>
            </a:extLst>
          </p:cNvPr>
          <p:cNvSpPr/>
          <p:nvPr>
            <p:custDataLst>
              <p:tags r:id="rId20"/>
            </p:custDataLst>
          </p:nvPr>
        </p:nvSpPr>
        <p:spPr>
          <a:xfrm>
            <a:off x="10312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0" name="Rectangle 459">
            <a:extLst>
              <a:ext uri="{FF2B5EF4-FFF2-40B4-BE49-F238E27FC236}">
                <a16:creationId xmlns:a16="http://schemas.microsoft.com/office/drawing/2014/main" id="{CC762BEF-4788-049E-008F-5397E989637B}"/>
              </a:ext>
              <a:ext uri="{C183D7F6-B498-43B3-948B-1728B52AA6E4}">
                <adec:decorative xmlns:adec="http://schemas.microsoft.com/office/drawing/2017/decorative" val="1"/>
              </a:ext>
            </a:extLst>
          </p:cNvPr>
          <p:cNvSpPr/>
          <p:nvPr>
            <p:custDataLst>
              <p:tags r:id="rId21"/>
            </p:custDataLst>
          </p:nvPr>
        </p:nvSpPr>
        <p:spPr>
          <a:xfrm>
            <a:off x="10401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1" name="Rectangle 460">
            <a:extLst>
              <a:ext uri="{FF2B5EF4-FFF2-40B4-BE49-F238E27FC236}">
                <a16:creationId xmlns:a16="http://schemas.microsoft.com/office/drawing/2014/main" id="{2CA2191F-1093-7537-0D70-F94DDA552E7B}"/>
              </a:ext>
              <a:ext uri="{C183D7F6-B498-43B3-948B-1728B52AA6E4}">
                <adec:decorative xmlns:adec="http://schemas.microsoft.com/office/drawing/2017/decorative" val="1"/>
              </a:ext>
            </a:extLst>
          </p:cNvPr>
          <p:cNvSpPr/>
          <p:nvPr>
            <p:custDataLst>
              <p:tags r:id="rId22"/>
            </p:custDataLst>
          </p:nvPr>
        </p:nvSpPr>
        <p:spPr>
          <a:xfrm>
            <a:off x="10490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2" name="Rectangle 461">
            <a:extLst>
              <a:ext uri="{FF2B5EF4-FFF2-40B4-BE49-F238E27FC236}">
                <a16:creationId xmlns:a16="http://schemas.microsoft.com/office/drawing/2014/main" id="{EB673D3A-0F2E-50A4-361B-A85A475FBDC4}"/>
              </a:ext>
              <a:ext uri="{C183D7F6-B498-43B3-948B-1728B52AA6E4}">
                <adec:decorative xmlns:adec="http://schemas.microsoft.com/office/drawing/2017/decorative" val="1"/>
              </a:ext>
            </a:extLst>
          </p:cNvPr>
          <p:cNvSpPr/>
          <p:nvPr>
            <p:custDataLst>
              <p:tags r:id="rId23"/>
            </p:custDataLst>
          </p:nvPr>
        </p:nvSpPr>
        <p:spPr>
          <a:xfrm>
            <a:off x="10579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3" name="Rectangle 462">
            <a:extLst>
              <a:ext uri="{FF2B5EF4-FFF2-40B4-BE49-F238E27FC236}">
                <a16:creationId xmlns:a16="http://schemas.microsoft.com/office/drawing/2014/main" id="{56540BC0-59AB-FF4D-C991-B772B4731B3E}"/>
              </a:ext>
              <a:ext uri="{C183D7F6-B498-43B3-948B-1728B52AA6E4}">
                <adec:decorative xmlns:adec="http://schemas.microsoft.com/office/drawing/2017/decorative" val="1"/>
              </a:ext>
            </a:extLst>
          </p:cNvPr>
          <p:cNvSpPr/>
          <p:nvPr>
            <p:custDataLst>
              <p:tags r:id="rId24"/>
            </p:custDataLst>
          </p:nvPr>
        </p:nvSpPr>
        <p:spPr>
          <a:xfrm>
            <a:off x="106680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4" name="Rectangle 463">
            <a:extLst>
              <a:ext uri="{FF2B5EF4-FFF2-40B4-BE49-F238E27FC236}">
                <a16:creationId xmlns:a16="http://schemas.microsoft.com/office/drawing/2014/main" id="{B8411F1D-6678-181B-AEFC-286E08D80677}"/>
              </a:ext>
              <a:ext uri="{C183D7F6-B498-43B3-948B-1728B52AA6E4}">
                <adec:decorative xmlns:adec="http://schemas.microsoft.com/office/drawing/2017/decorative" val="1"/>
              </a:ext>
            </a:extLst>
          </p:cNvPr>
          <p:cNvSpPr/>
          <p:nvPr>
            <p:custDataLst>
              <p:tags r:id="rId25"/>
            </p:custDataLst>
          </p:nvPr>
        </p:nvSpPr>
        <p:spPr>
          <a:xfrm>
            <a:off x="10756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5" name="Rectangle 464">
            <a:extLst>
              <a:ext uri="{FF2B5EF4-FFF2-40B4-BE49-F238E27FC236}">
                <a16:creationId xmlns:a16="http://schemas.microsoft.com/office/drawing/2014/main" id="{B7E2DC7B-9B65-F98E-BA87-2A1B385EFEF8}"/>
              </a:ext>
              <a:ext uri="{C183D7F6-B498-43B3-948B-1728B52AA6E4}">
                <adec:decorative xmlns:adec="http://schemas.microsoft.com/office/drawing/2017/decorative" val="1"/>
              </a:ext>
            </a:extLst>
          </p:cNvPr>
          <p:cNvSpPr/>
          <p:nvPr>
            <p:custDataLst>
              <p:tags r:id="rId26"/>
            </p:custDataLst>
          </p:nvPr>
        </p:nvSpPr>
        <p:spPr>
          <a:xfrm>
            <a:off x="8267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6" name="Rectangle 465">
            <a:extLst>
              <a:ext uri="{FF2B5EF4-FFF2-40B4-BE49-F238E27FC236}">
                <a16:creationId xmlns:a16="http://schemas.microsoft.com/office/drawing/2014/main" id="{CA77E6EB-38E2-AD7B-6176-58771949BB04}"/>
              </a:ext>
              <a:ext uri="{C183D7F6-B498-43B3-948B-1728B52AA6E4}">
                <adec:decorative xmlns:adec="http://schemas.microsoft.com/office/drawing/2017/decorative" val="1"/>
              </a:ext>
            </a:extLst>
          </p:cNvPr>
          <p:cNvSpPr/>
          <p:nvPr>
            <p:custDataLst>
              <p:tags r:id="rId27"/>
            </p:custDataLst>
          </p:nvPr>
        </p:nvSpPr>
        <p:spPr>
          <a:xfrm>
            <a:off x="8801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7" name="Rectangle 466">
            <a:extLst>
              <a:ext uri="{FF2B5EF4-FFF2-40B4-BE49-F238E27FC236}">
                <a16:creationId xmlns:a16="http://schemas.microsoft.com/office/drawing/2014/main" id="{3BA223AA-4CB0-C507-9317-836A7F930DEA}"/>
              </a:ext>
              <a:ext uri="{C183D7F6-B498-43B3-948B-1728B52AA6E4}">
                <adec:decorative xmlns:adec="http://schemas.microsoft.com/office/drawing/2017/decorative" val="1"/>
              </a:ext>
            </a:extLst>
          </p:cNvPr>
          <p:cNvSpPr/>
          <p:nvPr>
            <p:custDataLst>
              <p:tags r:id="rId28"/>
            </p:custDataLst>
          </p:nvPr>
        </p:nvSpPr>
        <p:spPr>
          <a:xfrm>
            <a:off x="9067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8" name="Rectangle 467">
            <a:extLst>
              <a:ext uri="{FF2B5EF4-FFF2-40B4-BE49-F238E27FC236}">
                <a16:creationId xmlns:a16="http://schemas.microsoft.com/office/drawing/2014/main" id="{35F243D9-43D6-B199-CA80-826D72FCB47B}"/>
              </a:ext>
              <a:ext uri="{C183D7F6-B498-43B3-948B-1728B52AA6E4}">
                <adec:decorative xmlns:adec="http://schemas.microsoft.com/office/drawing/2017/decorative" val="1"/>
              </a:ext>
            </a:extLst>
          </p:cNvPr>
          <p:cNvSpPr/>
          <p:nvPr>
            <p:custDataLst>
              <p:tags r:id="rId29"/>
            </p:custDataLst>
          </p:nvPr>
        </p:nvSpPr>
        <p:spPr>
          <a:xfrm>
            <a:off x="9156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9" name="Rectangle 468">
            <a:extLst>
              <a:ext uri="{FF2B5EF4-FFF2-40B4-BE49-F238E27FC236}">
                <a16:creationId xmlns:a16="http://schemas.microsoft.com/office/drawing/2014/main" id="{30C65B68-8467-4CFD-7EA6-C6E7A8C052DB}"/>
              </a:ext>
              <a:ext uri="{C183D7F6-B498-43B3-948B-1728B52AA6E4}">
                <adec:decorative xmlns:adec="http://schemas.microsoft.com/office/drawing/2017/decorative" val="1"/>
              </a:ext>
            </a:extLst>
          </p:cNvPr>
          <p:cNvSpPr/>
          <p:nvPr>
            <p:custDataLst>
              <p:tags r:id="rId30"/>
            </p:custDataLst>
          </p:nvPr>
        </p:nvSpPr>
        <p:spPr>
          <a:xfrm>
            <a:off x="9690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0" name="Rectangle 469">
            <a:extLst>
              <a:ext uri="{FF2B5EF4-FFF2-40B4-BE49-F238E27FC236}">
                <a16:creationId xmlns:a16="http://schemas.microsoft.com/office/drawing/2014/main" id="{65B275FB-1559-DDBB-AAC5-804D4D343BC4}"/>
              </a:ext>
              <a:ext uri="{C183D7F6-B498-43B3-948B-1728B52AA6E4}">
                <adec:decorative xmlns:adec="http://schemas.microsoft.com/office/drawing/2017/decorative" val="1"/>
              </a:ext>
            </a:extLst>
          </p:cNvPr>
          <p:cNvSpPr/>
          <p:nvPr>
            <p:custDataLst>
              <p:tags r:id="rId31"/>
            </p:custDataLst>
          </p:nvPr>
        </p:nvSpPr>
        <p:spPr>
          <a:xfrm>
            <a:off x="9867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1" name="Rectangle 470">
            <a:extLst>
              <a:ext uri="{FF2B5EF4-FFF2-40B4-BE49-F238E27FC236}">
                <a16:creationId xmlns:a16="http://schemas.microsoft.com/office/drawing/2014/main" id="{01F07931-D544-0E24-80A2-6AB1BBFA10D2}"/>
              </a:ext>
              <a:ext uri="{C183D7F6-B498-43B3-948B-1728B52AA6E4}">
                <adec:decorative xmlns:adec="http://schemas.microsoft.com/office/drawing/2017/decorative" val="1"/>
              </a:ext>
            </a:extLst>
          </p:cNvPr>
          <p:cNvSpPr/>
          <p:nvPr>
            <p:custDataLst>
              <p:tags r:id="rId32"/>
            </p:custDataLst>
          </p:nvPr>
        </p:nvSpPr>
        <p:spPr>
          <a:xfrm>
            <a:off x="9956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2" name="Rectangle 471">
            <a:extLst>
              <a:ext uri="{FF2B5EF4-FFF2-40B4-BE49-F238E27FC236}">
                <a16:creationId xmlns:a16="http://schemas.microsoft.com/office/drawing/2014/main" id="{D19AFA85-EA3F-615B-F047-62399459D23D}"/>
              </a:ext>
              <a:ext uri="{C183D7F6-B498-43B3-948B-1728B52AA6E4}">
                <adec:decorative xmlns:adec="http://schemas.microsoft.com/office/drawing/2017/decorative" val="1"/>
              </a:ext>
            </a:extLst>
          </p:cNvPr>
          <p:cNvSpPr/>
          <p:nvPr>
            <p:custDataLst>
              <p:tags r:id="rId33"/>
            </p:custDataLst>
          </p:nvPr>
        </p:nvSpPr>
        <p:spPr>
          <a:xfrm>
            <a:off x="102235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3" name="Rectangle 472">
            <a:extLst>
              <a:ext uri="{FF2B5EF4-FFF2-40B4-BE49-F238E27FC236}">
                <a16:creationId xmlns:a16="http://schemas.microsoft.com/office/drawing/2014/main" id="{094AEDA3-C5E0-47D4-F0D8-2AA3BB57ED35}"/>
              </a:ext>
              <a:ext uri="{C183D7F6-B498-43B3-948B-1728B52AA6E4}">
                <adec:decorative xmlns:adec="http://schemas.microsoft.com/office/drawing/2017/decorative" val="1"/>
              </a:ext>
            </a:extLst>
          </p:cNvPr>
          <p:cNvSpPr/>
          <p:nvPr>
            <p:custDataLst>
              <p:tags r:id="rId34"/>
            </p:custDataLst>
          </p:nvPr>
        </p:nvSpPr>
        <p:spPr>
          <a:xfrm>
            <a:off x="10756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4" name="Rectangle 473">
            <a:extLst>
              <a:ext uri="{FF2B5EF4-FFF2-40B4-BE49-F238E27FC236}">
                <a16:creationId xmlns:a16="http://schemas.microsoft.com/office/drawing/2014/main" id="{30F068F9-1468-9420-6512-8BF4E99453E8}"/>
              </a:ext>
              <a:ext uri="{C183D7F6-B498-43B3-948B-1728B52AA6E4}">
                <adec:decorative xmlns:adec="http://schemas.microsoft.com/office/drawing/2017/decorative" val="1"/>
              </a:ext>
            </a:extLst>
          </p:cNvPr>
          <p:cNvSpPr/>
          <p:nvPr>
            <p:custDataLst>
              <p:tags r:id="rId35"/>
            </p:custDataLst>
          </p:nvPr>
        </p:nvSpPr>
        <p:spPr>
          <a:xfrm>
            <a:off x="8267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5" name="Rectangle 474">
            <a:extLst>
              <a:ext uri="{FF2B5EF4-FFF2-40B4-BE49-F238E27FC236}">
                <a16:creationId xmlns:a16="http://schemas.microsoft.com/office/drawing/2014/main" id="{CA8D5E2A-F71F-5156-31CC-500E68834128}"/>
              </a:ext>
              <a:ext uri="{C183D7F6-B498-43B3-948B-1728B52AA6E4}">
                <adec:decorative xmlns:adec="http://schemas.microsoft.com/office/drawing/2017/decorative" val="1"/>
              </a:ext>
            </a:extLst>
          </p:cNvPr>
          <p:cNvSpPr/>
          <p:nvPr>
            <p:custDataLst>
              <p:tags r:id="rId36"/>
            </p:custDataLst>
          </p:nvPr>
        </p:nvSpPr>
        <p:spPr>
          <a:xfrm>
            <a:off x="8445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6" name="Rectangle 475">
            <a:extLst>
              <a:ext uri="{FF2B5EF4-FFF2-40B4-BE49-F238E27FC236}">
                <a16:creationId xmlns:a16="http://schemas.microsoft.com/office/drawing/2014/main" id="{FCC44CE8-FFC2-F572-46A4-5D25FF54A601}"/>
              </a:ext>
              <a:ext uri="{C183D7F6-B498-43B3-948B-1728B52AA6E4}">
                <adec:decorative xmlns:adec="http://schemas.microsoft.com/office/drawing/2017/decorative" val="1"/>
              </a:ext>
            </a:extLst>
          </p:cNvPr>
          <p:cNvSpPr/>
          <p:nvPr>
            <p:custDataLst>
              <p:tags r:id="rId37"/>
            </p:custDataLst>
          </p:nvPr>
        </p:nvSpPr>
        <p:spPr>
          <a:xfrm>
            <a:off x="8534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7" name="Rectangle 476">
            <a:extLst>
              <a:ext uri="{FF2B5EF4-FFF2-40B4-BE49-F238E27FC236}">
                <a16:creationId xmlns:a16="http://schemas.microsoft.com/office/drawing/2014/main" id="{D7773218-1FB5-D401-0F31-244BDD47ACF2}"/>
              </a:ext>
              <a:ext uri="{C183D7F6-B498-43B3-948B-1728B52AA6E4}">
                <adec:decorative xmlns:adec="http://schemas.microsoft.com/office/drawing/2017/decorative" val="1"/>
              </a:ext>
            </a:extLst>
          </p:cNvPr>
          <p:cNvSpPr/>
          <p:nvPr>
            <p:custDataLst>
              <p:tags r:id="rId38"/>
            </p:custDataLst>
          </p:nvPr>
        </p:nvSpPr>
        <p:spPr>
          <a:xfrm>
            <a:off x="8623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8" name="Rectangle 477">
            <a:extLst>
              <a:ext uri="{FF2B5EF4-FFF2-40B4-BE49-F238E27FC236}">
                <a16:creationId xmlns:a16="http://schemas.microsoft.com/office/drawing/2014/main" id="{D4B22702-9799-4955-C2AE-5E0E474A337B}"/>
              </a:ext>
              <a:ext uri="{C183D7F6-B498-43B3-948B-1728B52AA6E4}">
                <adec:decorative xmlns:adec="http://schemas.microsoft.com/office/drawing/2017/decorative" val="1"/>
              </a:ext>
            </a:extLst>
          </p:cNvPr>
          <p:cNvSpPr/>
          <p:nvPr>
            <p:custDataLst>
              <p:tags r:id="rId39"/>
            </p:custDataLst>
          </p:nvPr>
        </p:nvSpPr>
        <p:spPr>
          <a:xfrm>
            <a:off x="8801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9" name="Rectangle 478">
            <a:extLst>
              <a:ext uri="{FF2B5EF4-FFF2-40B4-BE49-F238E27FC236}">
                <a16:creationId xmlns:a16="http://schemas.microsoft.com/office/drawing/2014/main" id="{6B710D62-B340-025E-5174-BD9D1C57E057}"/>
              </a:ext>
              <a:ext uri="{C183D7F6-B498-43B3-948B-1728B52AA6E4}">
                <adec:decorative xmlns:adec="http://schemas.microsoft.com/office/drawing/2017/decorative" val="1"/>
              </a:ext>
            </a:extLst>
          </p:cNvPr>
          <p:cNvSpPr/>
          <p:nvPr>
            <p:custDataLst>
              <p:tags r:id="rId40"/>
            </p:custDataLst>
          </p:nvPr>
        </p:nvSpPr>
        <p:spPr>
          <a:xfrm>
            <a:off x="9156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0" name="Rectangle 2399">
            <a:extLst>
              <a:ext uri="{FF2B5EF4-FFF2-40B4-BE49-F238E27FC236}">
                <a16:creationId xmlns:a16="http://schemas.microsoft.com/office/drawing/2014/main" id="{2F1B3CE4-1F67-FE3D-9342-6463979ABDC3}"/>
              </a:ext>
              <a:ext uri="{C183D7F6-B498-43B3-948B-1728B52AA6E4}">
                <adec:decorative xmlns:adec="http://schemas.microsoft.com/office/drawing/2017/decorative" val="1"/>
              </a:ext>
            </a:extLst>
          </p:cNvPr>
          <p:cNvSpPr/>
          <p:nvPr>
            <p:custDataLst>
              <p:tags r:id="rId41"/>
            </p:custDataLst>
          </p:nvPr>
        </p:nvSpPr>
        <p:spPr>
          <a:xfrm>
            <a:off x="92456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1" name="Rectangle 2400">
            <a:extLst>
              <a:ext uri="{FF2B5EF4-FFF2-40B4-BE49-F238E27FC236}">
                <a16:creationId xmlns:a16="http://schemas.microsoft.com/office/drawing/2014/main" id="{211B190C-ED57-2F46-6DBE-316B2576546B}"/>
              </a:ext>
              <a:ext uri="{C183D7F6-B498-43B3-948B-1728B52AA6E4}">
                <adec:decorative xmlns:adec="http://schemas.microsoft.com/office/drawing/2017/decorative" val="1"/>
              </a:ext>
            </a:extLst>
          </p:cNvPr>
          <p:cNvSpPr/>
          <p:nvPr>
            <p:custDataLst>
              <p:tags r:id="rId42"/>
            </p:custDataLst>
          </p:nvPr>
        </p:nvSpPr>
        <p:spPr>
          <a:xfrm>
            <a:off x="9334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2" name="Rectangle 2401">
            <a:extLst>
              <a:ext uri="{FF2B5EF4-FFF2-40B4-BE49-F238E27FC236}">
                <a16:creationId xmlns:a16="http://schemas.microsoft.com/office/drawing/2014/main" id="{C687C2C5-F501-2D1A-E802-5929D9D8A926}"/>
              </a:ext>
              <a:ext uri="{C183D7F6-B498-43B3-948B-1728B52AA6E4}">
                <adec:decorative xmlns:adec="http://schemas.microsoft.com/office/drawing/2017/decorative" val="1"/>
              </a:ext>
            </a:extLst>
          </p:cNvPr>
          <p:cNvSpPr/>
          <p:nvPr>
            <p:custDataLst>
              <p:tags r:id="rId43"/>
            </p:custDataLst>
          </p:nvPr>
        </p:nvSpPr>
        <p:spPr>
          <a:xfrm>
            <a:off x="9423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3" name="Rectangle 2402">
            <a:extLst>
              <a:ext uri="{FF2B5EF4-FFF2-40B4-BE49-F238E27FC236}">
                <a16:creationId xmlns:a16="http://schemas.microsoft.com/office/drawing/2014/main" id="{ACCC600E-83F1-4F5E-D6EF-9AB2C11A9FA6}"/>
              </a:ext>
              <a:ext uri="{C183D7F6-B498-43B3-948B-1728B52AA6E4}">
                <adec:decorative xmlns:adec="http://schemas.microsoft.com/office/drawing/2017/decorative" val="1"/>
              </a:ext>
            </a:extLst>
          </p:cNvPr>
          <p:cNvSpPr/>
          <p:nvPr>
            <p:custDataLst>
              <p:tags r:id="rId44"/>
            </p:custDataLst>
          </p:nvPr>
        </p:nvSpPr>
        <p:spPr>
          <a:xfrm>
            <a:off x="9601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4" name="Rectangle 2403">
            <a:extLst>
              <a:ext uri="{FF2B5EF4-FFF2-40B4-BE49-F238E27FC236}">
                <a16:creationId xmlns:a16="http://schemas.microsoft.com/office/drawing/2014/main" id="{CCFBAF3D-0406-E829-36E8-CAD9370C34D7}"/>
              </a:ext>
              <a:ext uri="{C183D7F6-B498-43B3-948B-1728B52AA6E4}">
                <adec:decorative xmlns:adec="http://schemas.microsoft.com/office/drawing/2017/decorative" val="1"/>
              </a:ext>
            </a:extLst>
          </p:cNvPr>
          <p:cNvSpPr/>
          <p:nvPr>
            <p:custDataLst>
              <p:tags r:id="rId45"/>
            </p:custDataLst>
          </p:nvPr>
        </p:nvSpPr>
        <p:spPr>
          <a:xfrm>
            <a:off x="9690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5" name="Rectangle 2404">
            <a:extLst>
              <a:ext uri="{FF2B5EF4-FFF2-40B4-BE49-F238E27FC236}">
                <a16:creationId xmlns:a16="http://schemas.microsoft.com/office/drawing/2014/main" id="{AA3BE0FE-2344-ECEE-8EF6-05233C86A8B4}"/>
              </a:ext>
              <a:ext uri="{C183D7F6-B498-43B3-948B-1728B52AA6E4}">
                <adec:decorative xmlns:adec="http://schemas.microsoft.com/office/drawing/2017/decorative" val="1"/>
              </a:ext>
            </a:extLst>
          </p:cNvPr>
          <p:cNvSpPr/>
          <p:nvPr>
            <p:custDataLst>
              <p:tags r:id="rId46"/>
            </p:custDataLst>
          </p:nvPr>
        </p:nvSpPr>
        <p:spPr>
          <a:xfrm>
            <a:off x="97790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6" name="Rectangle 2405">
            <a:extLst>
              <a:ext uri="{FF2B5EF4-FFF2-40B4-BE49-F238E27FC236}">
                <a16:creationId xmlns:a16="http://schemas.microsoft.com/office/drawing/2014/main" id="{40C4C29E-6F51-4CCD-8A11-EF6A563D26E9}"/>
              </a:ext>
              <a:ext uri="{C183D7F6-B498-43B3-948B-1728B52AA6E4}">
                <adec:decorative xmlns:adec="http://schemas.microsoft.com/office/drawing/2017/decorative" val="1"/>
              </a:ext>
            </a:extLst>
          </p:cNvPr>
          <p:cNvSpPr/>
          <p:nvPr>
            <p:custDataLst>
              <p:tags r:id="rId47"/>
            </p:custDataLst>
          </p:nvPr>
        </p:nvSpPr>
        <p:spPr>
          <a:xfrm>
            <a:off x="99568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7" name="Rectangle 2406">
            <a:extLst>
              <a:ext uri="{FF2B5EF4-FFF2-40B4-BE49-F238E27FC236}">
                <a16:creationId xmlns:a16="http://schemas.microsoft.com/office/drawing/2014/main" id="{C608A6F1-6DDC-DC50-95A5-607746848DFB}"/>
              </a:ext>
              <a:ext uri="{C183D7F6-B498-43B3-948B-1728B52AA6E4}">
                <adec:decorative xmlns:adec="http://schemas.microsoft.com/office/drawing/2017/decorative" val="1"/>
              </a:ext>
            </a:extLst>
          </p:cNvPr>
          <p:cNvSpPr/>
          <p:nvPr>
            <p:custDataLst>
              <p:tags r:id="rId48"/>
            </p:custDataLst>
          </p:nvPr>
        </p:nvSpPr>
        <p:spPr>
          <a:xfrm>
            <a:off x="10045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8" name="Rectangle 2407">
            <a:extLst>
              <a:ext uri="{FF2B5EF4-FFF2-40B4-BE49-F238E27FC236}">
                <a16:creationId xmlns:a16="http://schemas.microsoft.com/office/drawing/2014/main" id="{679A7A37-7A22-A8ED-6F11-05D96C29C47E}"/>
              </a:ext>
              <a:ext uri="{C183D7F6-B498-43B3-948B-1728B52AA6E4}">
                <adec:decorative xmlns:adec="http://schemas.microsoft.com/office/drawing/2017/decorative" val="1"/>
              </a:ext>
            </a:extLst>
          </p:cNvPr>
          <p:cNvSpPr/>
          <p:nvPr>
            <p:custDataLst>
              <p:tags r:id="rId49"/>
            </p:custDataLst>
          </p:nvPr>
        </p:nvSpPr>
        <p:spPr>
          <a:xfrm>
            <a:off x="10223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9" name="Rectangle 2408">
            <a:extLst>
              <a:ext uri="{FF2B5EF4-FFF2-40B4-BE49-F238E27FC236}">
                <a16:creationId xmlns:a16="http://schemas.microsoft.com/office/drawing/2014/main" id="{2BADFDE9-012D-77B0-89D7-80D7B84120A1}"/>
              </a:ext>
              <a:ext uri="{C183D7F6-B498-43B3-948B-1728B52AA6E4}">
                <adec:decorative xmlns:adec="http://schemas.microsoft.com/office/drawing/2017/decorative" val="1"/>
              </a:ext>
            </a:extLst>
          </p:cNvPr>
          <p:cNvSpPr/>
          <p:nvPr>
            <p:custDataLst>
              <p:tags r:id="rId50"/>
            </p:custDataLst>
          </p:nvPr>
        </p:nvSpPr>
        <p:spPr>
          <a:xfrm>
            <a:off x="10401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0" name="Rectangle 2409">
            <a:extLst>
              <a:ext uri="{FF2B5EF4-FFF2-40B4-BE49-F238E27FC236}">
                <a16:creationId xmlns:a16="http://schemas.microsoft.com/office/drawing/2014/main" id="{BF600FC5-0CB3-C359-0548-C19EF22327EA}"/>
              </a:ext>
              <a:ext uri="{C183D7F6-B498-43B3-948B-1728B52AA6E4}">
                <adec:decorative xmlns:adec="http://schemas.microsoft.com/office/drawing/2017/decorative" val="1"/>
              </a:ext>
            </a:extLst>
          </p:cNvPr>
          <p:cNvSpPr/>
          <p:nvPr>
            <p:custDataLst>
              <p:tags r:id="rId51"/>
            </p:custDataLst>
          </p:nvPr>
        </p:nvSpPr>
        <p:spPr>
          <a:xfrm>
            <a:off x="10490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1" name="Rectangle 2410">
            <a:extLst>
              <a:ext uri="{FF2B5EF4-FFF2-40B4-BE49-F238E27FC236}">
                <a16:creationId xmlns:a16="http://schemas.microsoft.com/office/drawing/2014/main" id="{0B78FFA7-3D9B-ABA7-0A88-9776E26A6664}"/>
              </a:ext>
              <a:ext uri="{C183D7F6-B498-43B3-948B-1728B52AA6E4}">
                <adec:decorative xmlns:adec="http://schemas.microsoft.com/office/drawing/2017/decorative" val="1"/>
              </a:ext>
            </a:extLst>
          </p:cNvPr>
          <p:cNvSpPr/>
          <p:nvPr>
            <p:custDataLst>
              <p:tags r:id="rId52"/>
            </p:custDataLst>
          </p:nvPr>
        </p:nvSpPr>
        <p:spPr>
          <a:xfrm>
            <a:off x="10579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2" name="Rectangle 2411">
            <a:extLst>
              <a:ext uri="{FF2B5EF4-FFF2-40B4-BE49-F238E27FC236}">
                <a16:creationId xmlns:a16="http://schemas.microsoft.com/office/drawing/2014/main" id="{FBFF477A-59A9-9FD9-B100-5A9E253A978D}"/>
              </a:ext>
              <a:ext uri="{C183D7F6-B498-43B3-948B-1728B52AA6E4}">
                <adec:decorative xmlns:adec="http://schemas.microsoft.com/office/drawing/2017/decorative" val="1"/>
              </a:ext>
            </a:extLst>
          </p:cNvPr>
          <p:cNvSpPr/>
          <p:nvPr>
            <p:custDataLst>
              <p:tags r:id="rId53"/>
            </p:custDataLst>
          </p:nvPr>
        </p:nvSpPr>
        <p:spPr>
          <a:xfrm>
            <a:off x="107569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3" name="Rectangle 2412">
            <a:extLst>
              <a:ext uri="{FF2B5EF4-FFF2-40B4-BE49-F238E27FC236}">
                <a16:creationId xmlns:a16="http://schemas.microsoft.com/office/drawing/2014/main" id="{0F17BB25-26D8-DD6B-14D7-D78E0CCB000B}"/>
              </a:ext>
              <a:ext uri="{C183D7F6-B498-43B3-948B-1728B52AA6E4}">
                <adec:decorative xmlns:adec="http://schemas.microsoft.com/office/drawing/2017/decorative" val="1"/>
              </a:ext>
            </a:extLst>
          </p:cNvPr>
          <p:cNvSpPr/>
          <p:nvPr>
            <p:custDataLst>
              <p:tags r:id="rId54"/>
            </p:custDataLst>
          </p:nvPr>
        </p:nvSpPr>
        <p:spPr>
          <a:xfrm>
            <a:off x="82677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4" name="Rectangle 2413">
            <a:extLst>
              <a:ext uri="{FF2B5EF4-FFF2-40B4-BE49-F238E27FC236}">
                <a16:creationId xmlns:a16="http://schemas.microsoft.com/office/drawing/2014/main" id="{B2819709-CE29-C41A-B16E-C58EC0E36E53}"/>
              </a:ext>
              <a:ext uri="{C183D7F6-B498-43B3-948B-1728B52AA6E4}">
                <adec:decorative xmlns:adec="http://schemas.microsoft.com/office/drawing/2017/decorative" val="1"/>
              </a:ext>
            </a:extLst>
          </p:cNvPr>
          <p:cNvSpPr/>
          <p:nvPr>
            <p:custDataLst>
              <p:tags r:id="rId55"/>
            </p:custDataLst>
          </p:nvPr>
        </p:nvSpPr>
        <p:spPr>
          <a:xfrm>
            <a:off x="8445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5" name="Rectangle 2414">
            <a:extLst>
              <a:ext uri="{FF2B5EF4-FFF2-40B4-BE49-F238E27FC236}">
                <a16:creationId xmlns:a16="http://schemas.microsoft.com/office/drawing/2014/main" id="{F89CA4DC-01E9-DCBB-4841-7F45063F5145}"/>
              </a:ext>
              <a:ext uri="{C183D7F6-B498-43B3-948B-1728B52AA6E4}">
                <adec:decorative xmlns:adec="http://schemas.microsoft.com/office/drawing/2017/decorative" val="1"/>
              </a:ext>
            </a:extLst>
          </p:cNvPr>
          <p:cNvSpPr/>
          <p:nvPr>
            <p:custDataLst>
              <p:tags r:id="rId56"/>
            </p:custDataLst>
          </p:nvPr>
        </p:nvSpPr>
        <p:spPr>
          <a:xfrm>
            <a:off x="85344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6" name="Rectangle 2415">
            <a:extLst>
              <a:ext uri="{FF2B5EF4-FFF2-40B4-BE49-F238E27FC236}">
                <a16:creationId xmlns:a16="http://schemas.microsoft.com/office/drawing/2014/main" id="{AE1CCC1D-61E9-D671-EC96-B1E1E39663CD}"/>
              </a:ext>
              <a:ext uri="{C183D7F6-B498-43B3-948B-1728B52AA6E4}">
                <adec:decorative xmlns:adec="http://schemas.microsoft.com/office/drawing/2017/decorative" val="1"/>
              </a:ext>
            </a:extLst>
          </p:cNvPr>
          <p:cNvSpPr/>
          <p:nvPr>
            <p:custDataLst>
              <p:tags r:id="rId57"/>
            </p:custDataLst>
          </p:nvPr>
        </p:nvSpPr>
        <p:spPr>
          <a:xfrm>
            <a:off x="8623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7" name="Rectangle 2416">
            <a:extLst>
              <a:ext uri="{FF2B5EF4-FFF2-40B4-BE49-F238E27FC236}">
                <a16:creationId xmlns:a16="http://schemas.microsoft.com/office/drawing/2014/main" id="{24B93136-1202-AF70-B38F-34F1D6E08B10}"/>
              </a:ext>
              <a:ext uri="{C183D7F6-B498-43B3-948B-1728B52AA6E4}">
                <adec:decorative xmlns:adec="http://schemas.microsoft.com/office/drawing/2017/decorative" val="1"/>
              </a:ext>
            </a:extLst>
          </p:cNvPr>
          <p:cNvSpPr/>
          <p:nvPr>
            <p:custDataLst>
              <p:tags r:id="rId58"/>
            </p:custDataLst>
          </p:nvPr>
        </p:nvSpPr>
        <p:spPr>
          <a:xfrm>
            <a:off x="8801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8" name="Rectangle 2417">
            <a:extLst>
              <a:ext uri="{FF2B5EF4-FFF2-40B4-BE49-F238E27FC236}">
                <a16:creationId xmlns:a16="http://schemas.microsoft.com/office/drawing/2014/main" id="{7AF42E19-345A-EBB4-906B-B39E6AFDC0A5}"/>
              </a:ext>
              <a:ext uri="{C183D7F6-B498-43B3-948B-1728B52AA6E4}">
                <adec:decorative xmlns:adec="http://schemas.microsoft.com/office/drawing/2017/decorative" val="1"/>
              </a:ext>
            </a:extLst>
          </p:cNvPr>
          <p:cNvSpPr/>
          <p:nvPr>
            <p:custDataLst>
              <p:tags r:id="rId59"/>
            </p:custDataLst>
          </p:nvPr>
        </p:nvSpPr>
        <p:spPr>
          <a:xfrm>
            <a:off x="8978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9" name="Rectangle 2418">
            <a:extLst>
              <a:ext uri="{FF2B5EF4-FFF2-40B4-BE49-F238E27FC236}">
                <a16:creationId xmlns:a16="http://schemas.microsoft.com/office/drawing/2014/main" id="{59296EB1-7E0D-12FB-4444-1EEAAF3C290F}"/>
              </a:ext>
              <a:ext uri="{C183D7F6-B498-43B3-948B-1728B52AA6E4}">
                <adec:decorative xmlns:adec="http://schemas.microsoft.com/office/drawing/2017/decorative" val="1"/>
              </a:ext>
            </a:extLst>
          </p:cNvPr>
          <p:cNvSpPr/>
          <p:nvPr>
            <p:custDataLst>
              <p:tags r:id="rId60"/>
            </p:custDataLst>
          </p:nvPr>
        </p:nvSpPr>
        <p:spPr>
          <a:xfrm>
            <a:off x="9067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0" name="Rectangle 2419">
            <a:extLst>
              <a:ext uri="{FF2B5EF4-FFF2-40B4-BE49-F238E27FC236}">
                <a16:creationId xmlns:a16="http://schemas.microsoft.com/office/drawing/2014/main" id="{1BE63E8A-E6D4-AF97-B22C-8333A1A11CB8}"/>
              </a:ext>
              <a:ext uri="{C183D7F6-B498-43B3-948B-1728B52AA6E4}">
                <adec:decorative xmlns:adec="http://schemas.microsoft.com/office/drawing/2017/decorative" val="1"/>
              </a:ext>
            </a:extLst>
          </p:cNvPr>
          <p:cNvSpPr/>
          <p:nvPr>
            <p:custDataLst>
              <p:tags r:id="rId61"/>
            </p:custDataLst>
          </p:nvPr>
        </p:nvSpPr>
        <p:spPr>
          <a:xfrm>
            <a:off x="92456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1" name="Rectangle 2420">
            <a:extLst>
              <a:ext uri="{FF2B5EF4-FFF2-40B4-BE49-F238E27FC236}">
                <a16:creationId xmlns:a16="http://schemas.microsoft.com/office/drawing/2014/main" id="{46D01539-FAE4-7339-E622-15995FBB1B49}"/>
              </a:ext>
              <a:ext uri="{C183D7F6-B498-43B3-948B-1728B52AA6E4}">
                <adec:decorative xmlns:adec="http://schemas.microsoft.com/office/drawing/2017/decorative" val="1"/>
              </a:ext>
            </a:extLst>
          </p:cNvPr>
          <p:cNvSpPr/>
          <p:nvPr>
            <p:custDataLst>
              <p:tags r:id="rId62"/>
            </p:custDataLst>
          </p:nvPr>
        </p:nvSpPr>
        <p:spPr>
          <a:xfrm>
            <a:off x="9334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2" name="Rectangle 2421">
            <a:extLst>
              <a:ext uri="{FF2B5EF4-FFF2-40B4-BE49-F238E27FC236}">
                <a16:creationId xmlns:a16="http://schemas.microsoft.com/office/drawing/2014/main" id="{3DCFC03A-0C7E-9428-1178-76F275522D7C}"/>
              </a:ext>
              <a:ext uri="{C183D7F6-B498-43B3-948B-1728B52AA6E4}">
                <adec:decorative xmlns:adec="http://schemas.microsoft.com/office/drawing/2017/decorative" val="1"/>
              </a:ext>
            </a:extLst>
          </p:cNvPr>
          <p:cNvSpPr/>
          <p:nvPr>
            <p:custDataLst>
              <p:tags r:id="rId63"/>
            </p:custDataLst>
          </p:nvPr>
        </p:nvSpPr>
        <p:spPr>
          <a:xfrm>
            <a:off x="9512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3" name="Rectangle 2422">
            <a:extLst>
              <a:ext uri="{FF2B5EF4-FFF2-40B4-BE49-F238E27FC236}">
                <a16:creationId xmlns:a16="http://schemas.microsoft.com/office/drawing/2014/main" id="{B1A696D3-4175-D057-52C4-7727EBCBA603}"/>
              </a:ext>
              <a:ext uri="{C183D7F6-B498-43B3-948B-1728B52AA6E4}">
                <adec:decorative xmlns:adec="http://schemas.microsoft.com/office/drawing/2017/decorative" val="1"/>
              </a:ext>
            </a:extLst>
          </p:cNvPr>
          <p:cNvSpPr/>
          <p:nvPr>
            <p:custDataLst>
              <p:tags r:id="rId64"/>
            </p:custDataLst>
          </p:nvPr>
        </p:nvSpPr>
        <p:spPr>
          <a:xfrm>
            <a:off x="9601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4" name="Rectangle 2423">
            <a:extLst>
              <a:ext uri="{FF2B5EF4-FFF2-40B4-BE49-F238E27FC236}">
                <a16:creationId xmlns:a16="http://schemas.microsoft.com/office/drawing/2014/main" id="{EE302FB0-6A3C-878A-68BC-94EF47C8CB25}"/>
              </a:ext>
              <a:ext uri="{C183D7F6-B498-43B3-948B-1728B52AA6E4}">
                <adec:decorative xmlns:adec="http://schemas.microsoft.com/office/drawing/2017/decorative" val="1"/>
              </a:ext>
            </a:extLst>
          </p:cNvPr>
          <p:cNvSpPr/>
          <p:nvPr>
            <p:custDataLst>
              <p:tags r:id="rId65"/>
            </p:custDataLst>
          </p:nvPr>
        </p:nvSpPr>
        <p:spPr>
          <a:xfrm>
            <a:off x="9690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5" name="Rectangle 2424">
            <a:extLst>
              <a:ext uri="{FF2B5EF4-FFF2-40B4-BE49-F238E27FC236}">
                <a16:creationId xmlns:a16="http://schemas.microsoft.com/office/drawing/2014/main" id="{941E5C8C-928E-6DA1-19DB-8E27BF26047B}"/>
              </a:ext>
              <a:ext uri="{C183D7F6-B498-43B3-948B-1728B52AA6E4}">
                <adec:decorative xmlns:adec="http://schemas.microsoft.com/office/drawing/2017/decorative" val="1"/>
              </a:ext>
            </a:extLst>
          </p:cNvPr>
          <p:cNvSpPr/>
          <p:nvPr>
            <p:custDataLst>
              <p:tags r:id="rId66"/>
            </p:custDataLst>
          </p:nvPr>
        </p:nvSpPr>
        <p:spPr>
          <a:xfrm>
            <a:off x="9956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6" name="Rectangle 2425">
            <a:extLst>
              <a:ext uri="{FF2B5EF4-FFF2-40B4-BE49-F238E27FC236}">
                <a16:creationId xmlns:a16="http://schemas.microsoft.com/office/drawing/2014/main" id="{90CCCD56-8915-7E0D-24B8-F6C43799E1AC}"/>
              </a:ext>
              <a:ext uri="{C183D7F6-B498-43B3-948B-1728B52AA6E4}">
                <adec:decorative xmlns:adec="http://schemas.microsoft.com/office/drawing/2017/decorative" val="1"/>
              </a:ext>
            </a:extLst>
          </p:cNvPr>
          <p:cNvSpPr/>
          <p:nvPr>
            <p:custDataLst>
              <p:tags r:id="rId67"/>
            </p:custDataLst>
          </p:nvPr>
        </p:nvSpPr>
        <p:spPr>
          <a:xfrm>
            <a:off x="10223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7" name="Rectangle 2426">
            <a:extLst>
              <a:ext uri="{FF2B5EF4-FFF2-40B4-BE49-F238E27FC236}">
                <a16:creationId xmlns:a16="http://schemas.microsoft.com/office/drawing/2014/main" id="{8CEAFE5F-E808-32A6-4E3F-0ECEED044595}"/>
              </a:ext>
              <a:ext uri="{C183D7F6-B498-43B3-948B-1728B52AA6E4}">
                <adec:decorative xmlns:adec="http://schemas.microsoft.com/office/drawing/2017/decorative" val="1"/>
              </a:ext>
            </a:extLst>
          </p:cNvPr>
          <p:cNvSpPr/>
          <p:nvPr>
            <p:custDataLst>
              <p:tags r:id="rId68"/>
            </p:custDataLst>
          </p:nvPr>
        </p:nvSpPr>
        <p:spPr>
          <a:xfrm>
            <a:off x="10401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8" name="Rectangle 2427">
            <a:extLst>
              <a:ext uri="{FF2B5EF4-FFF2-40B4-BE49-F238E27FC236}">
                <a16:creationId xmlns:a16="http://schemas.microsoft.com/office/drawing/2014/main" id="{FD354081-7326-9832-BB66-0176D5E57A7D}"/>
              </a:ext>
              <a:ext uri="{C183D7F6-B498-43B3-948B-1728B52AA6E4}">
                <adec:decorative xmlns:adec="http://schemas.microsoft.com/office/drawing/2017/decorative" val="1"/>
              </a:ext>
            </a:extLst>
          </p:cNvPr>
          <p:cNvSpPr/>
          <p:nvPr>
            <p:custDataLst>
              <p:tags r:id="rId69"/>
            </p:custDataLst>
          </p:nvPr>
        </p:nvSpPr>
        <p:spPr>
          <a:xfrm>
            <a:off x="10490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9" name="Rectangle 2428">
            <a:extLst>
              <a:ext uri="{FF2B5EF4-FFF2-40B4-BE49-F238E27FC236}">
                <a16:creationId xmlns:a16="http://schemas.microsoft.com/office/drawing/2014/main" id="{E9D0A4DE-63CC-CAD0-6EF1-2458DB8D0306}"/>
              </a:ext>
              <a:ext uri="{C183D7F6-B498-43B3-948B-1728B52AA6E4}">
                <adec:decorative xmlns:adec="http://schemas.microsoft.com/office/drawing/2017/decorative" val="1"/>
              </a:ext>
            </a:extLst>
          </p:cNvPr>
          <p:cNvSpPr/>
          <p:nvPr>
            <p:custDataLst>
              <p:tags r:id="rId70"/>
            </p:custDataLst>
          </p:nvPr>
        </p:nvSpPr>
        <p:spPr>
          <a:xfrm>
            <a:off x="10579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4" name="Rectangle 1663">
            <a:extLst>
              <a:ext uri="{FF2B5EF4-FFF2-40B4-BE49-F238E27FC236}">
                <a16:creationId xmlns:a16="http://schemas.microsoft.com/office/drawing/2014/main" id="{9D92A9AD-C06A-6B0A-D7CE-108572CFB50E}"/>
              </a:ext>
              <a:ext uri="{C183D7F6-B498-43B3-948B-1728B52AA6E4}">
                <adec:decorative xmlns:adec="http://schemas.microsoft.com/office/drawing/2017/decorative" val="1"/>
              </a:ext>
            </a:extLst>
          </p:cNvPr>
          <p:cNvSpPr/>
          <p:nvPr>
            <p:custDataLst>
              <p:tags r:id="rId71"/>
            </p:custDataLst>
          </p:nvPr>
        </p:nvSpPr>
        <p:spPr>
          <a:xfrm>
            <a:off x="10756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5" name="Rectangle 1664">
            <a:extLst>
              <a:ext uri="{FF2B5EF4-FFF2-40B4-BE49-F238E27FC236}">
                <a16:creationId xmlns:a16="http://schemas.microsoft.com/office/drawing/2014/main" id="{E0834CA9-1F6D-7D20-DA36-2FD6F559FA51}"/>
              </a:ext>
              <a:ext uri="{C183D7F6-B498-43B3-948B-1728B52AA6E4}">
                <adec:decorative xmlns:adec="http://schemas.microsoft.com/office/drawing/2017/decorative" val="1"/>
              </a:ext>
            </a:extLst>
          </p:cNvPr>
          <p:cNvSpPr/>
          <p:nvPr>
            <p:custDataLst>
              <p:tags r:id="rId72"/>
            </p:custDataLst>
          </p:nvPr>
        </p:nvSpPr>
        <p:spPr>
          <a:xfrm>
            <a:off x="8267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6" name="Rectangle 1665">
            <a:extLst>
              <a:ext uri="{FF2B5EF4-FFF2-40B4-BE49-F238E27FC236}">
                <a16:creationId xmlns:a16="http://schemas.microsoft.com/office/drawing/2014/main" id="{54895371-C7B6-A6D6-4F3D-C7D9E35B8682}"/>
              </a:ext>
              <a:ext uri="{C183D7F6-B498-43B3-948B-1728B52AA6E4}">
                <adec:decorative xmlns:adec="http://schemas.microsoft.com/office/drawing/2017/decorative" val="1"/>
              </a:ext>
            </a:extLst>
          </p:cNvPr>
          <p:cNvSpPr/>
          <p:nvPr>
            <p:custDataLst>
              <p:tags r:id="rId73"/>
            </p:custDataLst>
          </p:nvPr>
        </p:nvSpPr>
        <p:spPr>
          <a:xfrm>
            <a:off x="8445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7" name="Rectangle 1666">
            <a:extLst>
              <a:ext uri="{FF2B5EF4-FFF2-40B4-BE49-F238E27FC236}">
                <a16:creationId xmlns:a16="http://schemas.microsoft.com/office/drawing/2014/main" id="{C9AAA222-F10A-757D-78A5-55A73F7AA18F}"/>
              </a:ext>
            </a:extLst>
          </p:cNvPr>
          <p:cNvSpPr/>
          <p:nvPr>
            <p:custDataLst>
              <p:tags r:id="rId74"/>
            </p:custDataLst>
          </p:nvPr>
        </p:nvSpPr>
        <p:spPr>
          <a:xfrm>
            <a:off x="8534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8" name="Rectangle 1667">
            <a:extLst>
              <a:ext uri="{FF2B5EF4-FFF2-40B4-BE49-F238E27FC236}">
                <a16:creationId xmlns:a16="http://schemas.microsoft.com/office/drawing/2014/main" id="{722BA509-E476-EFD7-A807-692AA779A529}"/>
              </a:ext>
            </a:extLst>
          </p:cNvPr>
          <p:cNvSpPr/>
          <p:nvPr>
            <p:custDataLst>
              <p:tags r:id="rId75"/>
            </p:custDataLst>
          </p:nvPr>
        </p:nvSpPr>
        <p:spPr>
          <a:xfrm>
            <a:off x="8623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9" name="Rectangle 1668">
            <a:extLst>
              <a:ext uri="{FF2B5EF4-FFF2-40B4-BE49-F238E27FC236}">
                <a16:creationId xmlns:a16="http://schemas.microsoft.com/office/drawing/2014/main" id="{F8680ADD-3C95-5FA8-E71F-7BC4BD72C046}"/>
              </a:ext>
            </a:extLst>
          </p:cNvPr>
          <p:cNvSpPr/>
          <p:nvPr>
            <p:custDataLst>
              <p:tags r:id="rId76"/>
            </p:custDataLst>
          </p:nvPr>
        </p:nvSpPr>
        <p:spPr>
          <a:xfrm>
            <a:off x="8801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0" name="Rectangle 1669">
            <a:extLst>
              <a:ext uri="{FF2B5EF4-FFF2-40B4-BE49-F238E27FC236}">
                <a16:creationId xmlns:a16="http://schemas.microsoft.com/office/drawing/2014/main" id="{25EE3A35-F0A4-38C9-A740-44EE57F558C6}"/>
              </a:ext>
            </a:extLst>
          </p:cNvPr>
          <p:cNvSpPr/>
          <p:nvPr>
            <p:custDataLst>
              <p:tags r:id="rId77"/>
            </p:custDataLst>
          </p:nvPr>
        </p:nvSpPr>
        <p:spPr>
          <a:xfrm>
            <a:off x="8978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1" name="Rectangle 1670">
            <a:extLst>
              <a:ext uri="{FF2B5EF4-FFF2-40B4-BE49-F238E27FC236}">
                <a16:creationId xmlns:a16="http://schemas.microsoft.com/office/drawing/2014/main" id="{E6D7E077-894A-CBCB-B457-9098D5833C3B}"/>
              </a:ext>
            </a:extLst>
          </p:cNvPr>
          <p:cNvSpPr/>
          <p:nvPr>
            <p:custDataLst>
              <p:tags r:id="rId78"/>
            </p:custDataLst>
          </p:nvPr>
        </p:nvSpPr>
        <p:spPr>
          <a:xfrm>
            <a:off x="9334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2" name="Rectangle 1671">
            <a:extLst>
              <a:ext uri="{FF2B5EF4-FFF2-40B4-BE49-F238E27FC236}">
                <a16:creationId xmlns:a16="http://schemas.microsoft.com/office/drawing/2014/main" id="{B9F41701-3869-FCCD-3E53-46555EB3AC99}"/>
              </a:ext>
            </a:extLst>
          </p:cNvPr>
          <p:cNvSpPr/>
          <p:nvPr>
            <p:custDataLst>
              <p:tags r:id="rId79"/>
            </p:custDataLst>
          </p:nvPr>
        </p:nvSpPr>
        <p:spPr>
          <a:xfrm>
            <a:off x="9423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3" name="Rectangle 1672">
            <a:extLst>
              <a:ext uri="{FF2B5EF4-FFF2-40B4-BE49-F238E27FC236}">
                <a16:creationId xmlns:a16="http://schemas.microsoft.com/office/drawing/2014/main" id="{C72A17F7-E4BB-44CE-D71E-9A8AC391A165}"/>
              </a:ext>
            </a:extLst>
          </p:cNvPr>
          <p:cNvSpPr/>
          <p:nvPr>
            <p:custDataLst>
              <p:tags r:id="rId80"/>
            </p:custDataLst>
          </p:nvPr>
        </p:nvSpPr>
        <p:spPr>
          <a:xfrm>
            <a:off x="9512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4" name="Rectangle 1673">
            <a:extLst>
              <a:ext uri="{FF2B5EF4-FFF2-40B4-BE49-F238E27FC236}">
                <a16:creationId xmlns:a16="http://schemas.microsoft.com/office/drawing/2014/main" id="{AFEE2461-0F50-F9B1-13D9-C162B9056CEF}"/>
              </a:ext>
            </a:extLst>
          </p:cNvPr>
          <p:cNvSpPr/>
          <p:nvPr>
            <p:custDataLst>
              <p:tags r:id="rId81"/>
            </p:custDataLst>
          </p:nvPr>
        </p:nvSpPr>
        <p:spPr>
          <a:xfrm>
            <a:off x="9690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5" name="Rectangle 1674">
            <a:extLst>
              <a:ext uri="{FF2B5EF4-FFF2-40B4-BE49-F238E27FC236}">
                <a16:creationId xmlns:a16="http://schemas.microsoft.com/office/drawing/2014/main" id="{2DF68F2C-76E6-37D9-098B-50B340D70381}"/>
              </a:ext>
            </a:extLst>
          </p:cNvPr>
          <p:cNvSpPr/>
          <p:nvPr>
            <p:custDataLst>
              <p:tags r:id="rId82"/>
            </p:custDataLst>
          </p:nvPr>
        </p:nvSpPr>
        <p:spPr>
          <a:xfrm>
            <a:off x="9867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6" name="Rectangle 1675">
            <a:extLst>
              <a:ext uri="{FF2B5EF4-FFF2-40B4-BE49-F238E27FC236}">
                <a16:creationId xmlns:a16="http://schemas.microsoft.com/office/drawing/2014/main" id="{1722EBB4-FF6E-AB47-E700-53A9BB1E1CB5}"/>
              </a:ext>
            </a:extLst>
          </p:cNvPr>
          <p:cNvSpPr/>
          <p:nvPr>
            <p:custDataLst>
              <p:tags r:id="rId83"/>
            </p:custDataLst>
          </p:nvPr>
        </p:nvSpPr>
        <p:spPr>
          <a:xfrm>
            <a:off x="10045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7" name="Rectangle 1676">
            <a:extLst>
              <a:ext uri="{FF2B5EF4-FFF2-40B4-BE49-F238E27FC236}">
                <a16:creationId xmlns:a16="http://schemas.microsoft.com/office/drawing/2014/main" id="{8DCE5AC9-D31F-86C0-CBD6-CED931A35D9C}"/>
              </a:ext>
            </a:extLst>
          </p:cNvPr>
          <p:cNvSpPr/>
          <p:nvPr>
            <p:custDataLst>
              <p:tags r:id="rId84"/>
            </p:custDataLst>
          </p:nvPr>
        </p:nvSpPr>
        <p:spPr>
          <a:xfrm>
            <a:off x="10223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8" name="Rectangle 1677">
            <a:extLst>
              <a:ext uri="{FF2B5EF4-FFF2-40B4-BE49-F238E27FC236}">
                <a16:creationId xmlns:a16="http://schemas.microsoft.com/office/drawing/2014/main" id="{2ADD8C71-87BB-8FB5-3867-C34EC7F12841}"/>
              </a:ext>
            </a:extLst>
          </p:cNvPr>
          <p:cNvSpPr/>
          <p:nvPr>
            <p:custDataLst>
              <p:tags r:id="rId85"/>
            </p:custDataLst>
          </p:nvPr>
        </p:nvSpPr>
        <p:spPr>
          <a:xfrm>
            <a:off x="10401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9" name="Rectangle 1678">
            <a:extLst>
              <a:ext uri="{FF2B5EF4-FFF2-40B4-BE49-F238E27FC236}">
                <a16:creationId xmlns:a16="http://schemas.microsoft.com/office/drawing/2014/main" id="{2E5C8198-D613-52B7-6814-46FAD4230DE2}"/>
              </a:ext>
            </a:extLst>
          </p:cNvPr>
          <p:cNvSpPr/>
          <p:nvPr>
            <p:custDataLst>
              <p:tags r:id="rId86"/>
            </p:custDataLst>
          </p:nvPr>
        </p:nvSpPr>
        <p:spPr>
          <a:xfrm>
            <a:off x="104902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0" name="Rectangle 1679">
            <a:extLst>
              <a:ext uri="{FF2B5EF4-FFF2-40B4-BE49-F238E27FC236}">
                <a16:creationId xmlns:a16="http://schemas.microsoft.com/office/drawing/2014/main" id="{F1ADA989-CFFD-F6F0-8CB9-128903ABF255}"/>
              </a:ext>
            </a:extLst>
          </p:cNvPr>
          <p:cNvSpPr/>
          <p:nvPr>
            <p:custDataLst>
              <p:tags r:id="rId87"/>
            </p:custDataLst>
          </p:nvPr>
        </p:nvSpPr>
        <p:spPr>
          <a:xfrm>
            <a:off x="10579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1" name="Rectangle 1680">
            <a:extLst>
              <a:ext uri="{FF2B5EF4-FFF2-40B4-BE49-F238E27FC236}">
                <a16:creationId xmlns:a16="http://schemas.microsoft.com/office/drawing/2014/main" id="{EEFE6985-8BE9-4B3C-0ECF-22ACE0A7098D}"/>
              </a:ext>
            </a:extLst>
          </p:cNvPr>
          <p:cNvSpPr/>
          <p:nvPr>
            <p:custDataLst>
              <p:tags r:id="rId88"/>
            </p:custDataLst>
          </p:nvPr>
        </p:nvSpPr>
        <p:spPr>
          <a:xfrm>
            <a:off x="10756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2" name="Rectangle 1681">
            <a:extLst>
              <a:ext uri="{FF2B5EF4-FFF2-40B4-BE49-F238E27FC236}">
                <a16:creationId xmlns:a16="http://schemas.microsoft.com/office/drawing/2014/main" id="{48C0B1A0-2646-08F5-DA8A-7505677079DF}"/>
              </a:ext>
            </a:extLst>
          </p:cNvPr>
          <p:cNvSpPr/>
          <p:nvPr>
            <p:custDataLst>
              <p:tags r:id="rId89"/>
            </p:custDataLst>
          </p:nvPr>
        </p:nvSpPr>
        <p:spPr>
          <a:xfrm>
            <a:off x="8267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3" name="Rectangle 1682">
            <a:extLst>
              <a:ext uri="{FF2B5EF4-FFF2-40B4-BE49-F238E27FC236}">
                <a16:creationId xmlns:a16="http://schemas.microsoft.com/office/drawing/2014/main" id="{08BB1FB2-E17A-AC40-3744-A4B1549E84A8}"/>
              </a:ext>
            </a:extLst>
          </p:cNvPr>
          <p:cNvSpPr/>
          <p:nvPr>
            <p:custDataLst>
              <p:tags r:id="rId90"/>
            </p:custDataLst>
          </p:nvPr>
        </p:nvSpPr>
        <p:spPr>
          <a:xfrm>
            <a:off x="88011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4" name="Rectangle 1683">
            <a:extLst>
              <a:ext uri="{FF2B5EF4-FFF2-40B4-BE49-F238E27FC236}">
                <a16:creationId xmlns:a16="http://schemas.microsoft.com/office/drawing/2014/main" id="{55347B25-770F-9C13-EAA2-E551ACC7678B}"/>
              </a:ext>
            </a:extLst>
          </p:cNvPr>
          <p:cNvSpPr/>
          <p:nvPr>
            <p:custDataLst>
              <p:tags r:id="rId91"/>
            </p:custDataLst>
          </p:nvPr>
        </p:nvSpPr>
        <p:spPr>
          <a:xfrm>
            <a:off x="8978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5" name="Rectangle 1684">
            <a:extLst>
              <a:ext uri="{FF2B5EF4-FFF2-40B4-BE49-F238E27FC236}">
                <a16:creationId xmlns:a16="http://schemas.microsoft.com/office/drawing/2014/main" id="{52506D9E-ACAD-3AF7-8EE5-F72DBF08882E}"/>
              </a:ext>
            </a:extLst>
          </p:cNvPr>
          <p:cNvSpPr/>
          <p:nvPr>
            <p:custDataLst>
              <p:tags r:id="rId92"/>
            </p:custDataLst>
          </p:nvPr>
        </p:nvSpPr>
        <p:spPr>
          <a:xfrm>
            <a:off x="9067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6" name="Rectangle 1685">
            <a:extLst>
              <a:ext uri="{FF2B5EF4-FFF2-40B4-BE49-F238E27FC236}">
                <a16:creationId xmlns:a16="http://schemas.microsoft.com/office/drawing/2014/main" id="{54E7098D-657F-9AC1-CBA9-A37F3D6EB2D6}"/>
              </a:ext>
            </a:extLst>
          </p:cNvPr>
          <p:cNvSpPr/>
          <p:nvPr>
            <p:custDataLst>
              <p:tags r:id="rId93"/>
            </p:custDataLst>
          </p:nvPr>
        </p:nvSpPr>
        <p:spPr>
          <a:xfrm>
            <a:off x="9156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7" name="Rectangle 1686">
            <a:extLst>
              <a:ext uri="{FF2B5EF4-FFF2-40B4-BE49-F238E27FC236}">
                <a16:creationId xmlns:a16="http://schemas.microsoft.com/office/drawing/2014/main" id="{4B9B444F-4A31-ABA8-89CC-85CED20D6E96}"/>
              </a:ext>
            </a:extLst>
          </p:cNvPr>
          <p:cNvSpPr/>
          <p:nvPr>
            <p:custDataLst>
              <p:tags r:id="rId94"/>
            </p:custDataLst>
          </p:nvPr>
        </p:nvSpPr>
        <p:spPr>
          <a:xfrm>
            <a:off x="94234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8" name="Rectangle 1687">
            <a:extLst>
              <a:ext uri="{FF2B5EF4-FFF2-40B4-BE49-F238E27FC236}">
                <a16:creationId xmlns:a16="http://schemas.microsoft.com/office/drawing/2014/main" id="{7FCAAC2E-8B6E-A1EB-A0C3-C3E1B878A8AC}"/>
              </a:ext>
            </a:extLst>
          </p:cNvPr>
          <p:cNvSpPr/>
          <p:nvPr>
            <p:custDataLst>
              <p:tags r:id="rId95"/>
            </p:custDataLst>
          </p:nvPr>
        </p:nvSpPr>
        <p:spPr>
          <a:xfrm>
            <a:off x="95123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9" name="Rectangle 1688">
            <a:extLst>
              <a:ext uri="{FF2B5EF4-FFF2-40B4-BE49-F238E27FC236}">
                <a16:creationId xmlns:a16="http://schemas.microsoft.com/office/drawing/2014/main" id="{233EBCF2-3625-D8EC-5B3C-EF2FF66237C6}"/>
              </a:ext>
            </a:extLst>
          </p:cNvPr>
          <p:cNvSpPr/>
          <p:nvPr>
            <p:custDataLst>
              <p:tags r:id="rId96"/>
            </p:custDataLst>
          </p:nvPr>
        </p:nvSpPr>
        <p:spPr>
          <a:xfrm>
            <a:off x="96012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0" name="Rectangle 1689">
            <a:extLst>
              <a:ext uri="{FF2B5EF4-FFF2-40B4-BE49-F238E27FC236}">
                <a16:creationId xmlns:a16="http://schemas.microsoft.com/office/drawing/2014/main" id="{7CEC9A60-CD0D-1D15-37C9-A48628AE7D05}"/>
              </a:ext>
            </a:extLst>
          </p:cNvPr>
          <p:cNvSpPr/>
          <p:nvPr>
            <p:custDataLst>
              <p:tags r:id="rId97"/>
            </p:custDataLst>
          </p:nvPr>
        </p:nvSpPr>
        <p:spPr>
          <a:xfrm>
            <a:off x="9956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1" name="Rectangle 1690">
            <a:extLst>
              <a:ext uri="{FF2B5EF4-FFF2-40B4-BE49-F238E27FC236}">
                <a16:creationId xmlns:a16="http://schemas.microsoft.com/office/drawing/2014/main" id="{4F0C1398-5663-044D-23B1-5813718EF540}"/>
              </a:ext>
            </a:extLst>
          </p:cNvPr>
          <p:cNvSpPr/>
          <p:nvPr>
            <p:custDataLst>
              <p:tags r:id="rId98"/>
            </p:custDataLst>
          </p:nvPr>
        </p:nvSpPr>
        <p:spPr>
          <a:xfrm>
            <a:off x="102235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2" name="Rectangle 1691">
            <a:extLst>
              <a:ext uri="{FF2B5EF4-FFF2-40B4-BE49-F238E27FC236}">
                <a16:creationId xmlns:a16="http://schemas.microsoft.com/office/drawing/2014/main" id="{6E2E67D7-8D8B-F7D6-6396-E9078E2B0C7A}"/>
              </a:ext>
            </a:extLst>
          </p:cNvPr>
          <p:cNvSpPr/>
          <p:nvPr>
            <p:custDataLst>
              <p:tags r:id="rId99"/>
            </p:custDataLst>
          </p:nvPr>
        </p:nvSpPr>
        <p:spPr>
          <a:xfrm>
            <a:off x="10756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3" name="Rectangle 1692">
            <a:extLst>
              <a:ext uri="{FF2B5EF4-FFF2-40B4-BE49-F238E27FC236}">
                <a16:creationId xmlns:a16="http://schemas.microsoft.com/office/drawing/2014/main" id="{400BCAAE-66EE-6240-60E2-1FABB0E9663B}"/>
              </a:ext>
            </a:extLst>
          </p:cNvPr>
          <p:cNvSpPr/>
          <p:nvPr>
            <p:custDataLst>
              <p:tags r:id="rId100"/>
            </p:custDataLst>
          </p:nvPr>
        </p:nvSpPr>
        <p:spPr>
          <a:xfrm>
            <a:off x="8267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4" name="Rectangle 863">
            <a:extLst>
              <a:ext uri="{FF2B5EF4-FFF2-40B4-BE49-F238E27FC236}">
                <a16:creationId xmlns:a16="http://schemas.microsoft.com/office/drawing/2014/main" id="{9F0511AC-74B6-3CD5-8723-70CEA6BE62A9}"/>
              </a:ext>
            </a:extLst>
          </p:cNvPr>
          <p:cNvSpPr/>
          <p:nvPr>
            <p:custDataLst>
              <p:tags r:id="rId101"/>
            </p:custDataLst>
          </p:nvPr>
        </p:nvSpPr>
        <p:spPr>
          <a:xfrm>
            <a:off x="83566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5" name="Rectangle 864">
            <a:extLst>
              <a:ext uri="{FF2B5EF4-FFF2-40B4-BE49-F238E27FC236}">
                <a16:creationId xmlns:a16="http://schemas.microsoft.com/office/drawing/2014/main" id="{9734384A-F99A-C488-1848-F6E62256BF4E}"/>
              </a:ext>
            </a:extLst>
          </p:cNvPr>
          <p:cNvSpPr/>
          <p:nvPr>
            <p:custDataLst>
              <p:tags r:id="rId102"/>
            </p:custDataLst>
          </p:nvPr>
        </p:nvSpPr>
        <p:spPr>
          <a:xfrm>
            <a:off x="8445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6" name="Rectangle 865">
            <a:extLst>
              <a:ext uri="{FF2B5EF4-FFF2-40B4-BE49-F238E27FC236}">
                <a16:creationId xmlns:a16="http://schemas.microsoft.com/office/drawing/2014/main" id="{CCFA3447-FD1F-9F9C-5D6F-53F567CE99A1}"/>
              </a:ext>
            </a:extLst>
          </p:cNvPr>
          <p:cNvSpPr/>
          <p:nvPr>
            <p:custDataLst>
              <p:tags r:id="rId103"/>
            </p:custDataLst>
          </p:nvPr>
        </p:nvSpPr>
        <p:spPr>
          <a:xfrm>
            <a:off x="8534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7" name="Rectangle 866">
            <a:extLst>
              <a:ext uri="{FF2B5EF4-FFF2-40B4-BE49-F238E27FC236}">
                <a16:creationId xmlns:a16="http://schemas.microsoft.com/office/drawing/2014/main" id="{D14F3878-CCB7-39AA-E055-AD35E4A5FA6A}"/>
              </a:ext>
            </a:extLst>
          </p:cNvPr>
          <p:cNvSpPr/>
          <p:nvPr>
            <p:custDataLst>
              <p:tags r:id="rId104"/>
            </p:custDataLst>
          </p:nvPr>
        </p:nvSpPr>
        <p:spPr>
          <a:xfrm>
            <a:off x="8623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8" name="Rectangle 867">
            <a:extLst>
              <a:ext uri="{FF2B5EF4-FFF2-40B4-BE49-F238E27FC236}">
                <a16:creationId xmlns:a16="http://schemas.microsoft.com/office/drawing/2014/main" id="{28600543-AE54-7346-4BE6-1887D7A5F2A7}"/>
              </a:ext>
            </a:extLst>
          </p:cNvPr>
          <p:cNvSpPr/>
          <p:nvPr>
            <p:custDataLst>
              <p:tags r:id="rId105"/>
            </p:custDataLst>
          </p:nvPr>
        </p:nvSpPr>
        <p:spPr>
          <a:xfrm>
            <a:off x="8712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9" name="Rectangle 868">
            <a:extLst>
              <a:ext uri="{FF2B5EF4-FFF2-40B4-BE49-F238E27FC236}">
                <a16:creationId xmlns:a16="http://schemas.microsoft.com/office/drawing/2014/main" id="{8D22157D-1A05-FBE5-B7EB-3CF1311A88CA}"/>
              </a:ext>
            </a:extLst>
          </p:cNvPr>
          <p:cNvSpPr/>
          <p:nvPr>
            <p:custDataLst>
              <p:tags r:id="rId106"/>
            </p:custDataLst>
          </p:nvPr>
        </p:nvSpPr>
        <p:spPr>
          <a:xfrm>
            <a:off x="8801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0" name="Rectangle 869">
            <a:extLst>
              <a:ext uri="{FF2B5EF4-FFF2-40B4-BE49-F238E27FC236}">
                <a16:creationId xmlns:a16="http://schemas.microsoft.com/office/drawing/2014/main" id="{19B419A6-7FD7-F41E-FBE9-530731E851DC}"/>
              </a:ext>
            </a:extLst>
          </p:cNvPr>
          <p:cNvSpPr/>
          <p:nvPr>
            <p:custDataLst>
              <p:tags r:id="rId107"/>
            </p:custDataLst>
          </p:nvPr>
        </p:nvSpPr>
        <p:spPr>
          <a:xfrm>
            <a:off x="8978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1" name="Rectangle 870">
            <a:extLst>
              <a:ext uri="{FF2B5EF4-FFF2-40B4-BE49-F238E27FC236}">
                <a16:creationId xmlns:a16="http://schemas.microsoft.com/office/drawing/2014/main" id="{761D4450-B756-6DAF-6600-85AC4DDFC865}"/>
              </a:ext>
            </a:extLst>
          </p:cNvPr>
          <p:cNvSpPr/>
          <p:nvPr>
            <p:custDataLst>
              <p:tags r:id="rId108"/>
            </p:custDataLst>
          </p:nvPr>
        </p:nvSpPr>
        <p:spPr>
          <a:xfrm>
            <a:off x="9156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2" name="Rectangle 871">
            <a:extLst>
              <a:ext uri="{FF2B5EF4-FFF2-40B4-BE49-F238E27FC236}">
                <a16:creationId xmlns:a16="http://schemas.microsoft.com/office/drawing/2014/main" id="{B9878A70-9D8E-243A-9D64-04368CF6027E}"/>
              </a:ext>
            </a:extLst>
          </p:cNvPr>
          <p:cNvSpPr/>
          <p:nvPr>
            <p:custDataLst>
              <p:tags r:id="rId109"/>
            </p:custDataLst>
          </p:nvPr>
        </p:nvSpPr>
        <p:spPr>
          <a:xfrm>
            <a:off x="9334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3" name="Rectangle 872">
            <a:extLst>
              <a:ext uri="{FF2B5EF4-FFF2-40B4-BE49-F238E27FC236}">
                <a16:creationId xmlns:a16="http://schemas.microsoft.com/office/drawing/2014/main" id="{0F9D7D54-2424-FF0F-489A-2E8A008D35CA}"/>
              </a:ext>
            </a:extLst>
          </p:cNvPr>
          <p:cNvSpPr/>
          <p:nvPr>
            <p:custDataLst>
              <p:tags r:id="rId110"/>
            </p:custDataLst>
          </p:nvPr>
        </p:nvSpPr>
        <p:spPr>
          <a:xfrm>
            <a:off x="9512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4" name="Rectangle 873">
            <a:extLst>
              <a:ext uri="{FF2B5EF4-FFF2-40B4-BE49-F238E27FC236}">
                <a16:creationId xmlns:a16="http://schemas.microsoft.com/office/drawing/2014/main" id="{874AE4B7-6276-407D-FFA9-B4CDB236A808}"/>
              </a:ext>
            </a:extLst>
          </p:cNvPr>
          <p:cNvSpPr/>
          <p:nvPr>
            <p:custDataLst>
              <p:tags r:id="rId111"/>
            </p:custDataLst>
          </p:nvPr>
        </p:nvSpPr>
        <p:spPr>
          <a:xfrm>
            <a:off x="9690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5" name="Rectangle 874">
            <a:extLst>
              <a:ext uri="{FF2B5EF4-FFF2-40B4-BE49-F238E27FC236}">
                <a16:creationId xmlns:a16="http://schemas.microsoft.com/office/drawing/2014/main" id="{D70F5631-BC72-B978-E6F4-072F05B01BEB}"/>
              </a:ext>
            </a:extLst>
          </p:cNvPr>
          <p:cNvSpPr/>
          <p:nvPr>
            <p:custDataLst>
              <p:tags r:id="rId112"/>
            </p:custDataLst>
          </p:nvPr>
        </p:nvSpPr>
        <p:spPr>
          <a:xfrm>
            <a:off x="9867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6" name="Rectangle 875">
            <a:extLst>
              <a:ext uri="{FF2B5EF4-FFF2-40B4-BE49-F238E27FC236}">
                <a16:creationId xmlns:a16="http://schemas.microsoft.com/office/drawing/2014/main" id="{6F3E4D43-2093-4D0F-63B2-0FEEEC499755}"/>
              </a:ext>
            </a:extLst>
          </p:cNvPr>
          <p:cNvSpPr/>
          <p:nvPr>
            <p:custDataLst>
              <p:tags r:id="rId113"/>
            </p:custDataLst>
          </p:nvPr>
        </p:nvSpPr>
        <p:spPr>
          <a:xfrm>
            <a:off x="10045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7" name="Rectangle 876">
            <a:extLst>
              <a:ext uri="{FF2B5EF4-FFF2-40B4-BE49-F238E27FC236}">
                <a16:creationId xmlns:a16="http://schemas.microsoft.com/office/drawing/2014/main" id="{08BA8001-BBCF-462E-61AE-7EDBCE1D7860}"/>
              </a:ext>
            </a:extLst>
          </p:cNvPr>
          <p:cNvSpPr/>
          <p:nvPr>
            <p:custDataLst>
              <p:tags r:id="rId114"/>
            </p:custDataLst>
          </p:nvPr>
        </p:nvSpPr>
        <p:spPr>
          <a:xfrm>
            <a:off x="10223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8" name="Rectangle 877">
            <a:extLst>
              <a:ext uri="{FF2B5EF4-FFF2-40B4-BE49-F238E27FC236}">
                <a16:creationId xmlns:a16="http://schemas.microsoft.com/office/drawing/2014/main" id="{A06798C0-A98C-6ED2-4546-04DE711DE826}"/>
              </a:ext>
            </a:extLst>
          </p:cNvPr>
          <p:cNvSpPr/>
          <p:nvPr>
            <p:custDataLst>
              <p:tags r:id="rId115"/>
            </p:custDataLst>
          </p:nvPr>
        </p:nvSpPr>
        <p:spPr>
          <a:xfrm>
            <a:off x="10312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9" name="Rectangle 878">
            <a:extLst>
              <a:ext uri="{FF2B5EF4-FFF2-40B4-BE49-F238E27FC236}">
                <a16:creationId xmlns:a16="http://schemas.microsoft.com/office/drawing/2014/main" id="{0CC7B15C-E763-4752-A4E4-557B0B2D8F2B}"/>
              </a:ext>
            </a:extLst>
          </p:cNvPr>
          <p:cNvSpPr/>
          <p:nvPr>
            <p:custDataLst>
              <p:tags r:id="rId116"/>
            </p:custDataLst>
          </p:nvPr>
        </p:nvSpPr>
        <p:spPr>
          <a:xfrm>
            <a:off x="10401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0" name="Rectangle 879">
            <a:extLst>
              <a:ext uri="{FF2B5EF4-FFF2-40B4-BE49-F238E27FC236}">
                <a16:creationId xmlns:a16="http://schemas.microsoft.com/office/drawing/2014/main" id="{E7D1A563-CE1D-2003-B9CD-0EF08551AF3C}"/>
              </a:ext>
            </a:extLst>
          </p:cNvPr>
          <p:cNvSpPr/>
          <p:nvPr>
            <p:custDataLst>
              <p:tags r:id="rId117"/>
            </p:custDataLst>
          </p:nvPr>
        </p:nvSpPr>
        <p:spPr>
          <a:xfrm>
            <a:off x="10490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1" name="Rectangle 880">
            <a:extLst>
              <a:ext uri="{FF2B5EF4-FFF2-40B4-BE49-F238E27FC236}">
                <a16:creationId xmlns:a16="http://schemas.microsoft.com/office/drawing/2014/main" id="{7AB8DAAA-9D78-5309-7BB3-6104E271ADF5}"/>
              </a:ext>
            </a:extLst>
          </p:cNvPr>
          <p:cNvSpPr/>
          <p:nvPr>
            <p:custDataLst>
              <p:tags r:id="rId118"/>
            </p:custDataLst>
          </p:nvPr>
        </p:nvSpPr>
        <p:spPr>
          <a:xfrm>
            <a:off x="10579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2" name="Rectangle 881">
            <a:extLst>
              <a:ext uri="{FF2B5EF4-FFF2-40B4-BE49-F238E27FC236}">
                <a16:creationId xmlns:a16="http://schemas.microsoft.com/office/drawing/2014/main" id="{86C56FB3-6341-D65B-C092-EFD4F8B509FA}"/>
              </a:ext>
            </a:extLst>
          </p:cNvPr>
          <p:cNvSpPr/>
          <p:nvPr>
            <p:custDataLst>
              <p:tags r:id="rId119"/>
            </p:custDataLst>
          </p:nvPr>
        </p:nvSpPr>
        <p:spPr>
          <a:xfrm>
            <a:off x="106680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3" name="Rectangle 882">
            <a:extLst>
              <a:ext uri="{FF2B5EF4-FFF2-40B4-BE49-F238E27FC236}">
                <a16:creationId xmlns:a16="http://schemas.microsoft.com/office/drawing/2014/main" id="{C0CDDA38-5CC2-64FF-C9C6-37CA92B0BF5B}"/>
              </a:ext>
            </a:extLst>
          </p:cNvPr>
          <p:cNvSpPr/>
          <p:nvPr>
            <p:custDataLst>
              <p:tags r:id="rId120"/>
            </p:custDataLst>
          </p:nvPr>
        </p:nvSpPr>
        <p:spPr>
          <a:xfrm>
            <a:off x="10756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4" name="Rectangle 883">
            <a:extLst>
              <a:ext uri="{FF2B5EF4-FFF2-40B4-BE49-F238E27FC236}">
                <a16:creationId xmlns:a16="http://schemas.microsoft.com/office/drawing/2014/main" id="{9203BC33-3698-94A8-8DF8-10169CD9F885}"/>
              </a:ext>
            </a:extLst>
          </p:cNvPr>
          <p:cNvSpPr/>
          <p:nvPr>
            <p:custDataLst>
              <p:tags r:id="rId121"/>
            </p:custDataLst>
          </p:nvPr>
        </p:nvSpPr>
        <p:spPr>
          <a:xfrm>
            <a:off x="89789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5" name="Rectangle 884">
            <a:extLst>
              <a:ext uri="{FF2B5EF4-FFF2-40B4-BE49-F238E27FC236}">
                <a16:creationId xmlns:a16="http://schemas.microsoft.com/office/drawing/2014/main" id="{91BA4FB3-D58D-703F-D36D-8244CB068ACB}"/>
              </a:ext>
            </a:extLst>
          </p:cNvPr>
          <p:cNvSpPr/>
          <p:nvPr>
            <p:custDataLst>
              <p:tags r:id="rId122"/>
            </p:custDataLst>
          </p:nvPr>
        </p:nvSpPr>
        <p:spPr>
          <a:xfrm>
            <a:off x="92456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6" name="Rectangle 885">
            <a:extLst>
              <a:ext uri="{FF2B5EF4-FFF2-40B4-BE49-F238E27FC236}">
                <a16:creationId xmlns:a16="http://schemas.microsoft.com/office/drawing/2014/main" id="{AE014A09-C2DD-C787-290F-FB6905A83BD7}"/>
              </a:ext>
            </a:extLst>
          </p:cNvPr>
          <p:cNvSpPr/>
          <p:nvPr>
            <p:custDataLst>
              <p:tags r:id="rId123"/>
            </p:custDataLst>
          </p:nvPr>
        </p:nvSpPr>
        <p:spPr>
          <a:xfrm>
            <a:off x="93345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7" name="Rectangle 886">
            <a:extLst>
              <a:ext uri="{FF2B5EF4-FFF2-40B4-BE49-F238E27FC236}">
                <a16:creationId xmlns:a16="http://schemas.microsoft.com/office/drawing/2014/main" id="{E576B5AB-78F6-EDE7-4B0E-A6E2E9E243B4}"/>
              </a:ext>
            </a:extLst>
          </p:cNvPr>
          <p:cNvSpPr/>
          <p:nvPr>
            <p:custDataLst>
              <p:tags r:id="rId124"/>
            </p:custDataLst>
          </p:nvPr>
        </p:nvSpPr>
        <p:spPr>
          <a:xfrm>
            <a:off x="95123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8" name="Rectangle 887">
            <a:extLst>
              <a:ext uri="{FF2B5EF4-FFF2-40B4-BE49-F238E27FC236}">
                <a16:creationId xmlns:a16="http://schemas.microsoft.com/office/drawing/2014/main" id="{ECD99D24-AEBA-723E-8F4F-7087886A8B85}"/>
              </a:ext>
            </a:extLst>
          </p:cNvPr>
          <p:cNvSpPr/>
          <p:nvPr>
            <p:custDataLst>
              <p:tags r:id="rId125"/>
            </p:custDataLst>
          </p:nvPr>
        </p:nvSpPr>
        <p:spPr>
          <a:xfrm>
            <a:off x="100457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9" name="Rectangle 888">
            <a:extLst>
              <a:ext uri="{FF2B5EF4-FFF2-40B4-BE49-F238E27FC236}">
                <a16:creationId xmlns:a16="http://schemas.microsoft.com/office/drawing/2014/main" id="{C3B9974C-2268-0568-CDF0-9A0E8AF1E256}"/>
              </a:ext>
            </a:extLst>
          </p:cNvPr>
          <p:cNvSpPr/>
          <p:nvPr>
            <p:custDataLst>
              <p:tags r:id="rId126"/>
            </p:custDataLst>
          </p:nvPr>
        </p:nvSpPr>
        <p:spPr>
          <a:xfrm>
            <a:off x="8267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0" name="Rectangle 889">
            <a:extLst>
              <a:ext uri="{FF2B5EF4-FFF2-40B4-BE49-F238E27FC236}">
                <a16:creationId xmlns:a16="http://schemas.microsoft.com/office/drawing/2014/main" id="{148EC25C-4B76-6B29-37A0-74E648AF1445}"/>
              </a:ext>
            </a:extLst>
          </p:cNvPr>
          <p:cNvSpPr/>
          <p:nvPr>
            <p:custDataLst>
              <p:tags r:id="rId127"/>
            </p:custDataLst>
          </p:nvPr>
        </p:nvSpPr>
        <p:spPr>
          <a:xfrm>
            <a:off x="8623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1" name="Rectangle 890">
            <a:extLst>
              <a:ext uri="{FF2B5EF4-FFF2-40B4-BE49-F238E27FC236}">
                <a16:creationId xmlns:a16="http://schemas.microsoft.com/office/drawing/2014/main" id="{14CB3CBD-0129-5ECC-8B78-DBD005B74106}"/>
              </a:ext>
            </a:extLst>
          </p:cNvPr>
          <p:cNvSpPr/>
          <p:nvPr>
            <p:custDataLst>
              <p:tags r:id="rId128"/>
            </p:custDataLst>
          </p:nvPr>
        </p:nvSpPr>
        <p:spPr>
          <a:xfrm>
            <a:off x="8801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2" name="Rectangle 2781">
            <a:extLst>
              <a:ext uri="{FF2B5EF4-FFF2-40B4-BE49-F238E27FC236}">
                <a16:creationId xmlns:a16="http://schemas.microsoft.com/office/drawing/2014/main" id="{18F2DC41-E7A0-DABA-37B6-5818B05AFDA0}"/>
              </a:ext>
            </a:extLst>
          </p:cNvPr>
          <p:cNvSpPr/>
          <p:nvPr>
            <p:custDataLst>
              <p:tags r:id="rId129"/>
            </p:custDataLst>
          </p:nvPr>
        </p:nvSpPr>
        <p:spPr>
          <a:xfrm>
            <a:off x="8890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3" name="Rectangle 2782">
            <a:extLst>
              <a:ext uri="{FF2B5EF4-FFF2-40B4-BE49-F238E27FC236}">
                <a16:creationId xmlns:a16="http://schemas.microsoft.com/office/drawing/2014/main" id="{82907AA5-531D-073A-FA4E-E5C5CBAD8886}"/>
              </a:ext>
            </a:extLst>
          </p:cNvPr>
          <p:cNvSpPr/>
          <p:nvPr>
            <p:custDataLst>
              <p:tags r:id="rId130"/>
            </p:custDataLst>
          </p:nvPr>
        </p:nvSpPr>
        <p:spPr>
          <a:xfrm>
            <a:off x="8978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4" name="Rectangle 2783">
            <a:extLst>
              <a:ext uri="{FF2B5EF4-FFF2-40B4-BE49-F238E27FC236}">
                <a16:creationId xmlns:a16="http://schemas.microsoft.com/office/drawing/2014/main" id="{DB51F307-AB55-B58A-C464-FC4BE2C667C3}"/>
              </a:ext>
            </a:extLst>
          </p:cNvPr>
          <p:cNvSpPr/>
          <p:nvPr>
            <p:custDataLst>
              <p:tags r:id="rId131"/>
            </p:custDataLst>
          </p:nvPr>
        </p:nvSpPr>
        <p:spPr>
          <a:xfrm>
            <a:off x="90678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5" name="Rectangle 2784">
            <a:extLst>
              <a:ext uri="{FF2B5EF4-FFF2-40B4-BE49-F238E27FC236}">
                <a16:creationId xmlns:a16="http://schemas.microsoft.com/office/drawing/2014/main" id="{988A9BE5-2686-7C3F-B686-7F3D1DBA0FDA}"/>
              </a:ext>
            </a:extLst>
          </p:cNvPr>
          <p:cNvSpPr/>
          <p:nvPr>
            <p:custDataLst>
              <p:tags r:id="rId132"/>
            </p:custDataLst>
          </p:nvPr>
        </p:nvSpPr>
        <p:spPr>
          <a:xfrm>
            <a:off x="9334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6" name="Rectangle 2785">
            <a:extLst>
              <a:ext uri="{FF2B5EF4-FFF2-40B4-BE49-F238E27FC236}">
                <a16:creationId xmlns:a16="http://schemas.microsoft.com/office/drawing/2014/main" id="{99090B53-F23C-0E4E-0F8C-2B139C05A2C1}"/>
              </a:ext>
            </a:extLst>
          </p:cNvPr>
          <p:cNvSpPr/>
          <p:nvPr>
            <p:custDataLst>
              <p:tags r:id="rId133"/>
            </p:custDataLst>
          </p:nvPr>
        </p:nvSpPr>
        <p:spPr>
          <a:xfrm>
            <a:off x="9423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7" name="Rectangle 2786">
            <a:extLst>
              <a:ext uri="{FF2B5EF4-FFF2-40B4-BE49-F238E27FC236}">
                <a16:creationId xmlns:a16="http://schemas.microsoft.com/office/drawing/2014/main" id="{4DF414C9-EF71-F1C2-3B42-FBEB54372E94}"/>
              </a:ext>
            </a:extLst>
          </p:cNvPr>
          <p:cNvSpPr/>
          <p:nvPr>
            <p:custDataLst>
              <p:tags r:id="rId134"/>
            </p:custDataLst>
          </p:nvPr>
        </p:nvSpPr>
        <p:spPr>
          <a:xfrm>
            <a:off x="9512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8" name="Rectangle 2787">
            <a:extLst>
              <a:ext uri="{FF2B5EF4-FFF2-40B4-BE49-F238E27FC236}">
                <a16:creationId xmlns:a16="http://schemas.microsoft.com/office/drawing/2014/main" id="{88BE12F8-1247-F455-8781-281750F962FE}"/>
              </a:ext>
            </a:extLst>
          </p:cNvPr>
          <p:cNvSpPr/>
          <p:nvPr>
            <p:custDataLst>
              <p:tags r:id="rId135"/>
            </p:custDataLst>
          </p:nvPr>
        </p:nvSpPr>
        <p:spPr>
          <a:xfrm>
            <a:off x="9601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9" name="Rectangle 2788">
            <a:extLst>
              <a:ext uri="{FF2B5EF4-FFF2-40B4-BE49-F238E27FC236}">
                <a16:creationId xmlns:a16="http://schemas.microsoft.com/office/drawing/2014/main" id="{B4C61C2E-E1E7-A34E-C65F-038FD0C2B2BD}"/>
              </a:ext>
            </a:extLst>
          </p:cNvPr>
          <p:cNvSpPr/>
          <p:nvPr>
            <p:custDataLst>
              <p:tags r:id="rId136"/>
            </p:custDataLst>
          </p:nvPr>
        </p:nvSpPr>
        <p:spPr>
          <a:xfrm>
            <a:off x="9690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0" name="Rectangle 2789">
            <a:extLst>
              <a:ext uri="{FF2B5EF4-FFF2-40B4-BE49-F238E27FC236}">
                <a16:creationId xmlns:a16="http://schemas.microsoft.com/office/drawing/2014/main" id="{1659055C-3F69-71F9-292C-B62626830FD5}"/>
              </a:ext>
            </a:extLst>
          </p:cNvPr>
          <p:cNvSpPr/>
          <p:nvPr>
            <p:custDataLst>
              <p:tags r:id="rId137"/>
            </p:custDataLst>
          </p:nvPr>
        </p:nvSpPr>
        <p:spPr>
          <a:xfrm>
            <a:off x="9779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1" name="Rectangle 2790">
            <a:extLst>
              <a:ext uri="{FF2B5EF4-FFF2-40B4-BE49-F238E27FC236}">
                <a16:creationId xmlns:a16="http://schemas.microsoft.com/office/drawing/2014/main" id="{5032268B-C277-8DB3-E80E-CF563EDE2F3A}"/>
              </a:ext>
            </a:extLst>
          </p:cNvPr>
          <p:cNvSpPr/>
          <p:nvPr>
            <p:custDataLst>
              <p:tags r:id="rId138"/>
            </p:custDataLst>
          </p:nvPr>
        </p:nvSpPr>
        <p:spPr>
          <a:xfrm>
            <a:off x="9867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2" name="Rectangle 2791">
            <a:extLst>
              <a:ext uri="{FF2B5EF4-FFF2-40B4-BE49-F238E27FC236}">
                <a16:creationId xmlns:a16="http://schemas.microsoft.com/office/drawing/2014/main" id="{DEBE91EA-1BEE-3821-7854-B63CDE3CC2CD}"/>
              </a:ext>
            </a:extLst>
          </p:cNvPr>
          <p:cNvSpPr/>
          <p:nvPr>
            <p:custDataLst>
              <p:tags r:id="rId139"/>
            </p:custDataLst>
          </p:nvPr>
        </p:nvSpPr>
        <p:spPr>
          <a:xfrm>
            <a:off x="10045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3" name="Rectangle 2792">
            <a:extLst>
              <a:ext uri="{FF2B5EF4-FFF2-40B4-BE49-F238E27FC236}">
                <a16:creationId xmlns:a16="http://schemas.microsoft.com/office/drawing/2014/main" id="{51318BA3-3C12-6DFE-431C-0805E36019B1}"/>
              </a:ext>
            </a:extLst>
          </p:cNvPr>
          <p:cNvSpPr/>
          <p:nvPr>
            <p:custDataLst>
              <p:tags r:id="rId140"/>
            </p:custDataLst>
          </p:nvPr>
        </p:nvSpPr>
        <p:spPr>
          <a:xfrm>
            <a:off x="101346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4" name="Rectangle 2793">
            <a:extLst>
              <a:ext uri="{FF2B5EF4-FFF2-40B4-BE49-F238E27FC236}">
                <a16:creationId xmlns:a16="http://schemas.microsoft.com/office/drawing/2014/main" id="{1FE749B8-E686-932E-4B5F-3C2565B64813}"/>
              </a:ext>
            </a:extLst>
          </p:cNvPr>
          <p:cNvSpPr/>
          <p:nvPr>
            <p:custDataLst>
              <p:tags r:id="rId141"/>
            </p:custDataLst>
          </p:nvPr>
        </p:nvSpPr>
        <p:spPr>
          <a:xfrm>
            <a:off x="10223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5" name="Rectangle 2794">
            <a:extLst>
              <a:ext uri="{FF2B5EF4-FFF2-40B4-BE49-F238E27FC236}">
                <a16:creationId xmlns:a16="http://schemas.microsoft.com/office/drawing/2014/main" id="{65CD62AD-3007-F6FC-4DD2-FD18FDF8D144}"/>
              </a:ext>
            </a:extLst>
          </p:cNvPr>
          <p:cNvSpPr/>
          <p:nvPr>
            <p:custDataLst>
              <p:tags r:id="rId142"/>
            </p:custDataLst>
          </p:nvPr>
        </p:nvSpPr>
        <p:spPr>
          <a:xfrm>
            <a:off x="10312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6" name="Rectangle 2795">
            <a:extLst>
              <a:ext uri="{FF2B5EF4-FFF2-40B4-BE49-F238E27FC236}">
                <a16:creationId xmlns:a16="http://schemas.microsoft.com/office/drawing/2014/main" id="{F78BACD5-E83E-0744-E3C5-007D3530B748}"/>
              </a:ext>
            </a:extLst>
          </p:cNvPr>
          <p:cNvSpPr/>
          <p:nvPr>
            <p:custDataLst>
              <p:tags r:id="rId143"/>
            </p:custDataLst>
          </p:nvPr>
        </p:nvSpPr>
        <p:spPr>
          <a:xfrm>
            <a:off x="10401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7" name="Rectangle 2796">
            <a:extLst>
              <a:ext uri="{FF2B5EF4-FFF2-40B4-BE49-F238E27FC236}">
                <a16:creationId xmlns:a16="http://schemas.microsoft.com/office/drawing/2014/main" id="{FC2899DF-CEA1-9FE5-5A14-09C6F21672A6}"/>
              </a:ext>
            </a:extLst>
          </p:cNvPr>
          <p:cNvSpPr/>
          <p:nvPr>
            <p:custDataLst>
              <p:tags r:id="rId144"/>
            </p:custDataLst>
          </p:nvPr>
        </p:nvSpPr>
        <p:spPr>
          <a:xfrm>
            <a:off x="10490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8" name="Rectangle 2797">
            <a:extLst>
              <a:ext uri="{FF2B5EF4-FFF2-40B4-BE49-F238E27FC236}">
                <a16:creationId xmlns:a16="http://schemas.microsoft.com/office/drawing/2014/main" id="{FEC98915-7181-CABE-7999-90EA894086C0}"/>
              </a:ext>
            </a:extLst>
          </p:cNvPr>
          <p:cNvSpPr/>
          <p:nvPr>
            <p:custDataLst>
              <p:tags r:id="rId145"/>
            </p:custDataLst>
          </p:nvPr>
        </p:nvSpPr>
        <p:spPr>
          <a:xfrm>
            <a:off x="10756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9" name="Rectangle 2798">
            <a:extLst>
              <a:ext uri="{FF2B5EF4-FFF2-40B4-BE49-F238E27FC236}">
                <a16:creationId xmlns:a16="http://schemas.microsoft.com/office/drawing/2014/main" id="{BA8E6A81-7244-CF52-A171-246DDF662E10}"/>
              </a:ext>
            </a:extLst>
          </p:cNvPr>
          <p:cNvSpPr/>
          <p:nvPr>
            <p:custDataLst>
              <p:tags r:id="rId146"/>
            </p:custDataLst>
          </p:nvPr>
        </p:nvSpPr>
        <p:spPr>
          <a:xfrm>
            <a:off x="82677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0" name="Rectangle 2799">
            <a:extLst>
              <a:ext uri="{FF2B5EF4-FFF2-40B4-BE49-F238E27FC236}">
                <a16:creationId xmlns:a16="http://schemas.microsoft.com/office/drawing/2014/main" id="{9556B125-2630-6ACA-932C-E1B4982C6C74}"/>
              </a:ext>
            </a:extLst>
          </p:cNvPr>
          <p:cNvSpPr/>
          <p:nvPr>
            <p:custDataLst>
              <p:tags r:id="rId147"/>
            </p:custDataLst>
          </p:nvPr>
        </p:nvSpPr>
        <p:spPr>
          <a:xfrm>
            <a:off x="8445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1" name="Rectangle 2800">
            <a:extLst>
              <a:ext uri="{FF2B5EF4-FFF2-40B4-BE49-F238E27FC236}">
                <a16:creationId xmlns:a16="http://schemas.microsoft.com/office/drawing/2014/main" id="{70E84813-A8C6-7C5D-8D5F-B06D000CCF86}"/>
              </a:ext>
            </a:extLst>
          </p:cNvPr>
          <p:cNvSpPr/>
          <p:nvPr>
            <p:custDataLst>
              <p:tags r:id="rId148"/>
            </p:custDataLst>
          </p:nvPr>
        </p:nvSpPr>
        <p:spPr>
          <a:xfrm>
            <a:off x="8534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2" name="Rectangle 2801">
            <a:extLst>
              <a:ext uri="{FF2B5EF4-FFF2-40B4-BE49-F238E27FC236}">
                <a16:creationId xmlns:a16="http://schemas.microsoft.com/office/drawing/2014/main" id="{DBDD0C1B-8CEA-080D-1D61-84800DEF5D8F}"/>
              </a:ext>
            </a:extLst>
          </p:cNvPr>
          <p:cNvSpPr/>
          <p:nvPr>
            <p:custDataLst>
              <p:tags r:id="rId149"/>
            </p:custDataLst>
          </p:nvPr>
        </p:nvSpPr>
        <p:spPr>
          <a:xfrm>
            <a:off x="8712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3" name="Rectangle 2802">
            <a:extLst>
              <a:ext uri="{FF2B5EF4-FFF2-40B4-BE49-F238E27FC236}">
                <a16:creationId xmlns:a16="http://schemas.microsoft.com/office/drawing/2014/main" id="{F5D2A5D0-3859-C70F-FEB3-39C01E825602}"/>
              </a:ext>
            </a:extLst>
          </p:cNvPr>
          <p:cNvSpPr/>
          <p:nvPr>
            <p:custDataLst>
              <p:tags r:id="rId150"/>
            </p:custDataLst>
          </p:nvPr>
        </p:nvSpPr>
        <p:spPr>
          <a:xfrm>
            <a:off x="8890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4" name="Rectangle 2803">
            <a:extLst>
              <a:ext uri="{FF2B5EF4-FFF2-40B4-BE49-F238E27FC236}">
                <a16:creationId xmlns:a16="http://schemas.microsoft.com/office/drawing/2014/main" id="{A6A9425B-FE8E-4D52-565E-FC55A4286924}"/>
              </a:ext>
            </a:extLst>
          </p:cNvPr>
          <p:cNvSpPr/>
          <p:nvPr>
            <p:custDataLst>
              <p:tags r:id="rId151"/>
            </p:custDataLst>
          </p:nvPr>
        </p:nvSpPr>
        <p:spPr>
          <a:xfrm>
            <a:off x="9334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5" name="Rectangle 2804">
            <a:extLst>
              <a:ext uri="{FF2B5EF4-FFF2-40B4-BE49-F238E27FC236}">
                <a16:creationId xmlns:a16="http://schemas.microsoft.com/office/drawing/2014/main" id="{709A6330-916D-12B5-5C1D-345A259A26CC}"/>
              </a:ext>
            </a:extLst>
          </p:cNvPr>
          <p:cNvSpPr/>
          <p:nvPr>
            <p:custDataLst>
              <p:tags r:id="rId152"/>
            </p:custDataLst>
          </p:nvPr>
        </p:nvSpPr>
        <p:spPr>
          <a:xfrm>
            <a:off x="101346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6" name="Rectangle 2805">
            <a:extLst>
              <a:ext uri="{FF2B5EF4-FFF2-40B4-BE49-F238E27FC236}">
                <a16:creationId xmlns:a16="http://schemas.microsoft.com/office/drawing/2014/main" id="{90D63CE8-2850-3A9F-961F-0DA89F656275}"/>
              </a:ext>
            </a:extLst>
          </p:cNvPr>
          <p:cNvSpPr/>
          <p:nvPr>
            <p:custDataLst>
              <p:tags r:id="rId153"/>
            </p:custDataLst>
          </p:nvPr>
        </p:nvSpPr>
        <p:spPr>
          <a:xfrm>
            <a:off x="10223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7" name="Rectangle 2806">
            <a:extLst>
              <a:ext uri="{FF2B5EF4-FFF2-40B4-BE49-F238E27FC236}">
                <a16:creationId xmlns:a16="http://schemas.microsoft.com/office/drawing/2014/main" id="{D5954E4F-1DD5-2CB3-F8D3-F1918A2291BE}"/>
              </a:ext>
            </a:extLst>
          </p:cNvPr>
          <p:cNvSpPr/>
          <p:nvPr>
            <p:custDataLst>
              <p:tags r:id="rId154"/>
            </p:custDataLst>
          </p:nvPr>
        </p:nvSpPr>
        <p:spPr>
          <a:xfrm>
            <a:off x="10312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8" name="Rectangle 2807">
            <a:extLst>
              <a:ext uri="{FF2B5EF4-FFF2-40B4-BE49-F238E27FC236}">
                <a16:creationId xmlns:a16="http://schemas.microsoft.com/office/drawing/2014/main" id="{8208AA53-5957-B1A2-1536-B8C0B438B0FC}"/>
              </a:ext>
            </a:extLst>
          </p:cNvPr>
          <p:cNvSpPr/>
          <p:nvPr>
            <p:custDataLst>
              <p:tags r:id="rId155"/>
            </p:custDataLst>
          </p:nvPr>
        </p:nvSpPr>
        <p:spPr>
          <a:xfrm>
            <a:off x="104013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9" name="Rectangle 2808">
            <a:extLst>
              <a:ext uri="{FF2B5EF4-FFF2-40B4-BE49-F238E27FC236}">
                <a16:creationId xmlns:a16="http://schemas.microsoft.com/office/drawing/2014/main" id="{C9C87059-D118-8856-53AC-471D1B21C6F3}"/>
              </a:ext>
            </a:extLst>
          </p:cNvPr>
          <p:cNvSpPr/>
          <p:nvPr>
            <p:custDataLst>
              <p:tags r:id="rId156"/>
            </p:custDataLst>
          </p:nvPr>
        </p:nvSpPr>
        <p:spPr>
          <a:xfrm>
            <a:off x="10490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0" name="Rectangle 2809">
            <a:extLst>
              <a:ext uri="{FF2B5EF4-FFF2-40B4-BE49-F238E27FC236}">
                <a16:creationId xmlns:a16="http://schemas.microsoft.com/office/drawing/2014/main" id="{1B3AF137-543D-E2B1-21C6-A79B5AE55421}"/>
              </a:ext>
            </a:extLst>
          </p:cNvPr>
          <p:cNvSpPr/>
          <p:nvPr>
            <p:custDataLst>
              <p:tags r:id="rId157"/>
            </p:custDataLst>
          </p:nvPr>
        </p:nvSpPr>
        <p:spPr>
          <a:xfrm>
            <a:off x="105791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1" name="Rectangle 2810">
            <a:extLst>
              <a:ext uri="{FF2B5EF4-FFF2-40B4-BE49-F238E27FC236}">
                <a16:creationId xmlns:a16="http://schemas.microsoft.com/office/drawing/2014/main" id="{9F4FF3C2-919B-FD20-CA82-D990AA13E2AA}"/>
              </a:ext>
            </a:extLst>
          </p:cNvPr>
          <p:cNvSpPr/>
          <p:nvPr>
            <p:custDataLst>
              <p:tags r:id="rId158"/>
            </p:custDataLst>
          </p:nvPr>
        </p:nvSpPr>
        <p:spPr>
          <a:xfrm>
            <a:off x="10668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2" name="Rectangle 2811">
            <a:extLst>
              <a:ext uri="{FF2B5EF4-FFF2-40B4-BE49-F238E27FC236}">
                <a16:creationId xmlns:a16="http://schemas.microsoft.com/office/drawing/2014/main" id="{E5E6874F-D94D-FD53-343E-03A1E0B8932C}"/>
              </a:ext>
            </a:extLst>
          </p:cNvPr>
          <p:cNvSpPr/>
          <p:nvPr>
            <p:custDataLst>
              <p:tags r:id="rId159"/>
            </p:custDataLst>
          </p:nvPr>
        </p:nvSpPr>
        <p:spPr>
          <a:xfrm>
            <a:off x="107569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3" name="Rectangle 2812">
            <a:extLst>
              <a:ext uri="{FF2B5EF4-FFF2-40B4-BE49-F238E27FC236}">
                <a16:creationId xmlns:a16="http://schemas.microsoft.com/office/drawing/2014/main" id="{332BCB31-6A91-FA46-44CA-AB1A8D249D47}"/>
              </a:ext>
            </a:extLst>
          </p:cNvPr>
          <p:cNvSpPr/>
          <p:nvPr>
            <p:custDataLst>
              <p:tags r:id="rId160"/>
            </p:custDataLst>
          </p:nvPr>
        </p:nvSpPr>
        <p:spPr>
          <a:xfrm>
            <a:off x="8356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4" name="Rectangle 2813">
            <a:extLst>
              <a:ext uri="{FF2B5EF4-FFF2-40B4-BE49-F238E27FC236}">
                <a16:creationId xmlns:a16="http://schemas.microsoft.com/office/drawing/2014/main" id="{D57BC325-CA15-C497-580F-837714EE7E73}"/>
              </a:ext>
            </a:extLst>
          </p:cNvPr>
          <p:cNvSpPr/>
          <p:nvPr>
            <p:custDataLst>
              <p:tags r:id="rId161"/>
            </p:custDataLst>
          </p:nvPr>
        </p:nvSpPr>
        <p:spPr>
          <a:xfrm>
            <a:off x="8445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5" name="Rectangle 2814">
            <a:extLst>
              <a:ext uri="{FF2B5EF4-FFF2-40B4-BE49-F238E27FC236}">
                <a16:creationId xmlns:a16="http://schemas.microsoft.com/office/drawing/2014/main" id="{F77FE7FF-AC7C-23A0-0A18-A7FB463E44D8}"/>
              </a:ext>
            </a:extLst>
          </p:cNvPr>
          <p:cNvSpPr/>
          <p:nvPr>
            <p:custDataLst>
              <p:tags r:id="rId162"/>
            </p:custDataLst>
          </p:nvPr>
        </p:nvSpPr>
        <p:spPr>
          <a:xfrm>
            <a:off x="88011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6" name="Rectangle 2815">
            <a:extLst>
              <a:ext uri="{FF2B5EF4-FFF2-40B4-BE49-F238E27FC236}">
                <a16:creationId xmlns:a16="http://schemas.microsoft.com/office/drawing/2014/main" id="{2E02A277-C4D7-7443-90FD-BE5C17A90692}"/>
              </a:ext>
            </a:extLst>
          </p:cNvPr>
          <p:cNvSpPr/>
          <p:nvPr>
            <p:custDataLst>
              <p:tags r:id="rId163"/>
            </p:custDataLst>
          </p:nvPr>
        </p:nvSpPr>
        <p:spPr>
          <a:xfrm>
            <a:off x="8978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7" name="Rectangle 2816">
            <a:extLst>
              <a:ext uri="{FF2B5EF4-FFF2-40B4-BE49-F238E27FC236}">
                <a16:creationId xmlns:a16="http://schemas.microsoft.com/office/drawing/2014/main" id="{87088C68-AA21-587D-1AE7-5CA0A804314B}"/>
              </a:ext>
            </a:extLst>
          </p:cNvPr>
          <p:cNvSpPr/>
          <p:nvPr>
            <p:custDataLst>
              <p:tags r:id="rId164"/>
            </p:custDataLst>
          </p:nvPr>
        </p:nvSpPr>
        <p:spPr>
          <a:xfrm>
            <a:off x="90678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8" name="Rectangle 2817">
            <a:extLst>
              <a:ext uri="{FF2B5EF4-FFF2-40B4-BE49-F238E27FC236}">
                <a16:creationId xmlns:a16="http://schemas.microsoft.com/office/drawing/2014/main" id="{A162F3D1-2EB7-E743-8457-84D822302241}"/>
              </a:ext>
            </a:extLst>
          </p:cNvPr>
          <p:cNvSpPr/>
          <p:nvPr>
            <p:custDataLst>
              <p:tags r:id="rId165"/>
            </p:custDataLst>
          </p:nvPr>
        </p:nvSpPr>
        <p:spPr>
          <a:xfrm>
            <a:off x="9334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9" name="Rectangle 2818">
            <a:extLst>
              <a:ext uri="{FF2B5EF4-FFF2-40B4-BE49-F238E27FC236}">
                <a16:creationId xmlns:a16="http://schemas.microsoft.com/office/drawing/2014/main" id="{179B6A93-2E50-91CA-2B41-030B2207AD71}"/>
              </a:ext>
            </a:extLst>
          </p:cNvPr>
          <p:cNvSpPr/>
          <p:nvPr>
            <p:custDataLst>
              <p:tags r:id="rId166"/>
            </p:custDataLst>
          </p:nvPr>
        </p:nvSpPr>
        <p:spPr>
          <a:xfrm>
            <a:off x="94234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0" name="Rectangle 2819">
            <a:extLst>
              <a:ext uri="{FF2B5EF4-FFF2-40B4-BE49-F238E27FC236}">
                <a16:creationId xmlns:a16="http://schemas.microsoft.com/office/drawing/2014/main" id="{5963C5D1-7D2E-9698-1A17-32B63540520A}"/>
              </a:ext>
            </a:extLst>
          </p:cNvPr>
          <p:cNvSpPr/>
          <p:nvPr>
            <p:custDataLst>
              <p:tags r:id="rId167"/>
            </p:custDataLst>
          </p:nvPr>
        </p:nvSpPr>
        <p:spPr>
          <a:xfrm>
            <a:off x="9512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1" name="Rectangle 2820">
            <a:extLst>
              <a:ext uri="{FF2B5EF4-FFF2-40B4-BE49-F238E27FC236}">
                <a16:creationId xmlns:a16="http://schemas.microsoft.com/office/drawing/2014/main" id="{2BA56A88-F687-4D00-D5BE-0303C857BC9A}"/>
              </a:ext>
            </a:extLst>
          </p:cNvPr>
          <p:cNvSpPr/>
          <p:nvPr>
            <p:custDataLst>
              <p:tags r:id="rId168"/>
            </p:custDataLst>
          </p:nvPr>
        </p:nvSpPr>
        <p:spPr>
          <a:xfrm>
            <a:off x="96012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2" name="Rectangle 2821">
            <a:extLst>
              <a:ext uri="{FF2B5EF4-FFF2-40B4-BE49-F238E27FC236}">
                <a16:creationId xmlns:a16="http://schemas.microsoft.com/office/drawing/2014/main" id="{299EB14A-CA61-50D3-6283-C2B29AB7C7C4}"/>
              </a:ext>
            </a:extLst>
          </p:cNvPr>
          <p:cNvSpPr/>
          <p:nvPr>
            <p:custDataLst>
              <p:tags r:id="rId169"/>
            </p:custDataLst>
          </p:nvPr>
        </p:nvSpPr>
        <p:spPr>
          <a:xfrm>
            <a:off x="97790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3" name="Rectangle 2822">
            <a:extLst>
              <a:ext uri="{FF2B5EF4-FFF2-40B4-BE49-F238E27FC236}">
                <a16:creationId xmlns:a16="http://schemas.microsoft.com/office/drawing/2014/main" id="{8883B294-A4BF-39C4-81B9-66C381811AB4}"/>
              </a:ext>
            </a:extLst>
          </p:cNvPr>
          <p:cNvSpPr/>
          <p:nvPr>
            <p:custDataLst>
              <p:tags r:id="rId170"/>
            </p:custDataLst>
          </p:nvPr>
        </p:nvSpPr>
        <p:spPr>
          <a:xfrm>
            <a:off x="100457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4" name="Rectangle 2823">
            <a:extLst>
              <a:ext uri="{FF2B5EF4-FFF2-40B4-BE49-F238E27FC236}">
                <a16:creationId xmlns:a16="http://schemas.microsoft.com/office/drawing/2014/main" id="{8B615FCF-9EE5-E7B7-D18A-B6123A1EDA22}"/>
              </a:ext>
            </a:extLst>
          </p:cNvPr>
          <p:cNvSpPr/>
          <p:nvPr>
            <p:custDataLst>
              <p:tags r:id="rId171"/>
            </p:custDataLst>
          </p:nvPr>
        </p:nvSpPr>
        <p:spPr>
          <a:xfrm>
            <a:off x="10134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5" name="Rectangle 2824">
            <a:extLst>
              <a:ext uri="{FF2B5EF4-FFF2-40B4-BE49-F238E27FC236}">
                <a16:creationId xmlns:a16="http://schemas.microsoft.com/office/drawing/2014/main" id="{9E0B2D9E-3CA0-9EDD-12AB-58C4AB2C0DE4}"/>
              </a:ext>
            </a:extLst>
          </p:cNvPr>
          <p:cNvSpPr/>
          <p:nvPr>
            <p:custDataLst>
              <p:tags r:id="rId172"/>
            </p:custDataLst>
          </p:nvPr>
        </p:nvSpPr>
        <p:spPr>
          <a:xfrm>
            <a:off x="10401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6" name="Rectangle 2825">
            <a:extLst>
              <a:ext uri="{FF2B5EF4-FFF2-40B4-BE49-F238E27FC236}">
                <a16:creationId xmlns:a16="http://schemas.microsoft.com/office/drawing/2014/main" id="{6079493B-D2A1-0BCE-5ADF-04C1CC308816}"/>
              </a:ext>
            </a:extLst>
          </p:cNvPr>
          <p:cNvSpPr/>
          <p:nvPr>
            <p:custDataLst>
              <p:tags r:id="rId173"/>
            </p:custDataLst>
          </p:nvPr>
        </p:nvSpPr>
        <p:spPr>
          <a:xfrm>
            <a:off x="10756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7" name="Rectangle 2826">
            <a:extLst>
              <a:ext uri="{FF2B5EF4-FFF2-40B4-BE49-F238E27FC236}">
                <a16:creationId xmlns:a16="http://schemas.microsoft.com/office/drawing/2014/main" id="{53D5DE9C-EA8F-FCFD-BB81-9F80515498C3}"/>
              </a:ext>
            </a:extLst>
          </p:cNvPr>
          <p:cNvSpPr/>
          <p:nvPr>
            <p:custDataLst>
              <p:tags r:id="rId174"/>
            </p:custDataLst>
          </p:nvPr>
        </p:nvSpPr>
        <p:spPr>
          <a:xfrm>
            <a:off x="8356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8" name="Rectangle 2827">
            <a:extLst>
              <a:ext uri="{FF2B5EF4-FFF2-40B4-BE49-F238E27FC236}">
                <a16:creationId xmlns:a16="http://schemas.microsoft.com/office/drawing/2014/main" id="{003B48A8-D1EA-296A-4214-C84545E791F5}"/>
              </a:ext>
            </a:extLst>
          </p:cNvPr>
          <p:cNvSpPr/>
          <p:nvPr>
            <p:custDataLst>
              <p:tags r:id="rId175"/>
            </p:custDataLst>
          </p:nvPr>
        </p:nvSpPr>
        <p:spPr>
          <a:xfrm>
            <a:off x="8534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9" name="Rectangle 2828">
            <a:extLst>
              <a:ext uri="{FF2B5EF4-FFF2-40B4-BE49-F238E27FC236}">
                <a16:creationId xmlns:a16="http://schemas.microsoft.com/office/drawing/2014/main" id="{E4DC1DD6-E550-33B8-6A95-020D8F124AD0}"/>
              </a:ext>
            </a:extLst>
          </p:cNvPr>
          <p:cNvSpPr/>
          <p:nvPr>
            <p:custDataLst>
              <p:tags r:id="rId176"/>
            </p:custDataLst>
          </p:nvPr>
        </p:nvSpPr>
        <p:spPr>
          <a:xfrm>
            <a:off x="8623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0" name="Rectangle 2829">
            <a:extLst>
              <a:ext uri="{FF2B5EF4-FFF2-40B4-BE49-F238E27FC236}">
                <a16:creationId xmlns:a16="http://schemas.microsoft.com/office/drawing/2014/main" id="{CA86BBBA-4C4B-CDC3-3A71-8BAB6CF0AB43}"/>
              </a:ext>
            </a:extLst>
          </p:cNvPr>
          <p:cNvSpPr/>
          <p:nvPr>
            <p:custDataLst>
              <p:tags r:id="rId177"/>
            </p:custDataLst>
          </p:nvPr>
        </p:nvSpPr>
        <p:spPr>
          <a:xfrm>
            <a:off x="8712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1" name="Rectangle 2830">
            <a:extLst>
              <a:ext uri="{FF2B5EF4-FFF2-40B4-BE49-F238E27FC236}">
                <a16:creationId xmlns:a16="http://schemas.microsoft.com/office/drawing/2014/main" id="{B36E7EE6-91C4-193C-010C-02B20DCED1AC}"/>
              </a:ext>
            </a:extLst>
          </p:cNvPr>
          <p:cNvSpPr/>
          <p:nvPr>
            <p:custDataLst>
              <p:tags r:id="rId178"/>
            </p:custDataLst>
          </p:nvPr>
        </p:nvSpPr>
        <p:spPr>
          <a:xfrm>
            <a:off x="8978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2" name="Rectangle 2831">
            <a:extLst>
              <a:ext uri="{FF2B5EF4-FFF2-40B4-BE49-F238E27FC236}">
                <a16:creationId xmlns:a16="http://schemas.microsoft.com/office/drawing/2014/main" id="{42A25848-9A34-563F-1CE2-7433053322BE}"/>
              </a:ext>
            </a:extLst>
          </p:cNvPr>
          <p:cNvSpPr/>
          <p:nvPr>
            <p:custDataLst>
              <p:tags r:id="rId179"/>
            </p:custDataLst>
          </p:nvPr>
        </p:nvSpPr>
        <p:spPr>
          <a:xfrm>
            <a:off x="9156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3" name="Rectangle 2832">
            <a:extLst>
              <a:ext uri="{FF2B5EF4-FFF2-40B4-BE49-F238E27FC236}">
                <a16:creationId xmlns:a16="http://schemas.microsoft.com/office/drawing/2014/main" id="{5A85D181-04D2-EFE1-92D9-1133B7529EB0}"/>
              </a:ext>
            </a:extLst>
          </p:cNvPr>
          <p:cNvSpPr/>
          <p:nvPr>
            <p:custDataLst>
              <p:tags r:id="rId180"/>
            </p:custDataLst>
          </p:nvPr>
        </p:nvSpPr>
        <p:spPr>
          <a:xfrm>
            <a:off x="9245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4" name="Rectangle 2833">
            <a:extLst>
              <a:ext uri="{FF2B5EF4-FFF2-40B4-BE49-F238E27FC236}">
                <a16:creationId xmlns:a16="http://schemas.microsoft.com/office/drawing/2014/main" id="{0A787BDA-FE34-6531-806A-E58E5C0BBAF0}"/>
              </a:ext>
            </a:extLst>
          </p:cNvPr>
          <p:cNvSpPr/>
          <p:nvPr>
            <p:custDataLst>
              <p:tags r:id="rId181"/>
            </p:custDataLst>
          </p:nvPr>
        </p:nvSpPr>
        <p:spPr>
          <a:xfrm>
            <a:off x="9334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5" name="Rectangle 2834">
            <a:extLst>
              <a:ext uri="{FF2B5EF4-FFF2-40B4-BE49-F238E27FC236}">
                <a16:creationId xmlns:a16="http://schemas.microsoft.com/office/drawing/2014/main" id="{E65ED319-0656-4013-07FC-DFC202010681}"/>
              </a:ext>
            </a:extLst>
          </p:cNvPr>
          <p:cNvSpPr/>
          <p:nvPr>
            <p:custDataLst>
              <p:tags r:id="rId182"/>
            </p:custDataLst>
          </p:nvPr>
        </p:nvSpPr>
        <p:spPr>
          <a:xfrm>
            <a:off x="9423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6" name="Rectangle 2835">
            <a:extLst>
              <a:ext uri="{FF2B5EF4-FFF2-40B4-BE49-F238E27FC236}">
                <a16:creationId xmlns:a16="http://schemas.microsoft.com/office/drawing/2014/main" id="{DD530678-4771-63F7-D901-3ED7271D213E}"/>
              </a:ext>
            </a:extLst>
          </p:cNvPr>
          <p:cNvSpPr/>
          <p:nvPr>
            <p:custDataLst>
              <p:tags r:id="rId183"/>
            </p:custDataLst>
          </p:nvPr>
        </p:nvSpPr>
        <p:spPr>
          <a:xfrm>
            <a:off x="9601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7" name="Rectangle 2836">
            <a:extLst>
              <a:ext uri="{FF2B5EF4-FFF2-40B4-BE49-F238E27FC236}">
                <a16:creationId xmlns:a16="http://schemas.microsoft.com/office/drawing/2014/main" id="{D3A1DA51-E28D-E14A-3BB8-93E37999D0A7}"/>
              </a:ext>
            </a:extLst>
          </p:cNvPr>
          <p:cNvSpPr/>
          <p:nvPr>
            <p:custDataLst>
              <p:tags r:id="rId184"/>
            </p:custDataLst>
          </p:nvPr>
        </p:nvSpPr>
        <p:spPr>
          <a:xfrm>
            <a:off x="96901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8" name="Rectangle 2837">
            <a:extLst>
              <a:ext uri="{FF2B5EF4-FFF2-40B4-BE49-F238E27FC236}">
                <a16:creationId xmlns:a16="http://schemas.microsoft.com/office/drawing/2014/main" id="{6F5BEC22-C42F-4CE2-EE92-3BB78D8958DB}"/>
              </a:ext>
            </a:extLst>
          </p:cNvPr>
          <p:cNvSpPr/>
          <p:nvPr>
            <p:custDataLst>
              <p:tags r:id="rId185"/>
            </p:custDataLst>
          </p:nvPr>
        </p:nvSpPr>
        <p:spPr>
          <a:xfrm>
            <a:off x="9779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9" name="Rectangle 2838">
            <a:extLst>
              <a:ext uri="{FF2B5EF4-FFF2-40B4-BE49-F238E27FC236}">
                <a16:creationId xmlns:a16="http://schemas.microsoft.com/office/drawing/2014/main" id="{7982F6BF-0E97-0056-997D-D13D52E24D27}"/>
              </a:ext>
            </a:extLst>
          </p:cNvPr>
          <p:cNvSpPr/>
          <p:nvPr>
            <p:custDataLst>
              <p:tags r:id="rId186"/>
            </p:custDataLst>
          </p:nvPr>
        </p:nvSpPr>
        <p:spPr>
          <a:xfrm>
            <a:off x="99568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0" name="Rectangle 2839">
            <a:extLst>
              <a:ext uri="{FF2B5EF4-FFF2-40B4-BE49-F238E27FC236}">
                <a16:creationId xmlns:a16="http://schemas.microsoft.com/office/drawing/2014/main" id="{5AB8AB92-70A5-5553-F459-78FBA02F2F07}"/>
              </a:ext>
            </a:extLst>
          </p:cNvPr>
          <p:cNvSpPr/>
          <p:nvPr>
            <p:custDataLst>
              <p:tags r:id="rId187"/>
            </p:custDataLst>
          </p:nvPr>
        </p:nvSpPr>
        <p:spPr>
          <a:xfrm>
            <a:off x="10045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1" name="Rectangle 2840">
            <a:extLst>
              <a:ext uri="{FF2B5EF4-FFF2-40B4-BE49-F238E27FC236}">
                <a16:creationId xmlns:a16="http://schemas.microsoft.com/office/drawing/2014/main" id="{E2DBE3A7-BB3E-D796-669E-59A65882D29A}"/>
              </a:ext>
            </a:extLst>
          </p:cNvPr>
          <p:cNvSpPr/>
          <p:nvPr>
            <p:custDataLst>
              <p:tags r:id="rId188"/>
            </p:custDataLst>
          </p:nvPr>
        </p:nvSpPr>
        <p:spPr>
          <a:xfrm>
            <a:off x="10134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2" name="Rectangle 2841">
            <a:extLst>
              <a:ext uri="{FF2B5EF4-FFF2-40B4-BE49-F238E27FC236}">
                <a16:creationId xmlns:a16="http://schemas.microsoft.com/office/drawing/2014/main" id="{0EE8434A-7A3E-CDBE-81F5-6EBA13FB91E8}"/>
              </a:ext>
            </a:extLst>
          </p:cNvPr>
          <p:cNvSpPr/>
          <p:nvPr>
            <p:custDataLst>
              <p:tags r:id="rId189"/>
            </p:custDataLst>
          </p:nvPr>
        </p:nvSpPr>
        <p:spPr>
          <a:xfrm>
            <a:off x="10223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3" name="Rectangle 2842">
            <a:extLst>
              <a:ext uri="{FF2B5EF4-FFF2-40B4-BE49-F238E27FC236}">
                <a16:creationId xmlns:a16="http://schemas.microsoft.com/office/drawing/2014/main" id="{8204D276-2B9A-B1AE-12C4-83B9F27E5CE4}"/>
              </a:ext>
            </a:extLst>
          </p:cNvPr>
          <p:cNvSpPr/>
          <p:nvPr>
            <p:custDataLst>
              <p:tags r:id="rId190"/>
            </p:custDataLst>
          </p:nvPr>
        </p:nvSpPr>
        <p:spPr>
          <a:xfrm>
            <a:off x="10401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4" name="Rectangle 2843">
            <a:extLst>
              <a:ext uri="{FF2B5EF4-FFF2-40B4-BE49-F238E27FC236}">
                <a16:creationId xmlns:a16="http://schemas.microsoft.com/office/drawing/2014/main" id="{79407A5D-B59E-A297-55C6-1B95976411B9}"/>
              </a:ext>
            </a:extLst>
          </p:cNvPr>
          <p:cNvSpPr/>
          <p:nvPr>
            <p:custDataLst>
              <p:tags r:id="rId191"/>
            </p:custDataLst>
          </p:nvPr>
        </p:nvSpPr>
        <p:spPr>
          <a:xfrm>
            <a:off x="10490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5" name="Rectangle 2844">
            <a:extLst>
              <a:ext uri="{FF2B5EF4-FFF2-40B4-BE49-F238E27FC236}">
                <a16:creationId xmlns:a16="http://schemas.microsoft.com/office/drawing/2014/main" id="{1928A9BA-9EEB-01D0-1187-89115F755F9C}"/>
              </a:ext>
            </a:extLst>
          </p:cNvPr>
          <p:cNvSpPr/>
          <p:nvPr>
            <p:custDataLst>
              <p:tags r:id="rId192"/>
            </p:custDataLst>
          </p:nvPr>
        </p:nvSpPr>
        <p:spPr>
          <a:xfrm>
            <a:off x="10668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6" name="Rectangle 2845">
            <a:extLst>
              <a:ext uri="{FF2B5EF4-FFF2-40B4-BE49-F238E27FC236}">
                <a16:creationId xmlns:a16="http://schemas.microsoft.com/office/drawing/2014/main" id="{BB3AFDB8-AB27-C704-7AA5-2A2FBB1FF51F}"/>
              </a:ext>
            </a:extLst>
          </p:cNvPr>
          <p:cNvSpPr/>
          <p:nvPr>
            <p:custDataLst>
              <p:tags r:id="rId193"/>
            </p:custDataLst>
          </p:nvPr>
        </p:nvSpPr>
        <p:spPr>
          <a:xfrm>
            <a:off x="10756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7" name="Rectangle 2846">
            <a:extLst>
              <a:ext uri="{FF2B5EF4-FFF2-40B4-BE49-F238E27FC236}">
                <a16:creationId xmlns:a16="http://schemas.microsoft.com/office/drawing/2014/main" id="{130D8BFC-7457-F596-60E2-E4B106550B61}"/>
              </a:ext>
            </a:extLst>
          </p:cNvPr>
          <p:cNvSpPr/>
          <p:nvPr>
            <p:custDataLst>
              <p:tags r:id="rId194"/>
            </p:custDataLst>
          </p:nvPr>
        </p:nvSpPr>
        <p:spPr>
          <a:xfrm>
            <a:off x="86233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8" name="Rectangle 2847">
            <a:extLst>
              <a:ext uri="{FF2B5EF4-FFF2-40B4-BE49-F238E27FC236}">
                <a16:creationId xmlns:a16="http://schemas.microsoft.com/office/drawing/2014/main" id="{0B4C8D34-D34C-16BA-A4BE-56D6AA66A1C4}"/>
              </a:ext>
            </a:extLst>
          </p:cNvPr>
          <p:cNvSpPr/>
          <p:nvPr>
            <p:custDataLst>
              <p:tags r:id="rId195"/>
            </p:custDataLst>
          </p:nvPr>
        </p:nvSpPr>
        <p:spPr>
          <a:xfrm>
            <a:off x="88011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9" name="Rectangle 2848">
            <a:extLst>
              <a:ext uri="{FF2B5EF4-FFF2-40B4-BE49-F238E27FC236}">
                <a16:creationId xmlns:a16="http://schemas.microsoft.com/office/drawing/2014/main" id="{DA3DE82E-0E02-2144-3CAA-95DE1513F2E3}"/>
              </a:ext>
            </a:extLst>
          </p:cNvPr>
          <p:cNvSpPr/>
          <p:nvPr>
            <p:custDataLst>
              <p:tags r:id="rId196"/>
            </p:custDataLst>
          </p:nvPr>
        </p:nvSpPr>
        <p:spPr>
          <a:xfrm>
            <a:off x="89789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0" name="Rectangle 2849">
            <a:extLst>
              <a:ext uri="{FF2B5EF4-FFF2-40B4-BE49-F238E27FC236}">
                <a16:creationId xmlns:a16="http://schemas.microsoft.com/office/drawing/2014/main" id="{B9CCC191-EE89-078D-16BA-7574D4333749}"/>
              </a:ext>
            </a:extLst>
          </p:cNvPr>
          <p:cNvSpPr/>
          <p:nvPr>
            <p:custDataLst>
              <p:tags r:id="rId197"/>
            </p:custDataLst>
          </p:nvPr>
        </p:nvSpPr>
        <p:spPr>
          <a:xfrm>
            <a:off x="92456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1" name="Rectangle 2850">
            <a:extLst>
              <a:ext uri="{FF2B5EF4-FFF2-40B4-BE49-F238E27FC236}">
                <a16:creationId xmlns:a16="http://schemas.microsoft.com/office/drawing/2014/main" id="{4EF14C77-2A9B-B153-92E5-4BEC39ECA98E}"/>
              </a:ext>
            </a:extLst>
          </p:cNvPr>
          <p:cNvSpPr/>
          <p:nvPr>
            <p:custDataLst>
              <p:tags r:id="rId198"/>
            </p:custDataLst>
          </p:nvPr>
        </p:nvSpPr>
        <p:spPr>
          <a:xfrm>
            <a:off x="94234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2" name="Rectangle 2851">
            <a:extLst>
              <a:ext uri="{FF2B5EF4-FFF2-40B4-BE49-F238E27FC236}">
                <a16:creationId xmlns:a16="http://schemas.microsoft.com/office/drawing/2014/main" id="{785895B7-B835-6207-549B-BAA9A0EFE732}"/>
              </a:ext>
            </a:extLst>
          </p:cNvPr>
          <p:cNvSpPr/>
          <p:nvPr>
            <p:custDataLst>
              <p:tags r:id="rId199"/>
            </p:custDataLst>
          </p:nvPr>
        </p:nvSpPr>
        <p:spPr>
          <a:xfrm>
            <a:off x="100457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3" name="Rectangle 2852">
            <a:extLst>
              <a:ext uri="{FF2B5EF4-FFF2-40B4-BE49-F238E27FC236}">
                <a16:creationId xmlns:a16="http://schemas.microsoft.com/office/drawing/2014/main" id="{82550367-493A-D04F-705E-C60189E04FC2}"/>
              </a:ext>
            </a:extLst>
          </p:cNvPr>
          <p:cNvSpPr/>
          <p:nvPr>
            <p:custDataLst>
              <p:tags r:id="rId200"/>
            </p:custDataLst>
          </p:nvPr>
        </p:nvSpPr>
        <p:spPr>
          <a:xfrm>
            <a:off x="106680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4" name="Rectangle 2853">
            <a:extLst>
              <a:ext uri="{FF2B5EF4-FFF2-40B4-BE49-F238E27FC236}">
                <a16:creationId xmlns:a16="http://schemas.microsoft.com/office/drawing/2014/main" id="{4FDE00AB-D622-E8AB-A47D-2FE479211178}"/>
              </a:ext>
            </a:extLst>
          </p:cNvPr>
          <p:cNvSpPr/>
          <p:nvPr>
            <p:custDataLst>
              <p:tags r:id="rId201"/>
            </p:custDataLst>
          </p:nvPr>
        </p:nvSpPr>
        <p:spPr>
          <a:xfrm>
            <a:off x="8267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5" name="Rectangle 2854">
            <a:extLst>
              <a:ext uri="{FF2B5EF4-FFF2-40B4-BE49-F238E27FC236}">
                <a16:creationId xmlns:a16="http://schemas.microsoft.com/office/drawing/2014/main" id="{64641F47-CC4F-2365-EE35-8CD47010C74B}"/>
              </a:ext>
            </a:extLst>
          </p:cNvPr>
          <p:cNvSpPr/>
          <p:nvPr>
            <p:custDataLst>
              <p:tags r:id="rId202"/>
            </p:custDataLst>
          </p:nvPr>
        </p:nvSpPr>
        <p:spPr>
          <a:xfrm>
            <a:off x="8356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6" name="Rectangle 2855">
            <a:extLst>
              <a:ext uri="{FF2B5EF4-FFF2-40B4-BE49-F238E27FC236}">
                <a16:creationId xmlns:a16="http://schemas.microsoft.com/office/drawing/2014/main" id="{24F72693-EE13-63CF-28AE-1B9CD3AC8BD0}"/>
              </a:ext>
            </a:extLst>
          </p:cNvPr>
          <p:cNvSpPr/>
          <p:nvPr>
            <p:custDataLst>
              <p:tags r:id="rId203"/>
            </p:custDataLst>
          </p:nvPr>
        </p:nvSpPr>
        <p:spPr>
          <a:xfrm>
            <a:off x="8445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7" name="Rectangle 2856">
            <a:extLst>
              <a:ext uri="{FF2B5EF4-FFF2-40B4-BE49-F238E27FC236}">
                <a16:creationId xmlns:a16="http://schemas.microsoft.com/office/drawing/2014/main" id="{D3249738-B21D-385B-2774-C0A00FEF88EC}"/>
              </a:ext>
            </a:extLst>
          </p:cNvPr>
          <p:cNvSpPr/>
          <p:nvPr>
            <p:custDataLst>
              <p:tags r:id="rId204"/>
            </p:custDataLst>
          </p:nvPr>
        </p:nvSpPr>
        <p:spPr>
          <a:xfrm>
            <a:off x="8623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8" name="Rectangle 2857">
            <a:extLst>
              <a:ext uri="{FF2B5EF4-FFF2-40B4-BE49-F238E27FC236}">
                <a16:creationId xmlns:a16="http://schemas.microsoft.com/office/drawing/2014/main" id="{E96A1C04-8DE7-9A34-410F-BB4D3F57B379}"/>
              </a:ext>
            </a:extLst>
          </p:cNvPr>
          <p:cNvSpPr/>
          <p:nvPr>
            <p:custDataLst>
              <p:tags r:id="rId205"/>
            </p:custDataLst>
          </p:nvPr>
        </p:nvSpPr>
        <p:spPr>
          <a:xfrm>
            <a:off x="8712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9" name="Rectangle 2858">
            <a:extLst>
              <a:ext uri="{FF2B5EF4-FFF2-40B4-BE49-F238E27FC236}">
                <a16:creationId xmlns:a16="http://schemas.microsoft.com/office/drawing/2014/main" id="{6E60833B-142F-909C-245D-BA145CC56F20}"/>
              </a:ext>
            </a:extLst>
          </p:cNvPr>
          <p:cNvSpPr/>
          <p:nvPr>
            <p:custDataLst>
              <p:tags r:id="rId206"/>
            </p:custDataLst>
          </p:nvPr>
        </p:nvSpPr>
        <p:spPr>
          <a:xfrm>
            <a:off x="8978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0" name="Rectangle 2859">
            <a:extLst>
              <a:ext uri="{FF2B5EF4-FFF2-40B4-BE49-F238E27FC236}">
                <a16:creationId xmlns:a16="http://schemas.microsoft.com/office/drawing/2014/main" id="{62E9CE46-46CC-8E14-C4FD-4535AAAC4A0B}"/>
              </a:ext>
            </a:extLst>
          </p:cNvPr>
          <p:cNvSpPr/>
          <p:nvPr>
            <p:custDataLst>
              <p:tags r:id="rId207"/>
            </p:custDataLst>
          </p:nvPr>
        </p:nvSpPr>
        <p:spPr>
          <a:xfrm>
            <a:off x="90678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1" name="Rectangle 2860">
            <a:extLst>
              <a:ext uri="{FF2B5EF4-FFF2-40B4-BE49-F238E27FC236}">
                <a16:creationId xmlns:a16="http://schemas.microsoft.com/office/drawing/2014/main" id="{31D26C66-116C-DC3A-BAA8-AD852BF51A34}"/>
              </a:ext>
            </a:extLst>
          </p:cNvPr>
          <p:cNvSpPr/>
          <p:nvPr>
            <p:custDataLst>
              <p:tags r:id="rId208"/>
            </p:custDataLst>
          </p:nvPr>
        </p:nvSpPr>
        <p:spPr>
          <a:xfrm>
            <a:off x="9245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2" name="Rectangle 2861">
            <a:extLst>
              <a:ext uri="{FF2B5EF4-FFF2-40B4-BE49-F238E27FC236}">
                <a16:creationId xmlns:a16="http://schemas.microsoft.com/office/drawing/2014/main" id="{49497B4A-905B-A21D-434B-3944A768B07E}"/>
              </a:ext>
            </a:extLst>
          </p:cNvPr>
          <p:cNvSpPr/>
          <p:nvPr>
            <p:custDataLst>
              <p:tags r:id="rId209"/>
            </p:custDataLst>
          </p:nvPr>
        </p:nvSpPr>
        <p:spPr>
          <a:xfrm>
            <a:off x="9334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3" name="Rectangle 2862">
            <a:extLst>
              <a:ext uri="{FF2B5EF4-FFF2-40B4-BE49-F238E27FC236}">
                <a16:creationId xmlns:a16="http://schemas.microsoft.com/office/drawing/2014/main" id="{F28418E9-65DB-37F9-4C20-47CDA6E5F213}"/>
              </a:ext>
            </a:extLst>
          </p:cNvPr>
          <p:cNvSpPr/>
          <p:nvPr>
            <p:custDataLst>
              <p:tags r:id="rId210"/>
            </p:custDataLst>
          </p:nvPr>
        </p:nvSpPr>
        <p:spPr>
          <a:xfrm>
            <a:off x="9423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4" name="Rectangle 2863">
            <a:extLst>
              <a:ext uri="{FF2B5EF4-FFF2-40B4-BE49-F238E27FC236}">
                <a16:creationId xmlns:a16="http://schemas.microsoft.com/office/drawing/2014/main" id="{A7021B92-4D79-C503-CBE6-452171D5BF81}"/>
              </a:ext>
            </a:extLst>
          </p:cNvPr>
          <p:cNvSpPr/>
          <p:nvPr>
            <p:custDataLst>
              <p:tags r:id="rId211"/>
            </p:custDataLst>
          </p:nvPr>
        </p:nvSpPr>
        <p:spPr>
          <a:xfrm>
            <a:off x="9512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5" name="Rectangle 2864">
            <a:extLst>
              <a:ext uri="{FF2B5EF4-FFF2-40B4-BE49-F238E27FC236}">
                <a16:creationId xmlns:a16="http://schemas.microsoft.com/office/drawing/2014/main" id="{21934B65-6E0B-BC94-6623-915A012D0140}"/>
              </a:ext>
            </a:extLst>
          </p:cNvPr>
          <p:cNvSpPr/>
          <p:nvPr>
            <p:custDataLst>
              <p:tags r:id="rId212"/>
            </p:custDataLst>
          </p:nvPr>
        </p:nvSpPr>
        <p:spPr>
          <a:xfrm>
            <a:off x="9690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6" name="Rectangle 2865">
            <a:extLst>
              <a:ext uri="{FF2B5EF4-FFF2-40B4-BE49-F238E27FC236}">
                <a16:creationId xmlns:a16="http://schemas.microsoft.com/office/drawing/2014/main" id="{0C4E31E3-BBD9-E47F-4E9D-6235E00B2BC0}"/>
              </a:ext>
            </a:extLst>
          </p:cNvPr>
          <p:cNvSpPr/>
          <p:nvPr>
            <p:custDataLst>
              <p:tags r:id="rId213"/>
            </p:custDataLst>
          </p:nvPr>
        </p:nvSpPr>
        <p:spPr>
          <a:xfrm>
            <a:off x="9779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7" name="Rectangle 2866">
            <a:extLst>
              <a:ext uri="{FF2B5EF4-FFF2-40B4-BE49-F238E27FC236}">
                <a16:creationId xmlns:a16="http://schemas.microsoft.com/office/drawing/2014/main" id="{96E1B86C-CD77-48B9-29D2-166AA4002E53}"/>
              </a:ext>
            </a:extLst>
          </p:cNvPr>
          <p:cNvSpPr/>
          <p:nvPr>
            <p:custDataLst>
              <p:tags r:id="rId214"/>
            </p:custDataLst>
          </p:nvPr>
        </p:nvSpPr>
        <p:spPr>
          <a:xfrm>
            <a:off x="9867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8" name="Rectangle 2867">
            <a:extLst>
              <a:ext uri="{FF2B5EF4-FFF2-40B4-BE49-F238E27FC236}">
                <a16:creationId xmlns:a16="http://schemas.microsoft.com/office/drawing/2014/main" id="{192DCFFA-383A-0A08-034C-F1CA1F3728AB}"/>
              </a:ext>
            </a:extLst>
          </p:cNvPr>
          <p:cNvSpPr/>
          <p:nvPr>
            <p:custDataLst>
              <p:tags r:id="rId215"/>
            </p:custDataLst>
          </p:nvPr>
        </p:nvSpPr>
        <p:spPr>
          <a:xfrm>
            <a:off x="10045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9" name="Rectangle 2868">
            <a:extLst>
              <a:ext uri="{FF2B5EF4-FFF2-40B4-BE49-F238E27FC236}">
                <a16:creationId xmlns:a16="http://schemas.microsoft.com/office/drawing/2014/main" id="{66FDC7DA-2F15-6DD5-8FF0-74E15ECF23FD}"/>
              </a:ext>
            </a:extLst>
          </p:cNvPr>
          <p:cNvSpPr/>
          <p:nvPr>
            <p:custDataLst>
              <p:tags r:id="rId216"/>
            </p:custDataLst>
          </p:nvPr>
        </p:nvSpPr>
        <p:spPr>
          <a:xfrm>
            <a:off x="10223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0" name="Rectangle 2869">
            <a:extLst>
              <a:ext uri="{FF2B5EF4-FFF2-40B4-BE49-F238E27FC236}">
                <a16:creationId xmlns:a16="http://schemas.microsoft.com/office/drawing/2014/main" id="{BB6159D8-8E69-F52B-8561-1EF5C61ED9E7}"/>
              </a:ext>
            </a:extLst>
          </p:cNvPr>
          <p:cNvSpPr/>
          <p:nvPr>
            <p:custDataLst>
              <p:tags r:id="rId217"/>
            </p:custDataLst>
          </p:nvPr>
        </p:nvSpPr>
        <p:spPr>
          <a:xfrm>
            <a:off x="10312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1" name="Rectangle 2870">
            <a:extLst>
              <a:ext uri="{FF2B5EF4-FFF2-40B4-BE49-F238E27FC236}">
                <a16:creationId xmlns:a16="http://schemas.microsoft.com/office/drawing/2014/main" id="{C1DF7B9C-3B65-A02B-18ED-FB0B943ED085}"/>
              </a:ext>
            </a:extLst>
          </p:cNvPr>
          <p:cNvSpPr/>
          <p:nvPr>
            <p:custDataLst>
              <p:tags r:id="rId218"/>
            </p:custDataLst>
          </p:nvPr>
        </p:nvSpPr>
        <p:spPr>
          <a:xfrm>
            <a:off x="10401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2" name="Rectangle 2871">
            <a:extLst>
              <a:ext uri="{FF2B5EF4-FFF2-40B4-BE49-F238E27FC236}">
                <a16:creationId xmlns:a16="http://schemas.microsoft.com/office/drawing/2014/main" id="{FD22CAB6-9B08-30B1-038B-D978FC59D337}"/>
              </a:ext>
            </a:extLst>
          </p:cNvPr>
          <p:cNvSpPr/>
          <p:nvPr>
            <p:custDataLst>
              <p:tags r:id="rId219"/>
            </p:custDataLst>
          </p:nvPr>
        </p:nvSpPr>
        <p:spPr>
          <a:xfrm>
            <a:off x="10490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3" name="Rectangle 2872">
            <a:extLst>
              <a:ext uri="{FF2B5EF4-FFF2-40B4-BE49-F238E27FC236}">
                <a16:creationId xmlns:a16="http://schemas.microsoft.com/office/drawing/2014/main" id="{3E64AFCA-572A-48CA-784E-95DB5A10F93F}"/>
              </a:ext>
            </a:extLst>
          </p:cNvPr>
          <p:cNvSpPr/>
          <p:nvPr>
            <p:custDataLst>
              <p:tags r:id="rId220"/>
            </p:custDataLst>
          </p:nvPr>
        </p:nvSpPr>
        <p:spPr>
          <a:xfrm>
            <a:off x="10579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4" name="Rectangle 2873">
            <a:extLst>
              <a:ext uri="{FF2B5EF4-FFF2-40B4-BE49-F238E27FC236}">
                <a16:creationId xmlns:a16="http://schemas.microsoft.com/office/drawing/2014/main" id="{AB309068-72C3-25AC-C98E-1C060B5A19C2}"/>
              </a:ext>
            </a:extLst>
          </p:cNvPr>
          <p:cNvSpPr/>
          <p:nvPr>
            <p:custDataLst>
              <p:tags r:id="rId221"/>
            </p:custDataLst>
          </p:nvPr>
        </p:nvSpPr>
        <p:spPr>
          <a:xfrm>
            <a:off x="10668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5" name="Rectangle 2874">
            <a:extLst>
              <a:ext uri="{FF2B5EF4-FFF2-40B4-BE49-F238E27FC236}">
                <a16:creationId xmlns:a16="http://schemas.microsoft.com/office/drawing/2014/main" id="{4BB4947C-5A08-948D-74B0-B4D1E1EAF3E5}"/>
              </a:ext>
            </a:extLst>
          </p:cNvPr>
          <p:cNvSpPr/>
          <p:nvPr>
            <p:custDataLst>
              <p:tags r:id="rId222"/>
            </p:custDataLst>
          </p:nvPr>
        </p:nvSpPr>
        <p:spPr>
          <a:xfrm>
            <a:off x="10756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6" name="Rectangle 2875">
            <a:extLst>
              <a:ext uri="{FF2B5EF4-FFF2-40B4-BE49-F238E27FC236}">
                <a16:creationId xmlns:a16="http://schemas.microsoft.com/office/drawing/2014/main" id="{B285D55A-01CE-1B32-3AE0-211912DD29DA}"/>
              </a:ext>
            </a:extLst>
          </p:cNvPr>
          <p:cNvSpPr/>
          <p:nvPr>
            <p:custDataLst>
              <p:tags r:id="rId223"/>
            </p:custDataLst>
          </p:nvPr>
        </p:nvSpPr>
        <p:spPr>
          <a:xfrm>
            <a:off x="8623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7" name="Rectangle 2876">
            <a:extLst>
              <a:ext uri="{FF2B5EF4-FFF2-40B4-BE49-F238E27FC236}">
                <a16:creationId xmlns:a16="http://schemas.microsoft.com/office/drawing/2014/main" id="{88EF47A3-9036-3588-13CD-87A4CCE309AF}"/>
              </a:ext>
            </a:extLst>
          </p:cNvPr>
          <p:cNvSpPr/>
          <p:nvPr>
            <p:custDataLst>
              <p:tags r:id="rId224"/>
            </p:custDataLst>
          </p:nvPr>
        </p:nvSpPr>
        <p:spPr>
          <a:xfrm>
            <a:off x="8801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8" name="Rectangle 2877">
            <a:extLst>
              <a:ext uri="{FF2B5EF4-FFF2-40B4-BE49-F238E27FC236}">
                <a16:creationId xmlns:a16="http://schemas.microsoft.com/office/drawing/2014/main" id="{4C59084E-1871-0475-10C8-8F2459F5A2C0}"/>
              </a:ext>
            </a:extLst>
          </p:cNvPr>
          <p:cNvSpPr/>
          <p:nvPr>
            <p:custDataLst>
              <p:tags r:id="rId225"/>
            </p:custDataLst>
          </p:nvPr>
        </p:nvSpPr>
        <p:spPr>
          <a:xfrm>
            <a:off x="88900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9" name="Rectangle 2878">
            <a:extLst>
              <a:ext uri="{FF2B5EF4-FFF2-40B4-BE49-F238E27FC236}">
                <a16:creationId xmlns:a16="http://schemas.microsoft.com/office/drawing/2014/main" id="{EA80454D-7F49-FE28-565D-A605E63278D1}"/>
              </a:ext>
            </a:extLst>
          </p:cNvPr>
          <p:cNvSpPr/>
          <p:nvPr>
            <p:custDataLst>
              <p:tags r:id="rId226"/>
            </p:custDataLst>
          </p:nvPr>
        </p:nvSpPr>
        <p:spPr>
          <a:xfrm>
            <a:off x="8978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0" name="Rectangle 2879">
            <a:extLst>
              <a:ext uri="{FF2B5EF4-FFF2-40B4-BE49-F238E27FC236}">
                <a16:creationId xmlns:a16="http://schemas.microsoft.com/office/drawing/2014/main" id="{E29B0A59-3034-50F9-A9E9-AA05DFCE275C}"/>
              </a:ext>
            </a:extLst>
          </p:cNvPr>
          <p:cNvSpPr/>
          <p:nvPr>
            <p:custDataLst>
              <p:tags r:id="rId227"/>
            </p:custDataLst>
          </p:nvPr>
        </p:nvSpPr>
        <p:spPr>
          <a:xfrm>
            <a:off x="90678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1" name="Rectangle 2880">
            <a:extLst>
              <a:ext uri="{FF2B5EF4-FFF2-40B4-BE49-F238E27FC236}">
                <a16:creationId xmlns:a16="http://schemas.microsoft.com/office/drawing/2014/main" id="{C0632F0D-0DF9-FF1F-D05D-934F10B37904}"/>
              </a:ext>
            </a:extLst>
          </p:cNvPr>
          <p:cNvSpPr/>
          <p:nvPr>
            <p:custDataLst>
              <p:tags r:id="rId228"/>
            </p:custDataLst>
          </p:nvPr>
        </p:nvSpPr>
        <p:spPr>
          <a:xfrm>
            <a:off x="9156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2" name="Rectangle 2881">
            <a:extLst>
              <a:ext uri="{FF2B5EF4-FFF2-40B4-BE49-F238E27FC236}">
                <a16:creationId xmlns:a16="http://schemas.microsoft.com/office/drawing/2014/main" id="{1AF92C2A-F76C-6ED6-173C-EA95E0E1CB6E}"/>
              </a:ext>
            </a:extLst>
          </p:cNvPr>
          <p:cNvSpPr/>
          <p:nvPr>
            <p:custDataLst>
              <p:tags r:id="rId229"/>
            </p:custDataLst>
          </p:nvPr>
        </p:nvSpPr>
        <p:spPr>
          <a:xfrm>
            <a:off x="93345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3" name="Rectangle 2882">
            <a:extLst>
              <a:ext uri="{FF2B5EF4-FFF2-40B4-BE49-F238E27FC236}">
                <a16:creationId xmlns:a16="http://schemas.microsoft.com/office/drawing/2014/main" id="{4ADBBCD4-0549-2D08-7BCF-F63543207256}"/>
              </a:ext>
            </a:extLst>
          </p:cNvPr>
          <p:cNvSpPr/>
          <p:nvPr>
            <p:custDataLst>
              <p:tags r:id="rId230"/>
            </p:custDataLst>
          </p:nvPr>
        </p:nvSpPr>
        <p:spPr>
          <a:xfrm>
            <a:off x="9690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4" name="Rectangle 2883">
            <a:extLst>
              <a:ext uri="{FF2B5EF4-FFF2-40B4-BE49-F238E27FC236}">
                <a16:creationId xmlns:a16="http://schemas.microsoft.com/office/drawing/2014/main" id="{A59E0256-1460-EFAE-3DDA-05FDDA4C6483}"/>
              </a:ext>
            </a:extLst>
          </p:cNvPr>
          <p:cNvSpPr/>
          <p:nvPr>
            <p:custDataLst>
              <p:tags r:id="rId231"/>
            </p:custDataLst>
          </p:nvPr>
        </p:nvSpPr>
        <p:spPr>
          <a:xfrm>
            <a:off x="10045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5" name="Rectangle 2884">
            <a:extLst>
              <a:ext uri="{FF2B5EF4-FFF2-40B4-BE49-F238E27FC236}">
                <a16:creationId xmlns:a16="http://schemas.microsoft.com/office/drawing/2014/main" id="{4F52A6BF-46C5-67E0-349B-EC3E4B849A00}"/>
              </a:ext>
            </a:extLst>
          </p:cNvPr>
          <p:cNvSpPr/>
          <p:nvPr>
            <p:custDataLst>
              <p:tags r:id="rId232"/>
            </p:custDataLst>
          </p:nvPr>
        </p:nvSpPr>
        <p:spPr>
          <a:xfrm>
            <a:off x="103124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6" name="Rectangle 2885">
            <a:extLst>
              <a:ext uri="{FF2B5EF4-FFF2-40B4-BE49-F238E27FC236}">
                <a16:creationId xmlns:a16="http://schemas.microsoft.com/office/drawing/2014/main" id="{34485EE5-B903-DCE2-4C9A-DAA885BED561}"/>
              </a:ext>
            </a:extLst>
          </p:cNvPr>
          <p:cNvSpPr/>
          <p:nvPr>
            <p:custDataLst>
              <p:tags r:id="rId233"/>
            </p:custDataLst>
          </p:nvPr>
        </p:nvSpPr>
        <p:spPr>
          <a:xfrm>
            <a:off x="10401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7" name="Rectangle 2886">
            <a:extLst>
              <a:ext uri="{FF2B5EF4-FFF2-40B4-BE49-F238E27FC236}">
                <a16:creationId xmlns:a16="http://schemas.microsoft.com/office/drawing/2014/main" id="{6E521601-C35C-6DD7-0F48-3A025749D27A}"/>
              </a:ext>
            </a:extLst>
          </p:cNvPr>
          <p:cNvSpPr/>
          <p:nvPr>
            <p:custDataLst>
              <p:tags r:id="rId234"/>
            </p:custDataLst>
          </p:nvPr>
        </p:nvSpPr>
        <p:spPr>
          <a:xfrm>
            <a:off x="104902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8" name="Rectangle 2887">
            <a:extLst>
              <a:ext uri="{FF2B5EF4-FFF2-40B4-BE49-F238E27FC236}">
                <a16:creationId xmlns:a16="http://schemas.microsoft.com/office/drawing/2014/main" id="{D7EAFD22-401D-CA49-B076-656D2E5B0473}"/>
              </a:ext>
            </a:extLst>
          </p:cNvPr>
          <p:cNvSpPr/>
          <p:nvPr>
            <p:custDataLst>
              <p:tags r:id="rId235"/>
            </p:custDataLst>
          </p:nvPr>
        </p:nvSpPr>
        <p:spPr>
          <a:xfrm>
            <a:off x="10579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9" name="Rectangle 2888">
            <a:extLst>
              <a:ext uri="{FF2B5EF4-FFF2-40B4-BE49-F238E27FC236}">
                <a16:creationId xmlns:a16="http://schemas.microsoft.com/office/drawing/2014/main" id="{90B1FDA2-967E-3477-6261-398D4C35FE16}"/>
              </a:ext>
            </a:extLst>
          </p:cNvPr>
          <p:cNvSpPr/>
          <p:nvPr>
            <p:custDataLst>
              <p:tags r:id="rId236"/>
            </p:custDataLst>
          </p:nvPr>
        </p:nvSpPr>
        <p:spPr>
          <a:xfrm>
            <a:off x="10756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0" name="Rectangle 2889">
            <a:extLst>
              <a:ext uri="{FF2B5EF4-FFF2-40B4-BE49-F238E27FC236}">
                <a16:creationId xmlns:a16="http://schemas.microsoft.com/office/drawing/2014/main" id="{CC6589F4-6890-B477-A543-E2E54D7B845A}"/>
              </a:ext>
            </a:extLst>
          </p:cNvPr>
          <p:cNvSpPr/>
          <p:nvPr>
            <p:custDataLst>
              <p:tags r:id="rId237"/>
            </p:custDataLst>
          </p:nvPr>
        </p:nvSpPr>
        <p:spPr>
          <a:xfrm>
            <a:off x="82677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1" name="Rectangle 2890">
            <a:extLst>
              <a:ext uri="{FF2B5EF4-FFF2-40B4-BE49-F238E27FC236}">
                <a16:creationId xmlns:a16="http://schemas.microsoft.com/office/drawing/2014/main" id="{8988D767-1BF5-2145-084E-A5135F6A0BE4}"/>
              </a:ext>
            </a:extLst>
          </p:cNvPr>
          <p:cNvSpPr/>
          <p:nvPr>
            <p:custDataLst>
              <p:tags r:id="rId238"/>
            </p:custDataLst>
          </p:nvPr>
        </p:nvSpPr>
        <p:spPr>
          <a:xfrm>
            <a:off x="8356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2" name="Rectangle 2891">
            <a:extLst>
              <a:ext uri="{FF2B5EF4-FFF2-40B4-BE49-F238E27FC236}">
                <a16:creationId xmlns:a16="http://schemas.microsoft.com/office/drawing/2014/main" id="{8E687F8A-AE0B-2E73-DF2A-09048A62259C}"/>
              </a:ext>
            </a:extLst>
          </p:cNvPr>
          <p:cNvSpPr/>
          <p:nvPr>
            <p:custDataLst>
              <p:tags r:id="rId239"/>
            </p:custDataLst>
          </p:nvPr>
        </p:nvSpPr>
        <p:spPr>
          <a:xfrm>
            <a:off x="87122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3" name="Rectangle 2892">
            <a:extLst>
              <a:ext uri="{FF2B5EF4-FFF2-40B4-BE49-F238E27FC236}">
                <a16:creationId xmlns:a16="http://schemas.microsoft.com/office/drawing/2014/main" id="{E10A3473-6CEF-472A-D9A6-A88E60487011}"/>
              </a:ext>
            </a:extLst>
          </p:cNvPr>
          <p:cNvSpPr/>
          <p:nvPr>
            <p:custDataLst>
              <p:tags r:id="rId240"/>
            </p:custDataLst>
          </p:nvPr>
        </p:nvSpPr>
        <p:spPr>
          <a:xfrm>
            <a:off x="8978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4" name="Rectangle 2893">
            <a:extLst>
              <a:ext uri="{FF2B5EF4-FFF2-40B4-BE49-F238E27FC236}">
                <a16:creationId xmlns:a16="http://schemas.microsoft.com/office/drawing/2014/main" id="{F7652A91-8132-CC1F-FD92-45443B1CF1E1}"/>
              </a:ext>
            </a:extLst>
          </p:cNvPr>
          <p:cNvSpPr/>
          <p:nvPr>
            <p:custDataLst>
              <p:tags r:id="rId241"/>
            </p:custDataLst>
          </p:nvPr>
        </p:nvSpPr>
        <p:spPr>
          <a:xfrm>
            <a:off x="9245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5" name="Rectangle 2894">
            <a:extLst>
              <a:ext uri="{FF2B5EF4-FFF2-40B4-BE49-F238E27FC236}">
                <a16:creationId xmlns:a16="http://schemas.microsoft.com/office/drawing/2014/main" id="{2D5C5160-240A-1CEE-1E44-1FA1E97612B4}"/>
              </a:ext>
            </a:extLst>
          </p:cNvPr>
          <p:cNvSpPr/>
          <p:nvPr>
            <p:custDataLst>
              <p:tags r:id="rId242"/>
            </p:custDataLst>
          </p:nvPr>
        </p:nvSpPr>
        <p:spPr>
          <a:xfrm>
            <a:off x="95123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6" name="Rectangle 2895">
            <a:extLst>
              <a:ext uri="{FF2B5EF4-FFF2-40B4-BE49-F238E27FC236}">
                <a16:creationId xmlns:a16="http://schemas.microsoft.com/office/drawing/2014/main" id="{90B3ED10-68E1-5A49-772B-381B56C0CCA7}"/>
              </a:ext>
            </a:extLst>
          </p:cNvPr>
          <p:cNvSpPr/>
          <p:nvPr>
            <p:custDataLst>
              <p:tags r:id="rId243"/>
            </p:custDataLst>
          </p:nvPr>
        </p:nvSpPr>
        <p:spPr>
          <a:xfrm>
            <a:off x="9779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7" name="Rectangle 2896">
            <a:extLst>
              <a:ext uri="{FF2B5EF4-FFF2-40B4-BE49-F238E27FC236}">
                <a16:creationId xmlns:a16="http://schemas.microsoft.com/office/drawing/2014/main" id="{CB19E3C7-7577-2E82-9501-D0A285B29101}"/>
              </a:ext>
            </a:extLst>
          </p:cNvPr>
          <p:cNvSpPr/>
          <p:nvPr>
            <p:custDataLst>
              <p:tags r:id="rId244"/>
            </p:custDataLst>
          </p:nvPr>
        </p:nvSpPr>
        <p:spPr>
          <a:xfrm>
            <a:off x="99568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8" name="Rectangle 2897">
            <a:extLst>
              <a:ext uri="{FF2B5EF4-FFF2-40B4-BE49-F238E27FC236}">
                <a16:creationId xmlns:a16="http://schemas.microsoft.com/office/drawing/2014/main" id="{8DC5823C-0954-F534-C4C3-A2C6A7B68288}"/>
              </a:ext>
            </a:extLst>
          </p:cNvPr>
          <p:cNvSpPr/>
          <p:nvPr>
            <p:custDataLst>
              <p:tags r:id="rId245"/>
            </p:custDataLst>
          </p:nvPr>
        </p:nvSpPr>
        <p:spPr>
          <a:xfrm>
            <a:off x="10134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9" name="Rectangle 2898">
            <a:extLst>
              <a:ext uri="{FF2B5EF4-FFF2-40B4-BE49-F238E27FC236}">
                <a16:creationId xmlns:a16="http://schemas.microsoft.com/office/drawing/2014/main" id="{93DA4DAA-D421-28F9-D288-75E7FEE7DD33}"/>
              </a:ext>
            </a:extLst>
          </p:cNvPr>
          <p:cNvSpPr/>
          <p:nvPr>
            <p:custDataLst>
              <p:tags r:id="rId246"/>
            </p:custDataLst>
          </p:nvPr>
        </p:nvSpPr>
        <p:spPr>
          <a:xfrm>
            <a:off x="10668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0" name="Rectangle 2899">
            <a:extLst>
              <a:ext uri="{FF2B5EF4-FFF2-40B4-BE49-F238E27FC236}">
                <a16:creationId xmlns:a16="http://schemas.microsoft.com/office/drawing/2014/main" id="{D219BE11-3F8D-EF0A-75AD-323ABE962280}"/>
              </a:ext>
            </a:extLst>
          </p:cNvPr>
          <p:cNvSpPr/>
          <p:nvPr>
            <p:custDataLst>
              <p:tags r:id="rId247"/>
            </p:custDataLst>
          </p:nvPr>
        </p:nvSpPr>
        <p:spPr>
          <a:xfrm>
            <a:off x="10756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1" name="Rectangle 2900">
            <a:extLst>
              <a:ext uri="{FF2B5EF4-FFF2-40B4-BE49-F238E27FC236}">
                <a16:creationId xmlns:a16="http://schemas.microsoft.com/office/drawing/2014/main" id="{FD2A7414-13D1-32D1-602C-D1743F077DF1}"/>
              </a:ext>
            </a:extLst>
          </p:cNvPr>
          <p:cNvSpPr/>
          <p:nvPr>
            <p:custDataLst>
              <p:tags r:id="rId248"/>
            </p:custDataLst>
          </p:nvPr>
        </p:nvSpPr>
        <p:spPr>
          <a:xfrm>
            <a:off x="8267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2" name="Rectangle 2901">
            <a:extLst>
              <a:ext uri="{FF2B5EF4-FFF2-40B4-BE49-F238E27FC236}">
                <a16:creationId xmlns:a16="http://schemas.microsoft.com/office/drawing/2014/main" id="{F2B49DDF-2792-7F53-DBFC-B526E04ADB12}"/>
              </a:ext>
            </a:extLst>
          </p:cNvPr>
          <p:cNvSpPr/>
          <p:nvPr>
            <p:custDataLst>
              <p:tags r:id="rId249"/>
            </p:custDataLst>
          </p:nvPr>
        </p:nvSpPr>
        <p:spPr>
          <a:xfrm>
            <a:off x="8534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3" name="Rectangle 2902">
            <a:extLst>
              <a:ext uri="{FF2B5EF4-FFF2-40B4-BE49-F238E27FC236}">
                <a16:creationId xmlns:a16="http://schemas.microsoft.com/office/drawing/2014/main" id="{E499D062-1007-3ADD-15D1-B8EE7FE92310}"/>
              </a:ext>
            </a:extLst>
          </p:cNvPr>
          <p:cNvSpPr/>
          <p:nvPr>
            <p:custDataLst>
              <p:tags r:id="rId250"/>
            </p:custDataLst>
          </p:nvPr>
        </p:nvSpPr>
        <p:spPr>
          <a:xfrm>
            <a:off x="8712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4" name="Rectangle 2903">
            <a:extLst>
              <a:ext uri="{FF2B5EF4-FFF2-40B4-BE49-F238E27FC236}">
                <a16:creationId xmlns:a16="http://schemas.microsoft.com/office/drawing/2014/main" id="{B0FB6A1C-DFFD-A8A5-F843-B1E733C32933}"/>
              </a:ext>
            </a:extLst>
          </p:cNvPr>
          <p:cNvSpPr/>
          <p:nvPr>
            <p:custDataLst>
              <p:tags r:id="rId251"/>
            </p:custDataLst>
          </p:nvPr>
        </p:nvSpPr>
        <p:spPr>
          <a:xfrm>
            <a:off x="8801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5" name="Rectangle 2904">
            <a:extLst>
              <a:ext uri="{FF2B5EF4-FFF2-40B4-BE49-F238E27FC236}">
                <a16:creationId xmlns:a16="http://schemas.microsoft.com/office/drawing/2014/main" id="{400E1D61-704D-8E74-A8FE-8276D2752837}"/>
              </a:ext>
            </a:extLst>
          </p:cNvPr>
          <p:cNvSpPr/>
          <p:nvPr>
            <p:custDataLst>
              <p:tags r:id="rId252"/>
            </p:custDataLst>
          </p:nvPr>
        </p:nvSpPr>
        <p:spPr>
          <a:xfrm>
            <a:off x="8890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6" name="Rectangle 2905">
            <a:extLst>
              <a:ext uri="{FF2B5EF4-FFF2-40B4-BE49-F238E27FC236}">
                <a16:creationId xmlns:a16="http://schemas.microsoft.com/office/drawing/2014/main" id="{C183DC8E-978E-3D40-7DBE-D233A32C8DAF}"/>
              </a:ext>
            </a:extLst>
          </p:cNvPr>
          <p:cNvSpPr/>
          <p:nvPr>
            <p:custDataLst>
              <p:tags r:id="rId253"/>
            </p:custDataLst>
          </p:nvPr>
        </p:nvSpPr>
        <p:spPr>
          <a:xfrm>
            <a:off x="8978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7" name="Rectangle 2906">
            <a:extLst>
              <a:ext uri="{FF2B5EF4-FFF2-40B4-BE49-F238E27FC236}">
                <a16:creationId xmlns:a16="http://schemas.microsoft.com/office/drawing/2014/main" id="{A97F4B38-8320-8ECA-3975-61C556609993}"/>
              </a:ext>
            </a:extLst>
          </p:cNvPr>
          <p:cNvSpPr/>
          <p:nvPr>
            <p:custDataLst>
              <p:tags r:id="rId254"/>
            </p:custDataLst>
          </p:nvPr>
        </p:nvSpPr>
        <p:spPr>
          <a:xfrm>
            <a:off x="9067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8" name="Rectangle 2907">
            <a:extLst>
              <a:ext uri="{FF2B5EF4-FFF2-40B4-BE49-F238E27FC236}">
                <a16:creationId xmlns:a16="http://schemas.microsoft.com/office/drawing/2014/main" id="{E9C680DA-12BC-8A92-D6CB-39D8CC439D5F}"/>
              </a:ext>
            </a:extLst>
          </p:cNvPr>
          <p:cNvSpPr/>
          <p:nvPr>
            <p:custDataLst>
              <p:tags r:id="rId255"/>
            </p:custDataLst>
          </p:nvPr>
        </p:nvSpPr>
        <p:spPr>
          <a:xfrm>
            <a:off x="9245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9" name="Rectangle 2908">
            <a:extLst>
              <a:ext uri="{FF2B5EF4-FFF2-40B4-BE49-F238E27FC236}">
                <a16:creationId xmlns:a16="http://schemas.microsoft.com/office/drawing/2014/main" id="{A446A236-6902-1055-241B-EF5F834F9186}"/>
              </a:ext>
            </a:extLst>
          </p:cNvPr>
          <p:cNvSpPr/>
          <p:nvPr>
            <p:custDataLst>
              <p:tags r:id="rId256"/>
            </p:custDataLst>
          </p:nvPr>
        </p:nvSpPr>
        <p:spPr>
          <a:xfrm>
            <a:off x="9423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0" name="Rectangle 2909">
            <a:extLst>
              <a:ext uri="{FF2B5EF4-FFF2-40B4-BE49-F238E27FC236}">
                <a16:creationId xmlns:a16="http://schemas.microsoft.com/office/drawing/2014/main" id="{6D29ECD9-CA9D-F65D-993D-58D8E9218839}"/>
              </a:ext>
            </a:extLst>
          </p:cNvPr>
          <p:cNvSpPr/>
          <p:nvPr>
            <p:custDataLst>
              <p:tags r:id="rId257"/>
            </p:custDataLst>
          </p:nvPr>
        </p:nvSpPr>
        <p:spPr>
          <a:xfrm>
            <a:off x="95123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1" name="Rectangle 2910">
            <a:extLst>
              <a:ext uri="{FF2B5EF4-FFF2-40B4-BE49-F238E27FC236}">
                <a16:creationId xmlns:a16="http://schemas.microsoft.com/office/drawing/2014/main" id="{7F7FBB13-4529-755A-E957-26E2ED6A948E}"/>
              </a:ext>
            </a:extLst>
          </p:cNvPr>
          <p:cNvSpPr/>
          <p:nvPr>
            <p:custDataLst>
              <p:tags r:id="rId258"/>
            </p:custDataLst>
          </p:nvPr>
        </p:nvSpPr>
        <p:spPr>
          <a:xfrm>
            <a:off x="9601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2" name="Rectangle 2911">
            <a:extLst>
              <a:ext uri="{FF2B5EF4-FFF2-40B4-BE49-F238E27FC236}">
                <a16:creationId xmlns:a16="http://schemas.microsoft.com/office/drawing/2014/main" id="{4AF8197A-FEFF-EECE-E1BB-D1EE58206C6D}"/>
              </a:ext>
            </a:extLst>
          </p:cNvPr>
          <p:cNvSpPr/>
          <p:nvPr>
            <p:custDataLst>
              <p:tags r:id="rId259"/>
            </p:custDataLst>
          </p:nvPr>
        </p:nvSpPr>
        <p:spPr>
          <a:xfrm>
            <a:off x="9690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3" name="Rectangle 2912">
            <a:extLst>
              <a:ext uri="{FF2B5EF4-FFF2-40B4-BE49-F238E27FC236}">
                <a16:creationId xmlns:a16="http://schemas.microsoft.com/office/drawing/2014/main" id="{02AB4A16-E150-9198-B677-B10D5CADCC7F}"/>
              </a:ext>
            </a:extLst>
          </p:cNvPr>
          <p:cNvSpPr/>
          <p:nvPr>
            <p:custDataLst>
              <p:tags r:id="rId260"/>
            </p:custDataLst>
          </p:nvPr>
        </p:nvSpPr>
        <p:spPr>
          <a:xfrm>
            <a:off x="9867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4" name="Rectangle 2913">
            <a:extLst>
              <a:ext uri="{FF2B5EF4-FFF2-40B4-BE49-F238E27FC236}">
                <a16:creationId xmlns:a16="http://schemas.microsoft.com/office/drawing/2014/main" id="{D930086B-2ED9-8147-F403-99F1909F7273}"/>
              </a:ext>
            </a:extLst>
          </p:cNvPr>
          <p:cNvSpPr/>
          <p:nvPr>
            <p:custDataLst>
              <p:tags r:id="rId261"/>
            </p:custDataLst>
          </p:nvPr>
        </p:nvSpPr>
        <p:spPr>
          <a:xfrm>
            <a:off x="9956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5" name="Rectangle 2914">
            <a:extLst>
              <a:ext uri="{FF2B5EF4-FFF2-40B4-BE49-F238E27FC236}">
                <a16:creationId xmlns:a16="http://schemas.microsoft.com/office/drawing/2014/main" id="{56165B69-5996-5792-9A4B-F28C5B15515A}"/>
              </a:ext>
            </a:extLst>
          </p:cNvPr>
          <p:cNvSpPr/>
          <p:nvPr>
            <p:custDataLst>
              <p:tags r:id="rId262"/>
            </p:custDataLst>
          </p:nvPr>
        </p:nvSpPr>
        <p:spPr>
          <a:xfrm>
            <a:off x="10045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6" name="Rectangle 2915">
            <a:extLst>
              <a:ext uri="{FF2B5EF4-FFF2-40B4-BE49-F238E27FC236}">
                <a16:creationId xmlns:a16="http://schemas.microsoft.com/office/drawing/2014/main" id="{41BEA7EE-D844-7E85-FAF4-264EC70A57E2}"/>
              </a:ext>
            </a:extLst>
          </p:cNvPr>
          <p:cNvSpPr/>
          <p:nvPr>
            <p:custDataLst>
              <p:tags r:id="rId263"/>
            </p:custDataLst>
          </p:nvPr>
        </p:nvSpPr>
        <p:spPr>
          <a:xfrm>
            <a:off x="10134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7" name="Rectangle 2916">
            <a:extLst>
              <a:ext uri="{FF2B5EF4-FFF2-40B4-BE49-F238E27FC236}">
                <a16:creationId xmlns:a16="http://schemas.microsoft.com/office/drawing/2014/main" id="{0AE06220-2648-744E-BDFE-55D6EFB52168}"/>
              </a:ext>
            </a:extLst>
          </p:cNvPr>
          <p:cNvSpPr/>
          <p:nvPr>
            <p:custDataLst>
              <p:tags r:id="rId264"/>
            </p:custDataLst>
          </p:nvPr>
        </p:nvSpPr>
        <p:spPr>
          <a:xfrm>
            <a:off x="10312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8" name="Rectangle 2917">
            <a:extLst>
              <a:ext uri="{FF2B5EF4-FFF2-40B4-BE49-F238E27FC236}">
                <a16:creationId xmlns:a16="http://schemas.microsoft.com/office/drawing/2014/main" id="{9E048D17-BC10-7BD8-90D0-94132A49A94F}"/>
              </a:ext>
            </a:extLst>
          </p:cNvPr>
          <p:cNvSpPr/>
          <p:nvPr>
            <p:custDataLst>
              <p:tags r:id="rId265"/>
            </p:custDataLst>
          </p:nvPr>
        </p:nvSpPr>
        <p:spPr>
          <a:xfrm>
            <a:off x="10668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9" name="Rectangle 2918">
            <a:extLst>
              <a:ext uri="{FF2B5EF4-FFF2-40B4-BE49-F238E27FC236}">
                <a16:creationId xmlns:a16="http://schemas.microsoft.com/office/drawing/2014/main" id="{455C20C2-01E1-0EAE-5720-7E1CA52A6A95}"/>
              </a:ext>
            </a:extLst>
          </p:cNvPr>
          <p:cNvSpPr/>
          <p:nvPr>
            <p:custDataLst>
              <p:tags r:id="rId266"/>
            </p:custDataLst>
          </p:nvPr>
        </p:nvSpPr>
        <p:spPr>
          <a:xfrm>
            <a:off x="8267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0" name="Rectangle 2919">
            <a:extLst>
              <a:ext uri="{FF2B5EF4-FFF2-40B4-BE49-F238E27FC236}">
                <a16:creationId xmlns:a16="http://schemas.microsoft.com/office/drawing/2014/main" id="{B46495C9-38E5-9821-5BB5-B592FA243660}"/>
              </a:ext>
            </a:extLst>
          </p:cNvPr>
          <p:cNvSpPr/>
          <p:nvPr>
            <p:custDataLst>
              <p:tags r:id="rId267"/>
            </p:custDataLst>
          </p:nvPr>
        </p:nvSpPr>
        <p:spPr>
          <a:xfrm>
            <a:off x="8445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1" name="Rectangle 2920">
            <a:extLst>
              <a:ext uri="{FF2B5EF4-FFF2-40B4-BE49-F238E27FC236}">
                <a16:creationId xmlns:a16="http://schemas.microsoft.com/office/drawing/2014/main" id="{D3BC47DF-2EF0-E95E-3FDA-3A0AD372F387}"/>
              </a:ext>
            </a:extLst>
          </p:cNvPr>
          <p:cNvSpPr/>
          <p:nvPr>
            <p:custDataLst>
              <p:tags r:id="rId268"/>
            </p:custDataLst>
          </p:nvPr>
        </p:nvSpPr>
        <p:spPr>
          <a:xfrm>
            <a:off x="8534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2" name="Rectangle 2921">
            <a:extLst>
              <a:ext uri="{FF2B5EF4-FFF2-40B4-BE49-F238E27FC236}">
                <a16:creationId xmlns:a16="http://schemas.microsoft.com/office/drawing/2014/main" id="{772B5FC7-72E0-64F5-F704-241674DAA88D}"/>
              </a:ext>
            </a:extLst>
          </p:cNvPr>
          <p:cNvSpPr/>
          <p:nvPr>
            <p:custDataLst>
              <p:tags r:id="rId269"/>
            </p:custDataLst>
          </p:nvPr>
        </p:nvSpPr>
        <p:spPr>
          <a:xfrm>
            <a:off x="8623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3" name="Rectangle 2922">
            <a:extLst>
              <a:ext uri="{FF2B5EF4-FFF2-40B4-BE49-F238E27FC236}">
                <a16:creationId xmlns:a16="http://schemas.microsoft.com/office/drawing/2014/main" id="{4C6247EC-69E9-A5E7-64D4-8BD9A83C947E}"/>
              </a:ext>
            </a:extLst>
          </p:cNvPr>
          <p:cNvSpPr/>
          <p:nvPr>
            <p:custDataLst>
              <p:tags r:id="rId270"/>
            </p:custDataLst>
          </p:nvPr>
        </p:nvSpPr>
        <p:spPr>
          <a:xfrm>
            <a:off x="8890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4" name="Rectangle 2923">
            <a:extLst>
              <a:ext uri="{FF2B5EF4-FFF2-40B4-BE49-F238E27FC236}">
                <a16:creationId xmlns:a16="http://schemas.microsoft.com/office/drawing/2014/main" id="{656B5EAA-CC27-6FBF-7B7C-5F47D6314462}"/>
              </a:ext>
            </a:extLst>
          </p:cNvPr>
          <p:cNvSpPr/>
          <p:nvPr>
            <p:custDataLst>
              <p:tags r:id="rId271"/>
            </p:custDataLst>
          </p:nvPr>
        </p:nvSpPr>
        <p:spPr>
          <a:xfrm>
            <a:off x="8978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5" name="Rectangle 2924">
            <a:extLst>
              <a:ext uri="{FF2B5EF4-FFF2-40B4-BE49-F238E27FC236}">
                <a16:creationId xmlns:a16="http://schemas.microsoft.com/office/drawing/2014/main" id="{6AA62776-1B46-CE0C-DE80-2025DB85C2D5}"/>
              </a:ext>
            </a:extLst>
          </p:cNvPr>
          <p:cNvSpPr/>
          <p:nvPr>
            <p:custDataLst>
              <p:tags r:id="rId272"/>
            </p:custDataLst>
          </p:nvPr>
        </p:nvSpPr>
        <p:spPr>
          <a:xfrm>
            <a:off x="90678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6" name="Rectangle 2925">
            <a:extLst>
              <a:ext uri="{FF2B5EF4-FFF2-40B4-BE49-F238E27FC236}">
                <a16:creationId xmlns:a16="http://schemas.microsoft.com/office/drawing/2014/main" id="{ACB09958-ADA1-00A9-0BCA-32B527C77045}"/>
              </a:ext>
            </a:extLst>
          </p:cNvPr>
          <p:cNvSpPr/>
          <p:nvPr>
            <p:custDataLst>
              <p:tags r:id="rId273"/>
            </p:custDataLst>
          </p:nvPr>
        </p:nvSpPr>
        <p:spPr>
          <a:xfrm>
            <a:off x="9779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7" name="Rectangle 2926">
            <a:extLst>
              <a:ext uri="{FF2B5EF4-FFF2-40B4-BE49-F238E27FC236}">
                <a16:creationId xmlns:a16="http://schemas.microsoft.com/office/drawing/2014/main" id="{7D1C1772-664E-F781-4068-D919EF41AD86}"/>
              </a:ext>
            </a:extLst>
          </p:cNvPr>
          <p:cNvSpPr/>
          <p:nvPr>
            <p:custDataLst>
              <p:tags r:id="rId274"/>
            </p:custDataLst>
          </p:nvPr>
        </p:nvSpPr>
        <p:spPr>
          <a:xfrm>
            <a:off x="10045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8" name="Rectangle 2927">
            <a:extLst>
              <a:ext uri="{FF2B5EF4-FFF2-40B4-BE49-F238E27FC236}">
                <a16:creationId xmlns:a16="http://schemas.microsoft.com/office/drawing/2014/main" id="{DE449942-BC11-17E7-0250-6C005FFDE019}"/>
              </a:ext>
            </a:extLst>
          </p:cNvPr>
          <p:cNvSpPr/>
          <p:nvPr>
            <p:custDataLst>
              <p:tags r:id="rId275"/>
            </p:custDataLst>
          </p:nvPr>
        </p:nvSpPr>
        <p:spPr>
          <a:xfrm>
            <a:off x="10223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9" name="Rectangle 2928">
            <a:extLst>
              <a:ext uri="{FF2B5EF4-FFF2-40B4-BE49-F238E27FC236}">
                <a16:creationId xmlns:a16="http://schemas.microsoft.com/office/drawing/2014/main" id="{DDA0A6B8-801D-F373-E794-025A7764B4DD}"/>
              </a:ext>
            </a:extLst>
          </p:cNvPr>
          <p:cNvSpPr/>
          <p:nvPr>
            <p:custDataLst>
              <p:tags r:id="rId276"/>
            </p:custDataLst>
          </p:nvPr>
        </p:nvSpPr>
        <p:spPr>
          <a:xfrm>
            <a:off x="10312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0" name="Rectangle 2929">
            <a:extLst>
              <a:ext uri="{FF2B5EF4-FFF2-40B4-BE49-F238E27FC236}">
                <a16:creationId xmlns:a16="http://schemas.microsoft.com/office/drawing/2014/main" id="{641ADD89-17F3-AC8C-A34F-5CD63DB7ECF6}"/>
              </a:ext>
            </a:extLst>
          </p:cNvPr>
          <p:cNvSpPr/>
          <p:nvPr>
            <p:custDataLst>
              <p:tags r:id="rId277"/>
            </p:custDataLst>
          </p:nvPr>
        </p:nvSpPr>
        <p:spPr>
          <a:xfrm>
            <a:off x="10401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1" name="Rectangle 2930">
            <a:extLst>
              <a:ext uri="{FF2B5EF4-FFF2-40B4-BE49-F238E27FC236}">
                <a16:creationId xmlns:a16="http://schemas.microsoft.com/office/drawing/2014/main" id="{7A4F66B3-64D7-B6CE-E604-CA6D85A4A397}"/>
              </a:ext>
            </a:extLst>
          </p:cNvPr>
          <p:cNvSpPr/>
          <p:nvPr>
            <p:custDataLst>
              <p:tags r:id="rId278"/>
            </p:custDataLst>
          </p:nvPr>
        </p:nvSpPr>
        <p:spPr>
          <a:xfrm>
            <a:off x="104902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2" name="Rectangle 2931">
            <a:extLst>
              <a:ext uri="{FF2B5EF4-FFF2-40B4-BE49-F238E27FC236}">
                <a16:creationId xmlns:a16="http://schemas.microsoft.com/office/drawing/2014/main" id="{00190C55-18D5-70F8-561D-68E8EFFBB0C6}"/>
              </a:ext>
            </a:extLst>
          </p:cNvPr>
          <p:cNvSpPr/>
          <p:nvPr>
            <p:custDataLst>
              <p:tags r:id="rId279"/>
            </p:custDataLst>
          </p:nvPr>
        </p:nvSpPr>
        <p:spPr>
          <a:xfrm>
            <a:off x="10668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3" name="Rectangle 2932">
            <a:extLst>
              <a:ext uri="{FF2B5EF4-FFF2-40B4-BE49-F238E27FC236}">
                <a16:creationId xmlns:a16="http://schemas.microsoft.com/office/drawing/2014/main" id="{F94B1A5E-BA80-1702-62C5-8C5162E0B6AA}"/>
              </a:ext>
            </a:extLst>
          </p:cNvPr>
          <p:cNvSpPr/>
          <p:nvPr>
            <p:custDataLst>
              <p:tags r:id="rId280"/>
            </p:custDataLst>
          </p:nvPr>
        </p:nvSpPr>
        <p:spPr>
          <a:xfrm>
            <a:off x="10756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4" name="Rectangle 2933">
            <a:extLst>
              <a:ext uri="{FF2B5EF4-FFF2-40B4-BE49-F238E27FC236}">
                <a16:creationId xmlns:a16="http://schemas.microsoft.com/office/drawing/2014/main" id="{738485CD-1845-AA79-D02D-610635939F2D}"/>
              </a:ext>
            </a:extLst>
          </p:cNvPr>
          <p:cNvSpPr/>
          <p:nvPr>
            <p:custDataLst>
              <p:tags r:id="rId281"/>
            </p:custDataLst>
          </p:nvPr>
        </p:nvSpPr>
        <p:spPr>
          <a:xfrm>
            <a:off x="8445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5" name="Rectangle 2934">
            <a:extLst>
              <a:ext uri="{FF2B5EF4-FFF2-40B4-BE49-F238E27FC236}">
                <a16:creationId xmlns:a16="http://schemas.microsoft.com/office/drawing/2014/main" id="{F9FE33A1-DAD1-5918-628E-40F16452AB73}"/>
              </a:ext>
            </a:extLst>
          </p:cNvPr>
          <p:cNvSpPr/>
          <p:nvPr>
            <p:custDataLst>
              <p:tags r:id="rId282"/>
            </p:custDataLst>
          </p:nvPr>
        </p:nvSpPr>
        <p:spPr>
          <a:xfrm>
            <a:off x="8801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6" name="Rectangle 2935">
            <a:extLst>
              <a:ext uri="{FF2B5EF4-FFF2-40B4-BE49-F238E27FC236}">
                <a16:creationId xmlns:a16="http://schemas.microsoft.com/office/drawing/2014/main" id="{3585E23D-B718-C2F6-5DDA-9EF0B03FDA5D}"/>
              </a:ext>
            </a:extLst>
          </p:cNvPr>
          <p:cNvSpPr/>
          <p:nvPr>
            <p:custDataLst>
              <p:tags r:id="rId283"/>
            </p:custDataLst>
          </p:nvPr>
        </p:nvSpPr>
        <p:spPr>
          <a:xfrm>
            <a:off x="8890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7" name="Rectangle 2936">
            <a:extLst>
              <a:ext uri="{FF2B5EF4-FFF2-40B4-BE49-F238E27FC236}">
                <a16:creationId xmlns:a16="http://schemas.microsoft.com/office/drawing/2014/main" id="{0D442B9A-9123-4DC0-DC9A-7441F2D82069}"/>
              </a:ext>
            </a:extLst>
          </p:cNvPr>
          <p:cNvSpPr/>
          <p:nvPr>
            <p:custDataLst>
              <p:tags r:id="rId284"/>
            </p:custDataLst>
          </p:nvPr>
        </p:nvSpPr>
        <p:spPr>
          <a:xfrm>
            <a:off x="9245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8" name="Rectangle 2937">
            <a:extLst>
              <a:ext uri="{FF2B5EF4-FFF2-40B4-BE49-F238E27FC236}">
                <a16:creationId xmlns:a16="http://schemas.microsoft.com/office/drawing/2014/main" id="{C6361DD8-9665-89C7-9BF9-20319FC75F7B}"/>
              </a:ext>
            </a:extLst>
          </p:cNvPr>
          <p:cNvSpPr/>
          <p:nvPr>
            <p:custDataLst>
              <p:tags r:id="rId285"/>
            </p:custDataLst>
          </p:nvPr>
        </p:nvSpPr>
        <p:spPr>
          <a:xfrm>
            <a:off x="9334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9" name="Rectangle 2938">
            <a:extLst>
              <a:ext uri="{FF2B5EF4-FFF2-40B4-BE49-F238E27FC236}">
                <a16:creationId xmlns:a16="http://schemas.microsoft.com/office/drawing/2014/main" id="{F61ABC18-98BA-ADBD-3631-0CCD2B5EED1F}"/>
              </a:ext>
            </a:extLst>
          </p:cNvPr>
          <p:cNvSpPr/>
          <p:nvPr>
            <p:custDataLst>
              <p:tags r:id="rId286"/>
            </p:custDataLst>
          </p:nvPr>
        </p:nvSpPr>
        <p:spPr>
          <a:xfrm>
            <a:off x="94234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0" name="Rectangle 2939">
            <a:extLst>
              <a:ext uri="{FF2B5EF4-FFF2-40B4-BE49-F238E27FC236}">
                <a16:creationId xmlns:a16="http://schemas.microsoft.com/office/drawing/2014/main" id="{BB1B0ABD-ED88-159C-7206-0EA93421E044}"/>
              </a:ext>
            </a:extLst>
          </p:cNvPr>
          <p:cNvSpPr/>
          <p:nvPr>
            <p:custDataLst>
              <p:tags r:id="rId287"/>
            </p:custDataLst>
          </p:nvPr>
        </p:nvSpPr>
        <p:spPr>
          <a:xfrm>
            <a:off x="95123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1" name="Rectangle 2940">
            <a:extLst>
              <a:ext uri="{FF2B5EF4-FFF2-40B4-BE49-F238E27FC236}">
                <a16:creationId xmlns:a16="http://schemas.microsoft.com/office/drawing/2014/main" id="{46A0BE46-C8DF-5915-1DA8-9F155782D069}"/>
              </a:ext>
            </a:extLst>
          </p:cNvPr>
          <p:cNvSpPr/>
          <p:nvPr>
            <p:custDataLst>
              <p:tags r:id="rId288"/>
            </p:custDataLst>
          </p:nvPr>
        </p:nvSpPr>
        <p:spPr>
          <a:xfrm>
            <a:off x="96012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2" name="Rectangle 2941">
            <a:extLst>
              <a:ext uri="{FF2B5EF4-FFF2-40B4-BE49-F238E27FC236}">
                <a16:creationId xmlns:a16="http://schemas.microsoft.com/office/drawing/2014/main" id="{221FA458-5C0B-3C46-CE3C-9002B30D0C9C}"/>
              </a:ext>
            </a:extLst>
          </p:cNvPr>
          <p:cNvSpPr/>
          <p:nvPr>
            <p:custDataLst>
              <p:tags r:id="rId289"/>
            </p:custDataLst>
          </p:nvPr>
        </p:nvSpPr>
        <p:spPr>
          <a:xfrm>
            <a:off x="9779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3" name="Rectangle 2942">
            <a:extLst>
              <a:ext uri="{FF2B5EF4-FFF2-40B4-BE49-F238E27FC236}">
                <a16:creationId xmlns:a16="http://schemas.microsoft.com/office/drawing/2014/main" id="{0C97292C-7D80-67A1-381C-D5D4EB7F109A}"/>
              </a:ext>
            </a:extLst>
          </p:cNvPr>
          <p:cNvSpPr/>
          <p:nvPr>
            <p:custDataLst>
              <p:tags r:id="rId290"/>
            </p:custDataLst>
          </p:nvPr>
        </p:nvSpPr>
        <p:spPr>
          <a:xfrm>
            <a:off x="100457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4" name="Rectangle 2943">
            <a:extLst>
              <a:ext uri="{FF2B5EF4-FFF2-40B4-BE49-F238E27FC236}">
                <a16:creationId xmlns:a16="http://schemas.microsoft.com/office/drawing/2014/main" id="{B4121F68-DE66-5E74-10CC-1E28BB9BB08D}"/>
              </a:ext>
            </a:extLst>
          </p:cNvPr>
          <p:cNvSpPr/>
          <p:nvPr>
            <p:custDataLst>
              <p:tags r:id="rId291"/>
            </p:custDataLst>
          </p:nvPr>
        </p:nvSpPr>
        <p:spPr>
          <a:xfrm>
            <a:off x="10134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5" name="Rectangle 2944">
            <a:extLst>
              <a:ext uri="{FF2B5EF4-FFF2-40B4-BE49-F238E27FC236}">
                <a16:creationId xmlns:a16="http://schemas.microsoft.com/office/drawing/2014/main" id="{F7F0A58A-428C-A85C-E00C-9237FB93970F}"/>
              </a:ext>
            </a:extLst>
          </p:cNvPr>
          <p:cNvSpPr/>
          <p:nvPr>
            <p:custDataLst>
              <p:tags r:id="rId292"/>
            </p:custDataLst>
          </p:nvPr>
        </p:nvSpPr>
        <p:spPr>
          <a:xfrm>
            <a:off x="10223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6" name="Rectangle 2945">
            <a:extLst>
              <a:ext uri="{FF2B5EF4-FFF2-40B4-BE49-F238E27FC236}">
                <a16:creationId xmlns:a16="http://schemas.microsoft.com/office/drawing/2014/main" id="{6CE001F0-40A4-E4B9-306C-35A6C2EAABFD}"/>
              </a:ext>
            </a:extLst>
          </p:cNvPr>
          <p:cNvSpPr/>
          <p:nvPr>
            <p:custDataLst>
              <p:tags r:id="rId293"/>
            </p:custDataLst>
          </p:nvPr>
        </p:nvSpPr>
        <p:spPr>
          <a:xfrm>
            <a:off x="10579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7" name="Rectangle 2946">
            <a:extLst>
              <a:ext uri="{FF2B5EF4-FFF2-40B4-BE49-F238E27FC236}">
                <a16:creationId xmlns:a16="http://schemas.microsoft.com/office/drawing/2014/main" id="{D7CEC38C-BAFA-F863-6640-3F2E7447B6EC}"/>
              </a:ext>
            </a:extLst>
          </p:cNvPr>
          <p:cNvSpPr/>
          <p:nvPr>
            <p:custDataLst>
              <p:tags r:id="rId294"/>
            </p:custDataLst>
          </p:nvPr>
        </p:nvSpPr>
        <p:spPr>
          <a:xfrm>
            <a:off x="107569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8" name="Rectangle 2947">
            <a:extLst>
              <a:ext uri="{FF2B5EF4-FFF2-40B4-BE49-F238E27FC236}">
                <a16:creationId xmlns:a16="http://schemas.microsoft.com/office/drawing/2014/main" id="{11A5FB59-6C8D-0DCC-6C1A-40BCABC61F40}"/>
              </a:ext>
            </a:extLst>
          </p:cNvPr>
          <p:cNvSpPr/>
          <p:nvPr>
            <p:custDataLst>
              <p:tags r:id="rId295"/>
            </p:custDataLst>
          </p:nvPr>
        </p:nvSpPr>
        <p:spPr>
          <a:xfrm>
            <a:off x="8445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9" name="Rectangle 2948">
            <a:extLst>
              <a:ext uri="{FF2B5EF4-FFF2-40B4-BE49-F238E27FC236}">
                <a16:creationId xmlns:a16="http://schemas.microsoft.com/office/drawing/2014/main" id="{47F55CE3-DC38-D753-42C5-268001A9064D}"/>
              </a:ext>
            </a:extLst>
          </p:cNvPr>
          <p:cNvSpPr/>
          <p:nvPr>
            <p:custDataLst>
              <p:tags r:id="rId296"/>
            </p:custDataLst>
          </p:nvPr>
        </p:nvSpPr>
        <p:spPr>
          <a:xfrm>
            <a:off x="8534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0" name="Rectangle 2949">
            <a:extLst>
              <a:ext uri="{FF2B5EF4-FFF2-40B4-BE49-F238E27FC236}">
                <a16:creationId xmlns:a16="http://schemas.microsoft.com/office/drawing/2014/main" id="{0F5C42E2-CABD-6BC0-CD6B-BEB9B063F7B0}"/>
              </a:ext>
            </a:extLst>
          </p:cNvPr>
          <p:cNvSpPr/>
          <p:nvPr>
            <p:custDataLst>
              <p:tags r:id="rId297"/>
            </p:custDataLst>
          </p:nvPr>
        </p:nvSpPr>
        <p:spPr>
          <a:xfrm>
            <a:off x="86233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1" name="Rectangle 2950">
            <a:extLst>
              <a:ext uri="{FF2B5EF4-FFF2-40B4-BE49-F238E27FC236}">
                <a16:creationId xmlns:a16="http://schemas.microsoft.com/office/drawing/2014/main" id="{9AE2CF97-A1B5-3075-5308-503CB71483D7}"/>
              </a:ext>
            </a:extLst>
          </p:cNvPr>
          <p:cNvSpPr/>
          <p:nvPr>
            <p:custDataLst>
              <p:tags r:id="rId298"/>
            </p:custDataLst>
          </p:nvPr>
        </p:nvSpPr>
        <p:spPr>
          <a:xfrm>
            <a:off x="8978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2" name="Rectangle 2951">
            <a:extLst>
              <a:ext uri="{FF2B5EF4-FFF2-40B4-BE49-F238E27FC236}">
                <a16:creationId xmlns:a16="http://schemas.microsoft.com/office/drawing/2014/main" id="{D6571AB4-3623-C371-C4FE-75CD5912E388}"/>
              </a:ext>
            </a:extLst>
          </p:cNvPr>
          <p:cNvSpPr/>
          <p:nvPr>
            <p:custDataLst>
              <p:tags r:id="rId299"/>
            </p:custDataLst>
          </p:nvPr>
        </p:nvSpPr>
        <p:spPr>
          <a:xfrm>
            <a:off x="9067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3" name="Rectangle 2952">
            <a:extLst>
              <a:ext uri="{FF2B5EF4-FFF2-40B4-BE49-F238E27FC236}">
                <a16:creationId xmlns:a16="http://schemas.microsoft.com/office/drawing/2014/main" id="{E5C792E4-36C9-8CA6-8B2D-EC29E4F1C82F}"/>
              </a:ext>
            </a:extLst>
          </p:cNvPr>
          <p:cNvSpPr/>
          <p:nvPr>
            <p:custDataLst>
              <p:tags r:id="rId300"/>
            </p:custDataLst>
          </p:nvPr>
        </p:nvSpPr>
        <p:spPr>
          <a:xfrm>
            <a:off x="9156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4" name="Rectangle 2953">
            <a:extLst>
              <a:ext uri="{FF2B5EF4-FFF2-40B4-BE49-F238E27FC236}">
                <a16:creationId xmlns:a16="http://schemas.microsoft.com/office/drawing/2014/main" id="{A5456831-49CC-95AE-9405-55A3AE7110F4}"/>
              </a:ext>
            </a:extLst>
          </p:cNvPr>
          <p:cNvSpPr/>
          <p:nvPr>
            <p:custDataLst>
              <p:tags r:id="rId301"/>
            </p:custDataLst>
          </p:nvPr>
        </p:nvSpPr>
        <p:spPr>
          <a:xfrm>
            <a:off x="92456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5" name="Rectangle 2954">
            <a:extLst>
              <a:ext uri="{FF2B5EF4-FFF2-40B4-BE49-F238E27FC236}">
                <a16:creationId xmlns:a16="http://schemas.microsoft.com/office/drawing/2014/main" id="{D0E0D08B-3E97-1D58-125B-3F59E919A6F8}"/>
              </a:ext>
            </a:extLst>
          </p:cNvPr>
          <p:cNvSpPr/>
          <p:nvPr>
            <p:custDataLst>
              <p:tags r:id="rId302"/>
            </p:custDataLst>
          </p:nvPr>
        </p:nvSpPr>
        <p:spPr>
          <a:xfrm>
            <a:off x="9423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6" name="Rectangle 2955">
            <a:extLst>
              <a:ext uri="{FF2B5EF4-FFF2-40B4-BE49-F238E27FC236}">
                <a16:creationId xmlns:a16="http://schemas.microsoft.com/office/drawing/2014/main" id="{4AD3ED6D-D173-AC73-DC4D-CE147BADE9AB}"/>
              </a:ext>
            </a:extLst>
          </p:cNvPr>
          <p:cNvSpPr/>
          <p:nvPr>
            <p:custDataLst>
              <p:tags r:id="rId303"/>
            </p:custDataLst>
          </p:nvPr>
        </p:nvSpPr>
        <p:spPr>
          <a:xfrm>
            <a:off x="96012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7" name="Rectangle 2956">
            <a:extLst>
              <a:ext uri="{FF2B5EF4-FFF2-40B4-BE49-F238E27FC236}">
                <a16:creationId xmlns:a16="http://schemas.microsoft.com/office/drawing/2014/main" id="{F99365C1-A3A9-247F-7517-F7F5DD261585}"/>
              </a:ext>
            </a:extLst>
          </p:cNvPr>
          <p:cNvSpPr/>
          <p:nvPr>
            <p:custDataLst>
              <p:tags r:id="rId304"/>
            </p:custDataLst>
          </p:nvPr>
        </p:nvSpPr>
        <p:spPr>
          <a:xfrm>
            <a:off x="96901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8" name="Rectangle 2957">
            <a:extLst>
              <a:ext uri="{FF2B5EF4-FFF2-40B4-BE49-F238E27FC236}">
                <a16:creationId xmlns:a16="http://schemas.microsoft.com/office/drawing/2014/main" id="{6088151D-A7A7-9106-5815-0A4A1AC58B34}"/>
              </a:ext>
            </a:extLst>
          </p:cNvPr>
          <p:cNvSpPr/>
          <p:nvPr>
            <p:custDataLst>
              <p:tags r:id="rId305"/>
            </p:custDataLst>
          </p:nvPr>
        </p:nvSpPr>
        <p:spPr>
          <a:xfrm>
            <a:off x="9779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9" name="Rectangle 2958">
            <a:extLst>
              <a:ext uri="{FF2B5EF4-FFF2-40B4-BE49-F238E27FC236}">
                <a16:creationId xmlns:a16="http://schemas.microsoft.com/office/drawing/2014/main" id="{E1541847-F9CD-94D8-9DD0-B476FE12EF4A}"/>
              </a:ext>
            </a:extLst>
          </p:cNvPr>
          <p:cNvSpPr/>
          <p:nvPr>
            <p:custDataLst>
              <p:tags r:id="rId306"/>
            </p:custDataLst>
          </p:nvPr>
        </p:nvSpPr>
        <p:spPr>
          <a:xfrm>
            <a:off x="9956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0" name="Rectangle 2959">
            <a:extLst>
              <a:ext uri="{FF2B5EF4-FFF2-40B4-BE49-F238E27FC236}">
                <a16:creationId xmlns:a16="http://schemas.microsoft.com/office/drawing/2014/main" id="{1827F569-F358-5EBC-7BCD-5A0198252E81}"/>
              </a:ext>
            </a:extLst>
          </p:cNvPr>
          <p:cNvSpPr/>
          <p:nvPr>
            <p:custDataLst>
              <p:tags r:id="rId307"/>
            </p:custDataLst>
          </p:nvPr>
        </p:nvSpPr>
        <p:spPr>
          <a:xfrm>
            <a:off x="10045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1" name="Rectangle 2960">
            <a:extLst>
              <a:ext uri="{FF2B5EF4-FFF2-40B4-BE49-F238E27FC236}">
                <a16:creationId xmlns:a16="http://schemas.microsoft.com/office/drawing/2014/main" id="{BA371552-43D1-4966-0E29-5AAFDEDF5D3E}"/>
              </a:ext>
            </a:extLst>
          </p:cNvPr>
          <p:cNvSpPr/>
          <p:nvPr>
            <p:custDataLst>
              <p:tags r:id="rId308"/>
            </p:custDataLst>
          </p:nvPr>
        </p:nvSpPr>
        <p:spPr>
          <a:xfrm>
            <a:off x="10223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2" name="Rectangle 2961">
            <a:extLst>
              <a:ext uri="{FF2B5EF4-FFF2-40B4-BE49-F238E27FC236}">
                <a16:creationId xmlns:a16="http://schemas.microsoft.com/office/drawing/2014/main" id="{F693A0AF-75CE-73E3-5B78-6BAC5A1EC1D4}"/>
              </a:ext>
            </a:extLst>
          </p:cNvPr>
          <p:cNvSpPr/>
          <p:nvPr>
            <p:custDataLst>
              <p:tags r:id="rId309"/>
            </p:custDataLst>
          </p:nvPr>
        </p:nvSpPr>
        <p:spPr>
          <a:xfrm>
            <a:off x="10668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3" name="Rectangle 2962">
            <a:extLst>
              <a:ext uri="{FF2B5EF4-FFF2-40B4-BE49-F238E27FC236}">
                <a16:creationId xmlns:a16="http://schemas.microsoft.com/office/drawing/2014/main" id="{B21BCE04-E06C-9DA0-E892-1D8E41FD0C3F}"/>
              </a:ext>
            </a:extLst>
          </p:cNvPr>
          <p:cNvSpPr/>
          <p:nvPr>
            <p:custDataLst>
              <p:tags r:id="rId310"/>
            </p:custDataLst>
          </p:nvPr>
        </p:nvSpPr>
        <p:spPr>
          <a:xfrm>
            <a:off x="10756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4" name="Rectangle 2963">
            <a:extLst>
              <a:ext uri="{FF2B5EF4-FFF2-40B4-BE49-F238E27FC236}">
                <a16:creationId xmlns:a16="http://schemas.microsoft.com/office/drawing/2014/main" id="{11522CFB-54D0-AE32-64EC-37BBBD8473B4}"/>
              </a:ext>
            </a:extLst>
          </p:cNvPr>
          <p:cNvSpPr/>
          <p:nvPr>
            <p:custDataLst>
              <p:tags r:id="rId311"/>
            </p:custDataLst>
          </p:nvPr>
        </p:nvSpPr>
        <p:spPr>
          <a:xfrm>
            <a:off x="8267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5" name="Rectangle 2964">
            <a:extLst>
              <a:ext uri="{FF2B5EF4-FFF2-40B4-BE49-F238E27FC236}">
                <a16:creationId xmlns:a16="http://schemas.microsoft.com/office/drawing/2014/main" id="{2D2745E4-6713-E309-DFE8-C34F6C917955}"/>
              </a:ext>
            </a:extLst>
          </p:cNvPr>
          <p:cNvSpPr/>
          <p:nvPr>
            <p:custDataLst>
              <p:tags r:id="rId312"/>
            </p:custDataLst>
          </p:nvPr>
        </p:nvSpPr>
        <p:spPr>
          <a:xfrm>
            <a:off x="8356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6" name="Rectangle 2965">
            <a:extLst>
              <a:ext uri="{FF2B5EF4-FFF2-40B4-BE49-F238E27FC236}">
                <a16:creationId xmlns:a16="http://schemas.microsoft.com/office/drawing/2014/main" id="{26001970-46CD-D82F-B775-A54E9C939A31}"/>
              </a:ext>
            </a:extLst>
          </p:cNvPr>
          <p:cNvSpPr/>
          <p:nvPr>
            <p:custDataLst>
              <p:tags r:id="rId313"/>
            </p:custDataLst>
          </p:nvPr>
        </p:nvSpPr>
        <p:spPr>
          <a:xfrm>
            <a:off x="8445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7" name="Rectangle 2966">
            <a:extLst>
              <a:ext uri="{FF2B5EF4-FFF2-40B4-BE49-F238E27FC236}">
                <a16:creationId xmlns:a16="http://schemas.microsoft.com/office/drawing/2014/main" id="{E3AABBE0-393E-BD76-A6CD-A3C677B4835C}"/>
              </a:ext>
            </a:extLst>
          </p:cNvPr>
          <p:cNvSpPr/>
          <p:nvPr>
            <p:custDataLst>
              <p:tags r:id="rId314"/>
            </p:custDataLst>
          </p:nvPr>
        </p:nvSpPr>
        <p:spPr>
          <a:xfrm>
            <a:off x="8534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8" name="Rectangle 2967">
            <a:extLst>
              <a:ext uri="{FF2B5EF4-FFF2-40B4-BE49-F238E27FC236}">
                <a16:creationId xmlns:a16="http://schemas.microsoft.com/office/drawing/2014/main" id="{C508E528-39A4-A341-20D4-1955F157EBB5}"/>
              </a:ext>
            </a:extLst>
          </p:cNvPr>
          <p:cNvSpPr/>
          <p:nvPr>
            <p:custDataLst>
              <p:tags r:id="rId315"/>
            </p:custDataLst>
          </p:nvPr>
        </p:nvSpPr>
        <p:spPr>
          <a:xfrm>
            <a:off x="8623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9" name="Rectangle 2968">
            <a:extLst>
              <a:ext uri="{FF2B5EF4-FFF2-40B4-BE49-F238E27FC236}">
                <a16:creationId xmlns:a16="http://schemas.microsoft.com/office/drawing/2014/main" id="{5FCF53E2-1B8E-8449-3FE9-9E4E246B166A}"/>
              </a:ext>
            </a:extLst>
          </p:cNvPr>
          <p:cNvSpPr/>
          <p:nvPr>
            <p:custDataLst>
              <p:tags r:id="rId316"/>
            </p:custDataLst>
          </p:nvPr>
        </p:nvSpPr>
        <p:spPr>
          <a:xfrm>
            <a:off x="88011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0" name="Rectangle 2969">
            <a:extLst>
              <a:ext uri="{FF2B5EF4-FFF2-40B4-BE49-F238E27FC236}">
                <a16:creationId xmlns:a16="http://schemas.microsoft.com/office/drawing/2014/main" id="{0B2D7166-CB39-C0EE-6123-340A1F59318E}"/>
              </a:ext>
            </a:extLst>
          </p:cNvPr>
          <p:cNvSpPr/>
          <p:nvPr>
            <p:custDataLst>
              <p:tags r:id="rId317"/>
            </p:custDataLst>
          </p:nvPr>
        </p:nvSpPr>
        <p:spPr>
          <a:xfrm>
            <a:off x="8890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1" name="Rectangle 2970">
            <a:extLst>
              <a:ext uri="{FF2B5EF4-FFF2-40B4-BE49-F238E27FC236}">
                <a16:creationId xmlns:a16="http://schemas.microsoft.com/office/drawing/2014/main" id="{365E0739-EA2B-0D94-5544-1BFCB46DD936}"/>
              </a:ext>
            </a:extLst>
          </p:cNvPr>
          <p:cNvSpPr/>
          <p:nvPr>
            <p:custDataLst>
              <p:tags r:id="rId318"/>
            </p:custDataLst>
          </p:nvPr>
        </p:nvSpPr>
        <p:spPr>
          <a:xfrm>
            <a:off x="8978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2" name="Rectangle 2971">
            <a:extLst>
              <a:ext uri="{FF2B5EF4-FFF2-40B4-BE49-F238E27FC236}">
                <a16:creationId xmlns:a16="http://schemas.microsoft.com/office/drawing/2014/main" id="{1958FF7C-4A2C-1EF8-77C8-A809D33DD4BC}"/>
              </a:ext>
            </a:extLst>
          </p:cNvPr>
          <p:cNvSpPr/>
          <p:nvPr>
            <p:custDataLst>
              <p:tags r:id="rId319"/>
            </p:custDataLst>
          </p:nvPr>
        </p:nvSpPr>
        <p:spPr>
          <a:xfrm>
            <a:off x="9156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3" name="Rectangle 2972">
            <a:extLst>
              <a:ext uri="{FF2B5EF4-FFF2-40B4-BE49-F238E27FC236}">
                <a16:creationId xmlns:a16="http://schemas.microsoft.com/office/drawing/2014/main" id="{0071F72B-164D-C278-90EC-CBCBEBA84AE2}"/>
              </a:ext>
            </a:extLst>
          </p:cNvPr>
          <p:cNvSpPr/>
          <p:nvPr>
            <p:custDataLst>
              <p:tags r:id="rId320"/>
            </p:custDataLst>
          </p:nvPr>
        </p:nvSpPr>
        <p:spPr>
          <a:xfrm>
            <a:off x="9245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4" name="Rectangle 2973">
            <a:extLst>
              <a:ext uri="{FF2B5EF4-FFF2-40B4-BE49-F238E27FC236}">
                <a16:creationId xmlns:a16="http://schemas.microsoft.com/office/drawing/2014/main" id="{27C6C90B-7CD3-8427-9C11-C885876CFCC3}"/>
              </a:ext>
            </a:extLst>
          </p:cNvPr>
          <p:cNvSpPr/>
          <p:nvPr>
            <p:custDataLst>
              <p:tags r:id="rId321"/>
            </p:custDataLst>
          </p:nvPr>
        </p:nvSpPr>
        <p:spPr>
          <a:xfrm>
            <a:off x="9334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5" name="Rectangle 2974">
            <a:extLst>
              <a:ext uri="{FF2B5EF4-FFF2-40B4-BE49-F238E27FC236}">
                <a16:creationId xmlns:a16="http://schemas.microsoft.com/office/drawing/2014/main" id="{F0B89B06-5EE4-AC3B-9E24-86979134CD14}"/>
              </a:ext>
            </a:extLst>
          </p:cNvPr>
          <p:cNvSpPr/>
          <p:nvPr>
            <p:custDataLst>
              <p:tags r:id="rId322"/>
            </p:custDataLst>
          </p:nvPr>
        </p:nvSpPr>
        <p:spPr>
          <a:xfrm>
            <a:off x="9423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6" name="Rectangle 2975">
            <a:extLst>
              <a:ext uri="{FF2B5EF4-FFF2-40B4-BE49-F238E27FC236}">
                <a16:creationId xmlns:a16="http://schemas.microsoft.com/office/drawing/2014/main" id="{B3EC9121-5779-04CB-B28E-893D909821A1}"/>
              </a:ext>
            </a:extLst>
          </p:cNvPr>
          <p:cNvSpPr/>
          <p:nvPr>
            <p:custDataLst>
              <p:tags r:id="rId323"/>
            </p:custDataLst>
          </p:nvPr>
        </p:nvSpPr>
        <p:spPr>
          <a:xfrm>
            <a:off x="9779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7" name="Rectangle 2976">
            <a:extLst>
              <a:ext uri="{FF2B5EF4-FFF2-40B4-BE49-F238E27FC236}">
                <a16:creationId xmlns:a16="http://schemas.microsoft.com/office/drawing/2014/main" id="{FF4D4608-D446-BB50-D8C1-A9D3001E49C8}"/>
              </a:ext>
            </a:extLst>
          </p:cNvPr>
          <p:cNvSpPr/>
          <p:nvPr>
            <p:custDataLst>
              <p:tags r:id="rId324"/>
            </p:custDataLst>
          </p:nvPr>
        </p:nvSpPr>
        <p:spPr>
          <a:xfrm>
            <a:off x="10045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8" name="Rectangle 2977">
            <a:extLst>
              <a:ext uri="{FF2B5EF4-FFF2-40B4-BE49-F238E27FC236}">
                <a16:creationId xmlns:a16="http://schemas.microsoft.com/office/drawing/2014/main" id="{0F17C47E-A9CE-B1C6-B309-4844C5EDF52E}"/>
              </a:ext>
            </a:extLst>
          </p:cNvPr>
          <p:cNvSpPr/>
          <p:nvPr>
            <p:custDataLst>
              <p:tags r:id="rId325"/>
            </p:custDataLst>
          </p:nvPr>
        </p:nvSpPr>
        <p:spPr>
          <a:xfrm>
            <a:off x="10134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9" name="Rectangle 2978">
            <a:extLst>
              <a:ext uri="{FF2B5EF4-FFF2-40B4-BE49-F238E27FC236}">
                <a16:creationId xmlns:a16="http://schemas.microsoft.com/office/drawing/2014/main" id="{FEA056D4-6335-4580-B4AC-D5A8C924D7D7}"/>
              </a:ext>
            </a:extLst>
          </p:cNvPr>
          <p:cNvSpPr/>
          <p:nvPr>
            <p:custDataLst>
              <p:tags r:id="rId326"/>
            </p:custDataLst>
          </p:nvPr>
        </p:nvSpPr>
        <p:spPr>
          <a:xfrm>
            <a:off x="10223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0" name="Rectangle 2979">
            <a:extLst>
              <a:ext uri="{FF2B5EF4-FFF2-40B4-BE49-F238E27FC236}">
                <a16:creationId xmlns:a16="http://schemas.microsoft.com/office/drawing/2014/main" id="{6C76D536-CEF8-AEAA-A26C-4B1CC0C2D1E9}"/>
              </a:ext>
            </a:extLst>
          </p:cNvPr>
          <p:cNvSpPr/>
          <p:nvPr>
            <p:custDataLst>
              <p:tags r:id="rId327"/>
            </p:custDataLst>
          </p:nvPr>
        </p:nvSpPr>
        <p:spPr>
          <a:xfrm>
            <a:off x="10312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1" name="Rectangle 2980">
            <a:extLst>
              <a:ext uri="{FF2B5EF4-FFF2-40B4-BE49-F238E27FC236}">
                <a16:creationId xmlns:a16="http://schemas.microsoft.com/office/drawing/2014/main" id="{B265B224-9DC3-3BE1-DAB1-4A2A22372D54}"/>
              </a:ext>
            </a:extLst>
          </p:cNvPr>
          <p:cNvSpPr/>
          <p:nvPr>
            <p:custDataLst>
              <p:tags r:id="rId328"/>
            </p:custDataLst>
          </p:nvPr>
        </p:nvSpPr>
        <p:spPr>
          <a:xfrm>
            <a:off x="10401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2" name="Rectangle 2981">
            <a:extLst>
              <a:ext uri="{FF2B5EF4-FFF2-40B4-BE49-F238E27FC236}">
                <a16:creationId xmlns:a16="http://schemas.microsoft.com/office/drawing/2014/main" id="{B91FA7CC-F358-F026-6AEE-0A0194012DB7}"/>
              </a:ext>
            </a:extLst>
          </p:cNvPr>
          <p:cNvSpPr/>
          <p:nvPr>
            <p:custDataLst>
              <p:tags r:id="rId329"/>
            </p:custDataLst>
          </p:nvPr>
        </p:nvSpPr>
        <p:spPr>
          <a:xfrm>
            <a:off x="104902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3" name="Rectangle 2982">
            <a:extLst>
              <a:ext uri="{FF2B5EF4-FFF2-40B4-BE49-F238E27FC236}">
                <a16:creationId xmlns:a16="http://schemas.microsoft.com/office/drawing/2014/main" id="{7FB12E92-06D9-D071-3736-FCA88EBE5B98}"/>
              </a:ext>
            </a:extLst>
          </p:cNvPr>
          <p:cNvSpPr/>
          <p:nvPr>
            <p:custDataLst>
              <p:tags r:id="rId330"/>
            </p:custDataLst>
          </p:nvPr>
        </p:nvSpPr>
        <p:spPr>
          <a:xfrm>
            <a:off x="10756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4" name="Rectangle 2983">
            <a:extLst>
              <a:ext uri="{FF2B5EF4-FFF2-40B4-BE49-F238E27FC236}">
                <a16:creationId xmlns:a16="http://schemas.microsoft.com/office/drawing/2014/main" id="{5C6A11B1-1B52-6C18-607D-0FC62E89C434}"/>
              </a:ext>
            </a:extLst>
          </p:cNvPr>
          <p:cNvSpPr/>
          <p:nvPr>
            <p:custDataLst>
              <p:tags r:id="rId331"/>
            </p:custDataLst>
          </p:nvPr>
        </p:nvSpPr>
        <p:spPr>
          <a:xfrm>
            <a:off x="8978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5" name="Rectangle 2984">
            <a:extLst>
              <a:ext uri="{FF2B5EF4-FFF2-40B4-BE49-F238E27FC236}">
                <a16:creationId xmlns:a16="http://schemas.microsoft.com/office/drawing/2014/main" id="{FAA48C1C-F4CA-2128-3CD0-A3FA867D6D0D}"/>
              </a:ext>
            </a:extLst>
          </p:cNvPr>
          <p:cNvSpPr/>
          <p:nvPr>
            <p:custDataLst>
              <p:tags r:id="rId332"/>
            </p:custDataLst>
          </p:nvPr>
        </p:nvSpPr>
        <p:spPr>
          <a:xfrm>
            <a:off x="9067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6" name="Rectangle 2985">
            <a:extLst>
              <a:ext uri="{FF2B5EF4-FFF2-40B4-BE49-F238E27FC236}">
                <a16:creationId xmlns:a16="http://schemas.microsoft.com/office/drawing/2014/main" id="{E4018741-20ED-A812-9AD7-75DAE7099ECC}"/>
              </a:ext>
            </a:extLst>
          </p:cNvPr>
          <p:cNvSpPr/>
          <p:nvPr>
            <p:custDataLst>
              <p:tags r:id="rId333"/>
            </p:custDataLst>
          </p:nvPr>
        </p:nvSpPr>
        <p:spPr>
          <a:xfrm>
            <a:off x="92456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7" name="Rectangle 2986">
            <a:extLst>
              <a:ext uri="{FF2B5EF4-FFF2-40B4-BE49-F238E27FC236}">
                <a16:creationId xmlns:a16="http://schemas.microsoft.com/office/drawing/2014/main" id="{041C14F1-E955-3E86-64BA-669ACE580A8B}"/>
              </a:ext>
            </a:extLst>
          </p:cNvPr>
          <p:cNvSpPr/>
          <p:nvPr>
            <p:custDataLst>
              <p:tags r:id="rId334"/>
            </p:custDataLst>
          </p:nvPr>
        </p:nvSpPr>
        <p:spPr>
          <a:xfrm>
            <a:off x="94234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8" name="Rectangle 2987">
            <a:extLst>
              <a:ext uri="{FF2B5EF4-FFF2-40B4-BE49-F238E27FC236}">
                <a16:creationId xmlns:a16="http://schemas.microsoft.com/office/drawing/2014/main" id="{13DE446F-06CD-545E-D454-C7B06D24E79E}"/>
              </a:ext>
            </a:extLst>
          </p:cNvPr>
          <p:cNvSpPr/>
          <p:nvPr>
            <p:custDataLst>
              <p:tags r:id="rId335"/>
            </p:custDataLst>
          </p:nvPr>
        </p:nvSpPr>
        <p:spPr>
          <a:xfrm>
            <a:off x="9512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9" name="Rectangle 2988">
            <a:extLst>
              <a:ext uri="{FF2B5EF4-FFF2-40B4-BE49-F238E27FC236}">
                <a16:creationId xmlns:a16="http://schemas.microsoft.com/office/drawing/2014/main" id="{C88033A5-FC91-5AFE-F401-2ECF47015499}"/>
              </a:ext>
            </a:extLst>
          </p:cNvPr>
          <p:cNvSpPr/>
          <p:nvPr>
            <p:custDataLst>
              <p:tags r:id="rId336"/>
            </p:custDataLst>
          </p:nvPr>
        </p:nvSpPr>
        <p:spPr>
          <a:xfrm>
            <a:off x="96901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0" name="Rectangle 2989">
            <a:extLst>
              <a:ext uri="{FF2B5EF4-FFF2-40B4-BE49-F238E27FC236}">
                <a16:creationId xmlns:a16="http://schemas.microsoft.com/office/drawing/2014/main" id="{FFEE23FE-8644-5B56-FDDC-47EFB1E79DDC}"/>
              </a:ext>
            </a:extLst>
          </p:cNvPr>
          <p:cNvSpPr/>
          <p:nvPr>
            <p:custDataLst>
              <p:tags r:id="rId337"/>
            </p:custDataLst>
          </p:nvPr>
        </p:nvSpPr>
        <p:spPr>
          <a:xfrm>
            <a:off x="9867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1" name="Rectangle 2990">
            <a:extLst>
              <a:ext uri="{FF2B5EF4-FFF2-40B4-BE49-F238E27FC236}">
                <a16:creationId xmlns:a16="http://schemas.microsoft.com/office/drawing/2014/main" id="{987B8B1D-1DF3-E1E3-6C45-A7AB50E0FFDD}"/>
              </a:ext>
            </a:extLst>
          </p:cNvPr>
          <p:cNvSpPr/>
          <p:nvPr>
            <p:custDataLst>
              <p:tags r:id="rId338"/>
            </p:custDataLst>
          </p:nvPr>
        </p:nvSpPr>
        <p:spPr>
          <a:xfrm>
            <a:off x="9956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2" name="Rectangle 2991">
            <a:extLst>
              <a:ext uri="{FF2B5EF4-FFF2-40B4-BE49-F238E27FC236}">
                <a16:creationId xmlns:a16="http://schemas.microsoft.com/office/drawing/2014/main" id="{DEC6FE63-1FC5-3308-1C78-C912B32236D3}"/>
              </a:ext>
            </a:extLst>
          </p:cNvPr>
          <p:cNvSpPr/>
          <p:nvPr>
            <p:custDataLst>
              <p:tags r:id="rId339"/>
            </p:custDataLst>
          </p:nvPr>
        </p:nvSpPr>
        <p:spPr>
          <a:xfrm>
            <a:off x="100457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3" name="Rectangle 2992">
            <a:extLst>
              <a:ext uri="{FF2B5EF4-FFF2-40B4-BE49-F238E27FC236}">
                <a16:creationId xmlns:a16="http://schemas.microsoft.com/office/drawing/2014/main" id="{3301EC9D-CA9F-7039-7C43-656D4D901B52}"/>
              </a:ext>
            </a:extLst>
          </p:cNvPr>
          <p:cNvSpPr/>
          <p:nvPr>
            <p:custDataLst>
              <p:tags r:id="rId340"/>
            </p:custDataLst>
          </p:nvPr>
        </p:nvSpPr>
        <p:spPr>
          <a:xfrm>
            <a:off x="10401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4" name="Rectangle 2993">
            <a:extLst>
              <a:ext uri="{FF2B5EF4-FFF2-40B4-BE49-F238E27FC236}">
                <a16:creationId xmlns:a16="http://schemas.microsoft.com/office/drawing/2014/main" id="{D5CD6113-859E-B94F-E4BE-1A536FEB3ACA}"/>
              </a:ext>
            </a:extLst>
          </p:cNvPr>
          <p:cNvSpPr/>
          <p:nvPr>
            <p:custDataLst>
              <p:tags r:id="rId341"/>
            </p:custDataLst>
          </p:nvPr>
        </p:nvSpPr>
        <p:spPr>
          <a:xfrm>
            <a:off x="10756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5" name="Rectangle 2994">
            <a:extLst>
              <a:ext uri="{FF2B5EF4-FFF2-40B4-BE49-F238E27FC236}">
                <a16:creationId xmlns:a16="http://schemas.microsoft.com/office/drawing/2014/main" id="{09DAE079-D577-71DD-203F-345428A6E03C}"/>
              </a:ext>
            </a:extLst>
          </p:cNvPr>
          <p:cNvSpPr/>
          <p:nvPr>
            <p:custDataLst>
              <p:tags r:id="rId342"/>
            </p:custDataLst>
          </p:nvPr>
        </p:nvSpPr>
        <p:spPr>
          <a:xfrm>
            <a:off x="8267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6" name="Rectangle 2995">
            <a:extLst>
              <a:ext uri="{FF2B5EF4-FFF2-40B4-BE49-F238E27FC236}">
                <a16:creationId xmlns:a16="http://schemas.microsoft.com/office/drawing/2014/main" id="{2F6CB436-BE68-150C-45E7-4599A41E7756}"/>
              </a:ext>
            </a:extLst>
          </p:cNvPr>
          <p:cNvSpPr/>
          <p:nvPr>
            <p:custDataLst>
              <p:tags r:id="rId343"/>
            </p:custDataLst>
          </p:nvPr>
        </p:nvSpPr>
        <p:spPr>
          <a:xfrm>
            <a:off x="8356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7" name="Rectangle 2996">
            <a:extLst>
              <a:ext uri="{FF2B5EF4-FFF2-40B4-BE49-F238E27FC236}">
                <a16:creationId xmlns:a16="http://schemas.microsoft.com/office/drawing/2014/main" id="{B4E2F504-3973-50D9-4E4B-7141EF7D7A61}"/>
              </a:ext>
            </a:extLst>
          </p:cNvPr>
          <p:cNvSpPr/>
          <p:nvPr>
            <p:custDataLst>
              <p:tags r:id="rId344"/>
            </p:custDataLst>
          </p:nvPr>
        </p:nvSpPr>
        <p:spPr>
          <a:xfrm>
            <a:off x="8445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8" name="Rectangle 2997">
            <a:extLst>
              <a:ext uri="{FF2B5EF4-FFF2-40B4-BE49-F238E27FC236}">
                <a16:creationId xmlns:a16="http://schemas.microsoft.com/office/drawing/2014/main" id="{BF8B7D50-FDF6-705F-4083-E853603F9189}"/>
              </a:ext>
            </a:extLst>
          </p:cNvPr>
          <p:cNvSpPr/>
          <p:nvPr>
            <p:custDataLst>
              <p:tags r:id="rId345"/>
            </p:custDataLst>
          </p:nvPr>
        </p:nvSpPr>
        <p:spPr>
          <a:xfrm>
            <a:off x="85344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9" name="Rectangle 2998">
            <a:extLst>
              <a:ext uri="{FF2B5EF4-FFF2-40B4-BE49-F238E27FC236}">
                <a16:creationId xmlns:a16="http://schemas.microsoft.com/office/drawing/2014/main" id="{4B0E915C-70DD-E17C-2411-C1D309E72EF2}"/>
              </a:ext>
            </a:extLst>
          </p:cNvPr>
          <p:cNvSpPr/>
          <p:nvPr>
            <p:custDataLst>
              <p:tags r:id="rId346"/>
            </p:custDataLst>
          </p:nvPr>
        </p:nvSpPr>
        <p:spPr>
          <a:xfrm>
            <a:off x="8623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0" name="Rectangle 2999">
            <a:extLst>
              <a:ext uri="{FF2B5EF4-FFF2-40B4-BE49-F238E27FC236}">
                <a16:creationId xmlns:a16="http://schemas.microsoft.com/office/drawing/2014/main" id="{95146282-B0D8-324C-BBF9-A62D06C2C7DB}"/>
              </a:ext>
            </a:extLst>
          </p:cNvPr>
          <p:cNvSpPr/>
          <p:nvPr>
            <p:custDataLst>
              <p:tags r:id="rId347"/>
            </p:custDataLst>
          </p:nvPr>
        </p:nvSpPr>
        <p:spPr>
          <a:xfrm>
            <a:off x="8712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1" name="Rectangle 3000">
            <a:extLst>
              <a:ext uri="{FF2B5EF4-FFF2-40B4-BE49-F238E27FC236}">
                <a16:creationId xmlns:a16="http://schemas.microsoft.com/office/drawing/2014/main" id="{92086D8C-F77A-0100-94CB-A937A67A3802}"/>
              </a:ext>
            </a:extLst>
          </p:cNvPr>
          <p:cNvSpPr/>
          <p:nvPr>
            <p:custDataLst>
              <p:tags r:id="rId348"/>
            </p:custDataLst>
          </p:nvPr>
        </p:nvSpPr>
        <p:spPr>
          <a:xfrm>
            <a:off x="8801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2" name="Rectangle 3001">
            <a:extLst>
              <a:ext uri="{FF2B5EF4-FFF2-40B4-BE49-F238E27FC236}">
                <a16:creationId xmlns:a16="http://schemas.microsoft.com/office/drawing/2014/main" id="{2A7D3A35-8648-E290-BB2A-BC49C9D5EE39}"/>
              </a:ext>
            </a:extLst>
          </p:cNvPr>
          <p:cNvSpPr/>
          <p:nvPr>
            <p:custDataLst>
              <p:tags r:id="rId349"/>
            </p:custDataLst>
          </p:nvPr>
        </p:nvSpPr>
        <p:spPr>
          <a:xfrm>
            <a:off x="8978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3" name="Rectangle 3002">
            <a:extLst>
              <a:ext uri="{FF2B5EF4-FFF2-40B4-BE49-F238E27FC236}">
                <a16:creationId xmlns:a16="http://schemas.microsoft.com/office/drawing/2014/main" id="{824ECB32-8B0A-D215-9454-EA3EFEBA2C7D}"/>
              </a:ext>
            </a:extLst>
          </p:cNvPr>
          <p:cNvSpPr/>
          <p:nvPr>
            <p:custDataLst>
              <p:tags r:id="rId350"/>
            </p:custDataLst>
          </p:nvPr>
        </p:nvSpPr>
        <p:spPr>
          <a:xfrm>
            <a:off x="9067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4" name="Rectangle 3003">
            <a:extLst>
              <a:ext uri="{FF2B5EF4-FFF2-40B4-BE49-F238E27FC236}">
                <a16:creationId xmlns:a16="http://schemas.microsoft.com/office/drawing/2014/main" id="{3624DD1C-A384-0BA7-3F18-B69F47799AE1}"/>
              </a:ext>
            </a:extLst>
          </p:cNvPr>
          <p:cNvSpPr/>
          <p:nvPr>
            <p:custDataLst>
              <p:tags r:id="rId351"/>
            </p:custDataLst>
          </p:nvPr>
        </p:nvSpPr>
        <p:spPr>
          <a:xfrm>
            <a:off x="9245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5" name="Rectangle 3004">
            <a:extLst>
              <a:ext uri="{FF2B5EF4-FFF2-40B4-BE49-F238E27FC236}">
                <a16:creationId xmlns:a16="http://schemas.microsoft.com/office/drawing/2014/main" id="{51F5494F-C182-7DE2-F844-7EC9F99D405D}"/>
              </a:ext>
            </a:extLst>
          </p:cNvPr>
          <p:cNvSpPr/>
          <p:nvPr>
            <p:custDataLst>
              <p:tags r:id="rId352"/>
            </p:custDataLst>
          </p:nvPr>
        </p:nvSpPr>
        <p:spPr>
          <a:xfrm>
            <a:off x="9690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6" name="Rectangle 3005">
            <a:extLst>
              <a:ext uri="{FF2B5EF4-FFF2-40B4-BE49-F238E27FC236}">
                <a16:creationId xmlns:a16="http://schemas.microsoft.com/office/drawing/2014/main" id="{0C80C351-16D5-17B4-A299-033A287EAE24}"/>
              </a:ext>
            </a:extLst>
          </p:cNvPr>
          <p:cNvSpPr/>
          <p:nvPr>
            <p:custDataLst>
              <p:tags r:id="rId353"/>
            </p:custDataLst>
          </p:nvPr>
        </p:nvSpPr>
        <p:spPr>
          <a:xfrm>
            <a:off x="97790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7" name="Rectangle 3006">
            <a:extLst>
              <a:ext uri="{FF2B5EF4-FFF2-40B4-BE49-F238E27FC236}">
                <a16:creationId xmlns:a16="http://schemas.microsoft.com/office/drawing/2014/main" id="{0F18D4D5-F9DC-BC84-664F-6DB983E95833}"/>
              </a:ext>
            </a:extLst>
          </p:cNvPr>
          <p:cNvSpPr/>
          <p:nvPr>
            <p:custDataLst>
              <p:tags r:id="rId354"/>
            </p:custDataLst>
          </p:nvPr>
        </p:nvSpPr>
        <p:spPr>
          <a:xfrm>
            <a:off x="9956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8" name="Rectangle 3007">
            <a:extLst>
              <a:ext uri="{FF2B5EF4-FFF2-40B4-BE49-F238E27FC236}">
                <a16:creationId xmlns:a16="http://schemas.microsoft.com/office/drawing/2014/main" id="{6BD4B045-DBF3-8ECC-7DA9-D89621BEC6BD}"/>
              </a:ext>
            </a:extLst>
          </p:cNvPr>
          <p:cNvSpPr/>
          <p:nvPr>
            <p:custDataLst>
              <p:tags r:id="rId355"/>
            </p:custDataLst>
          </p:nvPr>
        </p:nvSpPr>
        <p:spPr>
          <a:xfrm>
            <a:off x="10045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9" name="Rectangle 3008">
            <a:extLst>
              <a:ext uri="{FF2B5EF4-FFF2-40B4-BE49-F238E27FC236}">
                <a16:creationId xmlns:a16="http://schemas.microsoft.com/office/drawing/2014/main" id="{7817456B-BCCD-7CB7-CD01-26314471D6B5}"/>
              </a:ext>
            </a:extLst>
          </p:cNvPr>
          <p:cNvSpPr/>
          <p:nvPr>
            <p:custDataLst>
              <p:tags r:id="rId356"/>
            </p:custDataLst>
          </p:nvPr>
        </p:nvSpPr>
        <p:spPr>
          <a:xfrm>
            <a:off x="10223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0" name="Rectangle 3009">
            <a:extLst>
              <a:ext uri="{FF2B5EF4-FFF2-40B4-BE49-F238E27FC236}">
                <a16:creationId xmlns:a16="http://schemas.microsoft.com/office/drawing/2014/main" id="{D5914F60-3237-E491-D1CC-408F6843C7ED}"/>
              </a:ext>
            </a:extLst>
          </p:cNvPr>
          <p:cNvSpPr/>
          <p:nvPr>
            <p:custDataLst>
              <p:tags r:id="rId357"/>
            </p:custDataLst>
          </p:nvPr>
        </p:nvSpPr>
        <p:spPr>
          <a:xfrm>
            <a:off x="10401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1" name="Rectangle 3010">
            <a:extLst>
              <a:ext uri="{FF2B5EF4-FFF2-40B4-BE49-F238E27FC236}">
                <a16:creationId xmlns:a16="http://schemas.microsoft.com/office/drawing/2014/main" id="{D37A62BE-BFFC-EEC0-34B1-006842837DD3}"/>
              </a:ext>
            </a:extLst>
          </p:cNvPr>
          <p:cNvSpPr/>
          <p:nvPr>
            <p:custDataLst>
              <p:tags r:id="rId358"/>
            </p:custDataLst>
          </p:nvPr>
        </p:nvSpPr>
        <p:spPr>
          <a:xfrm>
            <a:off x="10490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2" name="Rectangle 3011">
            <a:extLst>
              <a:ext uri="{FF2B5EF4-FFF2-40B4-BE49-F238E27FC236}">
                <a16:creationId xmlns:a16="http://schemas.microsoft.com/office/drawing/2014/main" id="{A5C9180E-A36B-BBAE-5B12-1A54E4548960}"/>
              </a:ext>
            </a:extLst>
          </p:cNvPr>
          <p:cNvSpPr/>
          <p:nvPr>
            <p:custDataLst>
              <p:tags r:id="rId359"/>
            </p:custDataLst>
          </p:nvPr>
        </p:nvSpPr>
        <p:spPr>
          <a:xfrm>
            <a:off x="10579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3" name="Rectangle 3012">
            <a:extLst>
              <a:ext uri="{FF2B5EF4-FFF2-40B4-BE49-F238E27FC236}">
                <a16:creationId xmlns:a16="http://schemas.microsoft.com/office/drawing/2014/main" id="{796F0265-4F14-0193-8F79-0593A930AD25}"/>
              </a:ext>
            </a:extLst>
          </p:cNvPr>
          <p:cNvSpPr/>
          <p:nvPr>
            <p:custDataLst>
              <p:tags r:id="rId360"/>
            </p:custDataLst>
          </p:nvPr>
        </p:nvSpPr>
        <p:spPr>
          <a:xfrm>
            <a:off x="10756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4" name="Rectangle 3013">
            <a:extLst>
              <a:ext uri="{FF2B5EF4-FFF2-40B4-BE49-F238E27FC236}">
                <a16:creationId xmlns:a16="http://schemas.microsoft.com/office/drawing/2014/main" id="{01EBA1C5-0E42-1C4C-E96A-CE5CC28E500A}"/>
              </a:ext>
            </a:extLst>
          </p:cNvPr>
          <p:cNvSpPr/>
          <p:nvPr>
            <p:custDataLst>
              <p:tags r:id="rId361"/>
            </p:custDataLst>
          </p:nvPr>
        </p:nvSpPr>
        <p:spPr>
          <a:xfrm>
            <a:off x="8267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5" name="Rectangle 3014">
            <a:extLst>
              <a:ext uri="{FF2B5EF4-FFF2-40B4-BE49-F238E27FC236}">
                <a16:creationId xmlns:a16="http://schemas.microsoft.com/office/drawing/2014/main" id="{366EF076-59A8-9EF6-A787-7BC6A1E4867D}"/>
              </a:ext>
            </a:extLst>
          </p:cNvPr>
          <p:cNvSpPr/>
          <p:nvPr>
            <p:custDataLst>
              <p:tags r:id="rId362"/>
            </p:custDataLst>
          </p:nvPr>
        </p:nvSpPr>
        <p:spPr>
          <a:xfrm>
            <a:off x="88011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6" name="Rectangle 3015">
            <a:extLst>
              <a:ext uri="{FF2B5EF4-FFF2-40B4-BE49-F238E27FC236}">
                <a16:creationId xmlns:a16="http://schemas.microsoft.com/office/drawing/2014/main" id="{40FEB6CF-6261-CD57-C67E-DF85B2CE3FA5}"/>
              </a:ext>
            </a:extLst>
          </p:cNvPr>
          <p:cNvSpPr/>
          <p:nvPr>
            <p:custDataLst>
              <p:tags r:id="rId363"/>
            </p:custDataLst>
          </p:nvPr>
        </p:nvSpPr>
        <p:spPr>
          <a:xfrm>
            <a:off x="9156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7" name="Rectangle 3016">
            <a:extLst>
              <a:ext uri="{FF2B5EF4-FFF2-40B4-BE49-F238E27FC236}">
                <a16:creationId xmlns:a16="http://schemas.microsoft.com/office/drawing/2014/main" id="{91E52991-283D-9D1C-CF61-F0E8C08917A3}"/>
              </a:ext>
            </a:extLst>
          </p:cNvPr>
          <p:cNvSpPr/>
          <p:nvPr>
            <p:custDataLst>
              <p:tags r:id="rId364"/>
            </p:custDataLst>
          </p:nvPr>
        </p:nvSpPr>
        <p:spPr>
          <a:xfrm>
            <a:off x="93345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8" name="Rectangle 3017">
            <a:extLst>
              <a:ext uri="{FF2B5EF4-FFF2-40B4-BE49-F238E27FC236}">
                <a16:creationId xmlns:a16="http://schemas.microsoft.com/office/drawing/2014/main" id="{CE5D3865-3C17-8292-DF7F-171AB92E30D4}"/>
              </a:ext>
            </a:extLst>
          </p:cNvPr>
          <p:cNvSpPr/>
          <p:nvPr>
            <p:custDataLst>
              <p:tags r:id="rId365"/>
            </p:custDataLst>
          </p:nvPr>
        </p:nvSpPr>
        <p:spPr>
          <a:xfrm>
            <a:off x="9512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9" name="Rectangle 3018">
            <a:extLst>
              <a:ext uri="{FF2B5EF4-FFF2-40B4-BE49-F238E27FC236}">
                <a16:creationId xmlns:a16="http://schemas.microsoft.com/office/drawing/2014/main" id="{639E2EE9-2DBD-FD62-48AD-309367EEDC64}"/>
              </a:ext>
            </a:extLst>
          </p:cNvPr>
          <p:cNvSpPr/>
          <p:nvPr>
            <p:custDataLst>
              <p:tags r:id="rId366"/>
            </p:custDataLst>
          </p:nvPr>
        </p:nvSpPr>
        <p:spPr>
          <a:xfrm>
            <a:off x="9779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0" name="Rectangle 3019">
            <a:extLst>
              <a:ext uri="{FF2B5EF4-FFF2-40B4-BE49-F238E27FC236}">
                <a16:creationId xmlns:a16="http://schemas.microsoft.com/office/drawing/2014/main" id="{3451B91F-56AB-0CD6-C4DD-01260AD37FA2}"/>
              </a:ext>
            </a:extLst>
          </p:cNvPr>
          <p:cNvSpPr/>
          <p:nvPr>
            <p:custDataLst>
              <p:tags r:id="rId367"/>
            </p:custDataLst>
          </p:nvPr>
        </p:nvSpPr>
        <p:spPr>
          <a:xfrm>
            <a:off x="10045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1" name="Rectangle 3020">
            <a:extLst>
              <a:ext uri="{FF2B5EF4-FFF2-40B4-BE49-F238E27FC236}">
                <a16:creationId xmlns:a16="http://schemas.microsoft.com/office/drawing/2014/main" id="{D4A91276-9CAA-DC57-1561-4E02A2AFB100}"/>
              </a:ext>
            </a:extLst>
          </p:cNvPr>
          <p:cNvSpPr/>
          <p:nvPr>
            <p:custDataLst>
              <p:tags r:id="rId368"/>
            </p:custDataLst>
          </p:nvPr>
        </p:nvSpPr>
        <p:spPr>
          <a:xfrm>
            <a:off x="10401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2" name="Rectangle 3021">
            <a:extLst>
              <a:ext uri="{FF2B5EF4-FFF2-40B4-BE49-F238E27FC236}">
                <a16:creationId xmlns:a16="http://schemas.microsoft.com/office/drawing/2014/main" id="{1BEB7636-82C6-DF92-56D6-E4C3B69AF8A1}"/>
              </a:ext>
            </a:extLst>
          </p:cNvPr>
          <p:cNvSpPr/>
          <p:nvPr>
            <p:custDataLst>
              <p:tags r:id="rId369"/>
            </p:custDataLst>
          </p:nvPr>
        </p:nvSpPr>
        <p:spPr>
          <a:xfrm>
            <a:off x="10668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3" name="Rectangle 3022">
            <a:extLst>
              <a:ext uri="{FF2B5EF4-FFF2-40B4-BE49-F238E27FC236}">
                <a16:creationId xmlns:a16="http://schemas.microsoft.com/office/drawing/2014/main" id="{6B714624-6207-588D-DCCC-54271FB771B6}"/>
              </a:ext>
            </a:extLst>
          </p:cNvPr>
          <p:cNvSpPr/>
          <p:nvPr>
            <p:custDataLst>
              <p:tags r:id="rId370"/>
            </p:custDataLst>
          </p:nvPr>
        </p:nvSpPr>
        <p:spPr>
          <a:xfrm>
            <a:off x="8267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4" name="Rectangle 3023">
            <a:extLst>
              <a:ext uri="{FF2B5EF4-FFF2-40B4-BE49-F238E27FC236}">
                <a16:creationId xmlns:a16="http://schemas.microsoft.com/office/drawing/2014/main" id="{68BB0D02-DD6C-D1E2-1475-02EDC2B4599D}"/>
              </a:ext>
            </a:extLst>
          </p:cNvPr>
          <p:cNvSpPr/>
          <p:nvPr>
            <p:custDataLst>
              <p:tags r:id="rId371"/>
            </p:custDataLst>
          </p:nvPr>
        </p:nvSpPr>
        <p:spPr>
          <a:xfrm>
            <a:off x="8445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5" name="Rectangle 3024">
            <a:extLst>
              <a:ext uri="{FF2B5EF4-FFF2-40B4-BE49-F238E27FC236}">
                <a16:creationId xmlns:a16="http://schemas.microsoft.com/office/drawing/2014/main" id="{92F8C073-E632-4468-EA03-22905292665A}"/>
              </a:ext>
            </a:extLst>
          </p:cNvPr>
          <p:cNvSpPr/>
          <p:nvPr>
            <p:custDataLst>
              <p:tags r:id="rId372"/>
            </p:custDataLst>
          </p:nvPr>
        </p:nvSpPr>
        <p:spPr>
          <a:xfrm>
            <a:off x="8534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6" name="Rectangle 3025">
            <a:extLst>
              <a:ext uri="{FF2B5EF4-FFF2-40B4-BE49-F238E27FC236}">
                <a16:creationId xmlns:a16="http://schemas.microsoft.com/office/drawing/2014/main" id="{53654E6A-45CD-D9AF-3A46-C282E04AB494}"/>
              </a:ext>
            </a:extLst>
          </p:cNvPr>
          <p:cNvSpPr/>
          <p:nvPr>
            <p:custDataLst>
              <p:tags r:id="rId373"/>
            </p:custDataLst>
          </p:nvPr>
        </p:nvSpPr>
        <p:spPr>
          <a:xfrm>
            <a:off x="8623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7" name="Rectangle 3026">
            <a:extLst>
              <a:ext uri="{FF2B5EF4-FFF2-40B4-BE49-F238E27FC236}">
                <a16:creationId xmlns:a16="http://schemas.microsoft.com/office/drawing/2014/main" id="{367BE74A-DC15-42DF-6494-88620739A819}"/>
              </a:ext>
            </a:extLst>
          </p:cNvPr>
          <p:cNvSpPr/>
          <p:nvPr>
            <p:custDataLst>
              <p:tags r:id="rId374"/>
            </p:custDataLst>
          </p:nvPr>
        </p:nvSpPr>
        <p:spPr>
          <a:xfrm>
            <a:off x="8801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8" name="Rectangle 3027">
            <a:extLst>
              <a:ext uri="{FF2B5EF4-FFF2-40B4-BE49-F238E27FC236}">
                <a16:creationId xmlns:a16="http://schemas.microsoft.com/office/drawing/2014/main" id="{C4B524A7-6FAE-A21C-EDEF-60E2C15DA3FB}"/>
              </a:ext>
            </a:extLst>
          </p:cNvPr>
          <p:cNvSpPr/>
          <p:nvPr>
            <p:custDataLst>
              <p:tags r:id="rId375"/>
            </p:custDataLst>
          </p:nvPr>
        </p:nvSpPr>
        <p:spPr>
          <a:xfrm>
            <a:off x="8978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9" name="Rectangle 3028">
            <a:extLst>
              <a:ext uri="{FF2B5EF4-FFF2-40B4-BE49-F238E27FC236}">
                <a16:creationId xmlns:a16="http://schemas.microsoft.com/office/drawing/2014/main" id="{5757F090-1E96-C920-1D91-ED9EE9D8E5C6}"/>
              </a:ext>
            </a:extLst>
          </p:cNvPr>
          <p:cNvSpPr/>
          <p:nvPr>
            <p:custDataLst>
              <p:tags r:id="rId376"/>
            </p:custDataLst>
          </p:nvPr>
        </p:nvSpPr>
        <p:spPr>
          <a:xfrm>
            <a:off x="9067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0" name="Rectangle 3029">
            <a:extLst>
              <a:ext uri="{FF2B5EF4-FFF2-40B4-BE49-F238E27FC236}">
                <a16:creationId xmlns:a16="http://schemas.microsoft.com/office/drawing/2014/main" id="{43F05BD9-C637-A3AE-A86C-C8C4D9ADDF77}"/>
              </a:ext>
            </a:extLst>
          </p:cNvPr>
          <p:cNvSpPr/>
          <p:nvPr>
            <p:custDataLst>
              <p:tags r:id="rId377"/>
            </p:custDataLst>
          </p:nvPr>
        </p:nvSpPr>
        <p:spPr>
          <a:xfrm>
            <a:off x="9423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1" name="Rectangle 3030">
            <a:extLst>
              <a:ext uri="{FF2B5EF4-FFF2-40B4-BE49-F238E27FC236}">
                <a16:creationId xmlns:a16="http://schemas.microsoft.com/office/drawing/2014/main" id="{2F1C06BB-C8D2-330D-47B2-2D05CC410FEF}"/>
              </a:ext>
            </a:extLst>
          </p:cNvPr>
          <p:cNvSpPr/>
          <p:nvPr>
            <p:custDataLst>
              <p:tags r:id="rId378"/>
            </p:custDataLst>
          </p:nvPr>
        </p:nvSpPr>
        <p:spPr>
          <a:xfrm>
            <a:off x="9512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2" name="Rectangle 3031">
            <a:extLst>
              <a:ext uri="{FF2B5EF4-FFF2-40B4-BE49-F238E27FC236}">
                <a16:creationId xmlns:a16="http://schemas.microsoft.com/office/drawing/2014/main" id="{FD79C20A-52FF-6E45-6BF3-C66577653402}"/>
              </a:ext>
            </a:extLst>
          </p:cNvPr>
          <p:cNvSpPr/>
          <p:nvPr>
            <p:custDataLst>
              <p:tags r:id="rId379"/>
            </p:custDataLst>
          </p:nvPr>
        </p:nvSpPr>
        <p:spPr>
          <a:xfrm>
            <a:off x="9601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3" name="Rectangle 3032">
            <a:extLst>
              <a:ext uri="{FF2B5EF4-FFF2-40B4-BE49-F238E27FC236}">
                <a16:creationId xmlns:a16="http://schemas.microsoft.com/office/drawing/2014/main" id="{032F6EE6-7903-D873-1A5E-0486E002C57F}"/>
              </a:ext>
            </a:extLst>
          </p:cNvPr>
          <p:cNvSpPr/>
          <p:nvPr>
            <p:custDataLst>
              <p:tags r:id="rId380"/>
            </p:custDataLst>
          </p:nvPr>
        </p:nvSpPr>
        <p:spPr>
          <a:xfrm>
            <a:off x="9690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4" name="Rectangle 3033">
            <a:extLst>
              <a:ext uri="{FF2B5EF4-FFF2-40B4-BE49-F238E27FC236}">
                <a16:creationId xmlns:a16="http://schemas.microsoft.com/office/drawing/2014/main" id="{938E88D6-F598-41C1-069F-81D458D9D1F9}"/>
              </a:ext>
            </a:extLst>
          </p:cNvPr>
          <p:cNvSpPr/>
          <p:nvPr>
            <p:custDataLst>
              <p:tags r:id="rId381"/>
            </p:custDataLst>
          </p:nvPr>
        </p:nvSpPr>
        <p:spPr>
          <a:xfrm>
            <a:off x="9867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5" name="Rectangle 3034">
            <a:extLst>
              <a:ext uri="{FF2B5EF4-FFF2-40B4-BE49-F238E27FC236}">
                <a16:creationId xmlns:a16="http://schemas.microsoft.com/office/drawing/2014/main" id="{9AC89CB7-830F-B7B7-D376-813DA980AE3E}"/>
              </a:ext>
            </a:extLst>
          </p:cNvPr>
          <p:cNvSpPr/>
          <p:nvPr>
            <p:custDataLst>
              <p:tags r:id="rId382"/>
            </p:custDataLst>
          </p:nvPr>
        </p:nvSpPr>
        <p:spPr>
          <a:xfrm>
            <a:off x="9956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6" name="Rectangle 3035">
            <a:extLst>
              <a:ext uri="{FF2B5EF4-FFF2-40B4-BE49-F238E27FC236}">
                <a16:creationId xmlns:a16="http://schemas.microsoft.com/office/drawing/2014/main" id="{11EFC493-4D77-2262-06C7-82E5CECD705C}"/>
              </a:ext>
            </a:extLst>
          </p:cNvPr>
          <p:cNvSpPr/>
          <p:nvPr>
            <p:custDataLst>
              <p:tags r:id="rId383"/>
            </p:custDataLst>
          </p:nvPr>
        </p:nvSpPr>
        <p:spPr>
          <a:xfrm>
            <a:off x="10045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7" name="Rectangle 3036">
            <a:extLst>
              <a:ext uri="{FF2B5EF4-FFF2-40B4-BE49-F238E27FC236}">
                <a16:creationId xmlns:a16="http://schemas.microsoft.com/office/drawing/2014/main" id="{60BCA62C-3BDB-089F-6EE6-83C7D54157F5}"/>
              </a:ext>
            </a:extLst>
          </p:cNvPr>
          <p:cNvSpPr/>
          <p:nvPr>
            <p:custDataLst>
              <p:tags r:id="rId384"/>
            </p:custDataLst>
          </p:nvPr>
        </p:nvSpPr>
        <p:spPr>
          <a:xfrm>
            <a:off x="101346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8" name="Rectangle 3037">
            <a:extLst>
              <a:ext uri="{FF2B5EF4-FFF2-40B4-BE49-F238E27FC236}">
                <a16:creationId xmlns:a16="http://schemas.microsoft.com/office/drawing/2014/main" id="{4A578BFF-9EAA-3D03-02E3-DC72C15A4CFE}"/>
              </a:ext>
            </a:extLst>
          </p:cNvPr>
          <p:cNvSpPr/>
          <p:nvPr>
            <p:custDataLst>
              <p:tags r:id="rId385"/>
            </p:custDataLst>
          </p:nvPr>
        </p:nvSpPr>
        <p:spPr>
          <a:xfrm>
            <a:off x="10223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9" name="Rectangle 3038">
            <a:extLst>
              <a:ext uri="{FF2B5EF4-FFF2-40B4-BE49-F238E27FC236}">
                <a16:creationId xmlns:a16="http://schemas.microsoft.com/office/drawing/2014/main" id="{49F8CD60-BEB7-7F1F-1E99-F9E67BD511D9}"/>
              </a:ext>
            </a:extLst>
          </p:cNvPr>
          <p:cNvSpPr/>
          <p:nvPr>
            <p:custDataLst>
              <p:tags r:id="rId386"/>
            </p:custDataLst>
          </p:nvPr>
        </p:nvSpPr>
        <p:spPr>
          <a:xfrm>
            <a:off x="10312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0" name="Rectangle 3039">
            <a:extLst>
              <a:ext uri="{FF2B5EF4-FFF2-40B4-BE49-F238E27FC236}">
                <a16:creationId xmlns:a16="http://schemas.microsoft.com/office/drawing/2014/main" id="{8E252A04-89C9-9163-1CA2-D0D1F37CCB7C}"/>
              </a:ext>
            </a:extLst>
          </p:cNvPr>
          <p:cNvSpPr/>
          <p:nvPr>
            <p:custDataLst>
              <p:tags r:id="rId387"/>
            </p:custDataLst>
          </p:nvPr>
        </p:nvSpPr>
        <p:spPr>
          <a:xfrm>
            <a:off x="10401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1" name="Rectangle 3040">
            <a:extLst>
              <a:ext uri="{FF2B5EF4-FFF2-40B4-BE49-F238E27FC236}">
                <a16:creationId xmlns:a16="http://schemas.microsoft.com/office/drawing/2014/main" id="{6B4E28FD-1DA5-B66F-98FB-1F65305DCF16}"/>
              </a:ext>
            </a:extLst>
          </p:cNvPr>
          <p:cNvSpPr/>
          <p:nvPr>
            <p:custDataLst>
              <p:tags r:id="rId388"/>
            </p:custDataLst>
          </p:nvPr>
        </p:nvSpPr>
        <p:spPr>
          <a:xfrm>
            <a:off x="10490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2" name="Rectangle 3041">
            <a:extLst>
              <a:ext uri="{FF2B5EF4-FFF2-40B4-BE49-F238E27FC236}">
                <a16:creationId xmlns:a16="http://schemas.microsoft.com/office/drawing/2014/main" id="{00CD00A3-53B0-FF23-6656-898F74DE8044}"/>
              </a:ext>
            </a:extLst>
          </p:cNvPr>
          <p:cNvSpPr/>
          <p:nvPr>
            <p:custDataLst>
              <p:tags r:id="rId389"/>
            </p:custDataLst>
          </p:nvPr>
        </p:nvSpPr>
        <p:spPr>
          <a:xfrm>
            <a:off x="106680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3" name="Rectangle 3042">
            <a:extLst>
              <a:ext uri="{FF2B5EF4-FFF2-40B4-BE49-F238E27FC236}">
                <a16:creationId xmlns:a16="http://schemas.microsoft.com/office/drawing/2014/main" id="{CEAA491C-0B33-0CB6-F598-B0C40FC608E6}"/>
              </a:ext>
            </a:extLst>
          </p:cNvPr>
          <p:cNvSpPr/>
          <p:nvPr>
            <p:custDataLst>
              <p:tags r:id="rId390"/>
            </p:custDataLst>
          </p:nvPr>
        </p:nvSpPr>
        <p:spPr>
          <a:xfrm>
            <a:off x="8267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4" name="Rectangle 3043">
            <a:extLst>
              <a:ext uri="{FF2B5EF4-FFF2-40B4-BE49-F238E27FC236}">
                <a16:creationId xmlns:a16="http://schemas.microsoft.com/office/drawing/2014/main" id="{9FE8D5F4-5C76-9B20-F1B3-73A4F2A6D8C5}"/>
              </a:ext>
            </a:extLst>
          </p:cNvPr>
          <p:cNvSpPr/>
          <p:nvPr>
            <p:custDataLst>
              <p:tags r:id="rId391"/>
            </p:custDataLst>
          </p:nvPr>
        </p:nvSpPr>
        <p:spPr>
          <a:xfrm>
            <a:off x="84455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5" name="Rectangle 3044">
            <a:extLst>
              <a:ext uri="{FF2B5EF4-FFF2-40B4-BE49-F238E27FC236}">
                <a16:creationId xmlns:a16="http://schemas.microsoft.com/office/drawing/2014/main" id="{2AC793A0-9954-5D4F-32D5-9A024704F5D4}"/>
              </a:ext>
            </a:extLst>
          </p:cNvPr>
          <p:cNvSpPr/>
          <p:nvPr>
            <p:custDataLst>
              <p:tags r:id="rId392"/>
            </p:custDataLst>
          </p:nvPr>
        </p:nvSpPr>
        <p:spPr>
          <a:xfrm>
            <a:off x="8534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6" name="Rectangle 3045">
            <a:extLst>
              <a:ext uri="{FF2B5EF4-FFF2-40B4-BE49-F238E27FC236}">
                <a16:creationId xmlns:a16="http://schemas.microsoft.com/office/drawing/2014/main" id="{0CB454DD-4CFF-35ED-C46D-4B081BD341EB}"/>
              </a:ext>
            </a:extLst>
          </p:cNvPr>
          <p:cNvSpPr/>
          <p:nvPr>
            <p:custDataLst>
              <p:tags r:id="rId393"/>
            </p:custDataLst>
          </p:nvPr>
        </p:nvSpPr>
        <p:spPr>
          <a:xfrm>
            <a:off x="86233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7" name="Rectangle 3046">
            <a:extLst>
              <a:ext uri="{FF2B5EF4-FFF2-40B4-BE49-F238E27FC236}">
                <a16:creationId xmlns:a16="http://schemas.microsoft.com/office/drawing/2014/main" id="{8160F6B5-7282-5B89-88CD-B8BD737F1506}"/>
              </a:ext>
            </a:extLst>
          </p:cNvPr>
          <p:cNvSpPr/>
          <p:nvPr>
            <p:custDataLst>
              <p:tags r:id="rId394"/>
            </p:custDataLst>
          </p:nvPr>
        </p:nvSpPr>
        <p:spPr>
          <a:xfrm>
            <a:off x="88011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8" name="Rectangle 3047">
            <a:extLst>
              <a:ext uri="{FF2B5EF4-FFF2-40B4-BE49-F238E27FC236}">
                <a16:creationId xmlns:a16="http://schemas.microsoft.com/office/drawing/2014/main" id="{D6E90D31-1D69-E18F-E205-E4E19E0B2088}"/>
              </a:ext>
            </a:extLst>
          </p:cNvPr>
          <p:cNvSpPr/>
          <p:nvPr>
            <p:custDataLst>
              <p:tags r:id="rId395"/>
            </p:custDataLst>
          </p:nvPr>
        </p:nvSpPr>
        <p:spPr>
          <a:xfrm>
            <a:off x="9067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9" name="Rectangle 3048">
            <a:extLst>
              <a:ext uri="{FF2B5EF4-FFF2-40B4-BE49-F238E27FC236}">
                <a16:creationId xmlns:a16="http://schemas.microsoft.com/office/drawing/2014/main" id="{4C60BF0C-69AD-9B98-7586-65A94E53117E}"/>
              </a:ext>
            </a:extLst>
          </p:cNvPr>
          <p:cNvSpPr/>
          <p:nvPr>
            <p:custDataLst>
              <p:tags r:id="rId396"/>
            </p:custDataLst>
          </p:nvPr>
        </p:nvSpPr>
        <p:spPr>
          <a:xfrm>
            <a:off x="9245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0" name="Rectangle 3049">
            <a:extLst>
              <a:ext uri="{FF2B5EF4-FFF2-40B4-BE49-F238E27FC236}">
                <a16:creationId xmlns:a16="http://schemas.microsoft.com/office/drawing/2014/main" id="{9D57FC87-A010-36FB-E28F-14690DBE98D9}"/>
              </a:ext>
            </a:extLst>
          </p:cNvPr>
          <p:cNvSpPr/>
          <p:nvPr>
            <p:custDataLst>
              <p:tags r:id="rId397"/>
            </p:custDataLst>
          </p:nvPr>
        </p:nvSpPr>
        <p:spPr>
          <a:xfrm>
            <a:off x="9423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1" name="Rectangle 3050">
            <a:extLst>
              <a:ext uri="{FF2B5EF4-FFF2-40B4-BE49-F238E27FC236}">
                <a16:creationId xmlns:a16="http://schemas.microsoft.com/office/drawing/2014/main" id="{42D548BD-9C0E-97C7-9F2E-842878085BFB}"/>
              </a:ext>
            </a:extLst>
          </p:cNvPr>
          <p:cNvSpPr/>
          <p:nvPr>
            <p:custDataLst>
              <p:tags r:id="rId398"/>
            </p:custDataLst>
          </p:nvPr>
        </p:nvSpPr>
        <p:spPr>
          <a:xfrm>
            <a:off x="9779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2" name="Rectangle 3051">
            <a:extLst>
              <a:ext uri="{FF2B5EF4-FFF2-40B4-BE49-F238E27FC236}">
                <a16:creationId xmlns:a16="http://schemas.microsoft.com/office/drawing/2014/main" id="{C2F4B351-3E83-8A9E-E39F-5D8D7AFEB1FF}"/>
              </a:ext>
            </a:extLst>
          </p:cNvPr>
          <p:cNvSpPr/>
          <p:nvPr>
            <p:custDataLst>
              <p:tags r:id="rId399"/>
            </p:custDataLst>
          </p:nvPr>
        </p:nvSpPr>
        <p:spPr>
          <a:xfrm>
            <a:off x="98679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3" name="Rectangle 3052">
            <a:extLst>
              <a:ext uri="{FF2B5EF4-FFF2-40B4-BE49-F238E27FC236}">
                <a16:creationId xmlns:a16="http://schemas.microsoft.com/office/drawing/2014/main" id="{24657F8B-1E6E-5F33-360D-176977A48532}"/>
              </a:ext>
            </a:extLst>
          </p:cNvPr>
          <p:cNvSpPr/>
          <p:nvPr>
            <p:custDataLst>
              <p:tags r:id="rId400"/>
            </p:custDataLst>
          </p:nvPr>
        </p:nvSpPr>
        <p:spPr>
          <a:xfrm>
            <a:off x="9956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4" name="Rectangle 3053">
            <a:extLst>
              <a:ext uri="{FF2B5EF4-FFF2-40B4-BE49-F238E27FC236}">
                <a16:creationId xmlns:a16="http://schemas.microsoft.com/office/drawing/2014/main" id="{F7B5ADD4-BAF7-1389-E719-A89747B2F6E7}"/>
              </a:ext>
            </a:extLst>
          </p:cNvPr>
          <p:cNvSpPr/>
          <p:nvPr>
            <p:custDataLst>
              <p:tags r:id="rId401"/>
            </p:custDataLst>
          </p:nvPr>
        </p:nvSpPr>
        <p:spPr>
          <a:xfrm>
            <a:off x="10045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5" name="Rectangle 3054">
            <a:extLst>
              <a:ext uri="{FF2B5EF4-FFF2-40B4-BE49-F238E27FC236}">
                <a16:creationId xmlns:a16="http://schemas.microsoft.com/office/drawing/2014/main" id="{C210A21D-5568-0F39-CDE8-EA5D8549572F}"/>
              </a:ext>
            </a:extLst>
          </p:cNvPr>
          <p:cNvSpPr/>
          <p:nvPr>
            <p:custDataLst>
              <p:tags r:id="rId402"/>
            </p:custDataLst>
          </p:nvPr>
        </p:nvSpPr>
        <p:spPr>
          <a:xfrm>
            <a:off x="10134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6" name="Rectangle 3055">
            <a:extLst>
              <a:ext uri="{FF2B5EF4-FFF2-40B4-BE49-F238E27FC236}">
                <a16:creationId xmlns:a16="http://schemas.microsoft.com/office/drawing/2014/main" id="{78004024-E569-BB37-A088-9EFA030D2375}"/>
              </a:ext>
            </a:extLst>
          </p:cNvPr>
          <p:cNvSpPr/>
          <p:nvPr>
            <p:custDataLst>
              <p:tags r:id="rId403"/>
            </p:custDataLst>
          </p:nvPr>
        </p:nvSpPr>
        <p:spPr>
          <a:xfrm>
            <a:off x="10668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7" name="Rectangle 3056">
            <a:extLst>
              <a:ext uri="{FF2B5EF4-FFF2-40B4-BE49-F238E27FC236}">
                <a16:creationId xmlns:a16="http://schemas.microsoft.com/office/drawing/2014/main" id="{70C3C77D-D430-12AA-B4F2-6ADC4D2FCECE}"/>
              </a:ext>
            </a:extLst>
          </p:cNvPr>
          <p:cNvSpPr/>
          <p:nvPr>
            <p:custDataLst>
              <p:tags r:id="rId404"/>
            </p:custDataLst>
          </p:nvPr>
        </p:nvSpPr>
        <p:spPr>
          <a:xfrm>
            <a:off x="8267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8" name="Rectangle 3057">
            <a:extLst>
              <a:ext uri="{FF2B5EF4-FFF2-40B4-BE49-F238E27FC236}">
                <a16:creationId xmlns:a16="http://schemas.microsoft.com/office/drawing/2014/main" id="{695E37DE-AC0F-0DCB-39FF-E8D83E2BB534}"/>
              </a:ext>
            </a:extLst>
          </p:cNvPr>
          <p:cNvSpPr/>
          <p:nvPr>
            <p:custDataLst>
              <p:tags r:id="rId405"/>
            </p:custDataLst>
          </p:nvPr>
        </p:nvSpPr>
        <p:spPr>
          <a:xfrm>
            <a:off x="84455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9" name="Rectangle 3058">
            <a:extLst>
              <a:ext uri="{FF2B5EF4-FFF2-40B4-BE49-F238E27FC236}">
                <a16:creationId xmlns:a16="http://schemas.microsoft.com/office/drawing/2014/main" id="{A95BB806-8233-098E-F639-47612FB546F9}"/>
              </a:ext>
            </a:extLst>
          </p:cNvPr>
          <p:cNvSpPr/>
          <p:nvPr>
            <p:custDataLst>
              <p:tags r:id="rId406"/>
            </p:custDataLst>
          </p:nvPr>
        </p:nvSpPr>
        <p:spPr>
          <a:xfrm>
            <a:off x="8534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0" name="Rectangle 3059">
            <a:extLst>
              <a:ext uri="{FF2B5EF4-FFF2-40B4-BE49-F238E27FC236}">
                <a16:creationId xmlns:a16="http://schemas.microsoft.com/office/drawing/2014/main" id="{CE3094E4-332E-A2BC-267F-3991E9F6BB7E}"/>
              </a:ext>
            </a:extLst>
          </p:cNvPr>
          <p:cNvSpPr/>
          <p:nvPr>
            <p:custDataLst>
              <p:tags r:id="rId407"/>
            </p:custDataLst>
          </p:nvPr>
        </p:nvSpPr>
        <p:spPr>
          <a:xfrm>
            <a:off x="86233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1" name="Rectangle 3060">
            <a:extLst>
              <a:ext uri="{FF2B5EF4-FFF2-40B4-BE49-F238E27FC236}">
                <a16:creationId xmlns:a16="http://schemas.microsoft.com/office/drawing/2014/main" id="{41B67C92-96E5-7080-DC80-FB5039F049F9}"/>
              </a:ext>
            </a:extLst>
          </p:cNvPr>
          <p:cNvSpPr/>
          <p:nvPr>
            <p:custDataLst>
              <p:tags r:id="rId408"/>
            </p:custDataLst>
          </p:nvPr>
        </p:nvSpPr>
        <p:spPr>
          <a:xfrm>
            <a:off x="8801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2" name="Rectangle 3061">
            <a:extLst>
              <a:ext uri="{FF2B5EF4-FFF2-40B4-BE49-F238E27FC236}">
                <a16:creationId xmlns:a16="http://schemas.microsoft.com/office/drawing/2014/main" id="{4D362132-EB48-DB96-C2A6-0C38D385B936}"/>
              </a:ext>
            </a:extLst>
          </p:cNvPr>
          <p:cNvSpPr/>
          <p:nvPr>
            <p:custDataLst>
              <p:tags r:id="rId409"/>
            </p:custDataLst>
          </p:nvPr>
        </p:nvSpPr>
        <p:spPr>
          <a:xfrm>
            <a:off x="9156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3" name="Rectangle 3062">
            <a:extLst>
              <a:ext uri="{FF2B5EF4-FFF2-40B4-BE49-F238E27FC236}">
                <a16:creationId xmlns:a16="http://schemas.microsoft.com/office/drawing/2014/main" id="{DAC7F4F5-7C17-2F5D-0DD5-783A7D1CD9B7}"/>
              </a:ext>
            </a:extLst>
          </p:cNvPr>
          <p:cNvSpPr/>
          <p:nvPr>
            <p:custDataLst>
              <p:tags r:id="rId410"/>
            </p:custDataLst>
          </p:nvPr>
        </p:nvSpPr>
        <p:spPr>
          <a:xfrm>
            <a:off x="9423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4" name="Rectangle 3063">
            <a:extLst>
              <a:ext uri="{FF2B5EF4-FFF2-40B4-BE49-F238E27FC236}">
                <a16:creationId xmlns:a16="http://schemas.microsoft.com/office/drawing/2014/main" id="{DF20569F-C267-982D-C057-B2EC7556D845}"/>
              </a:ext>
            </a:extLst>
          </p:cNvPr>
          <p:cNvSpPr/>
          <p:nvPr>
            <p:custDataLst>
              <p:tags r:id="rId411"/>
            </p:custDataLst>
          </p:nvPr>
        </p:nvSpPr>
        <p:spPr>
          <a:xfrm>
            <a:off x="9601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5" name="Rectangle 3064">
            <a:extLst>
              <a:ext uri="{FF2B5EF4-FFF2-40B4-BE49-F238E27FC236}">
                <a16:creationId xmlns:a16="http://schemas.microsoft.com/office/drawing/2014/main" id="{802EED17-08B3-4B99-2CE9-3512C5A2F49F}"/>
              </a:ext>
            </a:extLst>
          </p:cNvPr>
          <p:cNvSpPr/>
          <p:nvPr>
            <p:custDataLst>
              <p:tags r:id="rId412"/>
            </p:custDataLst>
          </p:nvPr>
        </p:nvSpPr>
        <p:spPr>
          <a:xfrm>
            <a:off x="9867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6" name="Rectangle 3065">
            <a:extLst>
              <a:ext uri="{FF2B5EF4-FFF2-40B4-BE49-F238E27FC236}">
                <a16:creationId xmlns:a16="http://schemas.microsoft.com/office/drawing/2014/main" id="{DE7BA828-7F62-3A63-5258-19821F1C7ED1}"/>
              </a:ext>
            </a:extLst>
          </p:cNvPr>
          <p:cNvSpPr/>
          <p:nvPr>
            <p:custDataLst>
              <p:tags r:id="rId413"/>
            </p:custDataLst>
          </p:nvPr>
        </p:nvSpPr>
        <p:spPr>
          <a:xfrm>
            <a:off x="10490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7" name="Rectangle 3066">
            <a:extLst>
              <a:ext uri="{FF2B5EF4-FFF2-40B4-BE49-F238E27FC236}">
                <a16:creationId xmlns:a16="http://schemas.microsoft.com/office/drawing/2014/main" id="{3329B840-8B7E-344D-1CDE-B50DC6BAC1D6}"/>
              </a:ext>
            </a:extLst>
          </p:cNvPr>
          <p:cNvSpPr/>
          <p:nvPr>
            <p:custDataLst>
              <p:tags r:id="rId414"/>
            </p:custDataLst>
          </p:nvPr>
        </p:nvSpPr>
        <p:spPr>
          <a:xfrm>
            <a:off x="10579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8" name="Rectangle 3067">
            <a:extLst>
              <a:ext uri="{FF2B5EF4-FFF2-40B4-BE49-F238E27FC236}">
                <a16:creationId xmlns:a16="http://schemas.microsoft.com/office/drawing/2014/main" id="{A6468498-D378-E1B4-7CE1-AD351AB35E81}"/>
              </a:ext>
            </a:extLst>
          </p:cNvPr>
          <p:cNvSpPr/>
          <p:nvPr>
            <p:custDataLst>
              <p:tags r:id="rId415"/>
            </p:custDataLst>
          </p:nvPr>
        </p:nvSpPr>
        <p:spPr>
          <a:xfrm>
            <a:off x="106680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9" name="Rectangle 3068">
            <a:extLst>
              <a:ext uri="{FF2B5EF4-FFF2-40B4-BE49-F238E27FC236}">
                <a16:creationId xmlns:a16="http://schemas.microsoft.com/office/drawing/2014/main" id="{DD69749D-F774-4A24-3A92-6EE5DCEA3680}"/>
              </a:ext>
            </a:extLst>
          </p:cNvPr>
          <p:cNvSpPr/>
          <p:nvPr>
            <p:custDataLst>
              <p:tags r:id="rId416"/>
            </p:custDataLst>
          </p:nvPr>
        </p:nvSpPr>
        <p:spPr>
          <a:xfrm>
            <a:off x="10756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0" name="Rectangle 3069">
            <a:extLst>
              <a:ext uri="{FF2B5EF4-FFF2-40B4-BE49-F238E27FC236}">
                <a16:creationId xmlns:a16="http://schemas.microsoft.com/office/drawing/2014/main" id="{23278CD6-1F18-8D07-3BEA-4B0FA0225F0E}"/>
              </a:ext>
            </a:extLst>
          </p:cNvPr>
          <p:cNvSpPr/>
          <p:nvPr>
            <p:custDataLst>
              <p:tags r:id="rId417"/>
            </p:custDataLst>
          </p:nvPr>
        </p:nvSpPr>
        <p:spPr>
          <a:xfrm>
            <a:off x="8267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1" name="Rectangle 3070">
            <a:extLst>
              <a:ext uri="{FF2B5EF4-FFF2-40B4-BE49-F238E27FC236}">
                <a16:creationId xmlns:a16="http://schemas.microsoft.com/office/drawing/2014/main" id="{FF0171F6-0189-2A19-9174-3B8C0E6519C0}"/>
              </a:ext>
            </a:extLst>
          </p:cNvPr>
          <p:cNvSpPr/>
          <p:nvPr>
            <p:custDataLst>
              <p:tags r:id="rId418"/>
            </p:custDataLst>
          </p:nvPr>
        </p:nvSpPr>
        <p:spPr>
          <a:xfrm>
            <a:off x="8801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2" name="Rectangle 3071">
            <a:extLst>
              <a:ext uri="{FF2B5EF4-FFF2-40B4-BE49-F238E27FC236}">
                <a16:creationId xmlns:a16="http://schemas.microsoft.com/office/drawing/2014/main" id="{D04BC40D-C71D-3E26-BBF3-415FC1FF4CE8}"/>
              </a:ext>
            </a:extLst>
          </p:cNvPr>
          <p:cNvSpPr/>
          <p:nvPr>
            <p:custDataLst>
              <p:tags r:id="rId419"/>
            </p:custDataLst>
          </p:nvPr>
        </p:nvSpPr>
        <p:spPr>
          <a:xfrm>
            <a:off x="9156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3" name="Rectangle 3072">
            <a:extLst>
              <a:ext uri="{FF2B5EF4-FFF2-40B4-BE49-F238E27FC236}">
                <a16:creationId xmlns:a16="http://schemas.microsoft.com/office/drawing/2014/main" id="{346B54AE-C05F-C090-C991-E5B2222E841F}"/>
              </a:ext>
            </a:extLst>
          </p:cNvPr>
          <p:cNvSpPr/>
          <p:nvPr>
            <p:custDataLst>
              <p:tags r:id="rId420"/>
            </p:custDataLst>
          </p:nvPr>
        </p:nvSpPr>
        <p:spPr>
          <a:xfrm>
            <a:off x="9245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4" name="Rectangle 3073">
            <a:extLst>
              <a:ext uri="{FF2B5EF4-FFF2-40B4-BE49-F238E27FC236}">
                <a16:creationId xmlns:a16="http://schemas.microsoft.com/office/drawing/2014/main" id="{0A350B82-76C8-0074-6A0F-076C278EF567}"/>
              </a:ext>
            </a:extLst>
          </p:cNvPr>
          <p:cNvSpPr/>
          <p:nvPr>
            <p:custDataLst>
              <p:tags r:id="rId421"/>
            </p:custDataLst>
          </p:nvPr>
        </p:nvSpPr>
        <p:spPr>
          <a:xfrm>
            <a:off x="9423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5" name="Rectangle 3074">
            <a:extLst>
              <a:ext uri="{FF2B5EF4-FFF2-40B4-BE49-F238E27FC236}">
                <a16:creationId xmlns:a16="http://schemas.microsoft.com/office/drawing/2014/main" id="{93D819F4-1F9A-C7F9-DF17-EC8DBA4BE974}"/>
              </a:ext>
            </a:extLst>
          </p:cNvPr>
          <p:cNvSpPr/>
          <p:nvPr>
            <p:custDataLst>
              <p:tags r:id="rId422"/>
            </p:custDataLst>
          </p:nvPr>
        </p:nvSpPr>
        <p:spPr>
          <a:xfrm>
            <a:off x="9512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6" name="Rectangle 3075">
            <a:extLst>
              <a:ext uri="{FF2B5EF4-FFF2-40B4-BE49-F238E27FC236}">
                <a16:creationId xmlns:a16="http://schemas.microsoft.com/office/drawing/2014/main" id="{0B1F7BF1-1E80-6AC9-CD75-E1F9E502DF0A}"/>
              </a:ext>
            </a:extLst>
          </p:cNvPr>
          <p:cNvSpPr/>
          <p:nvPr>
            <p:custDataLst>
              <p:tags r:id="rId423"/>
            </p:custDataLst>
          </p:nvPr>
        </p:nvSpPr>
        <p:spPr>
          <a:xfrm>
            <a:off x="9601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7" name="Rectangle 3076">
            <a:extLst>
              <a:ext uri="{FF2B5EF4-FFF2-40B4-BE49-F238E27FC236}">
                <a16:creationId xmlns:a16="http://schemas.microsoft.com/office/drawing/2014/main" id="{A36DDC2E-3475-7960-D9C5-23F06C4E7EFB}"/>
              </a:ext>
            </a:extLst>
          </p:cNvPr>
          <p:cNvSpPr/>
          <p:nvPr>
            <p:custDataLst>
              <p:tags r:id="rId424"/>
            </p:custDataLst>
          </p:nvPr>
        </p:nvSpPr>
        <p:spPr>
          <a:xfrm>
            <a:off x="9690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8" name="Rectangle 3077">
            <a:extLst>
              <a:ext uri="{FF2B5EF4-FFF2-40B4-BE49-F238E27FC236}">
                <a16:creationId xmlns:a16="http://schemas.microsoft.com/office/drawing/2014/main" id="{15EFEA91-8B43-A744-E5BD-0F71E5512533}"/>
              </a:ext>
            </a:extLst>
          </p:cNvPr>
          <p:cNvSpPr/>
          <p:nvPr>
            <p:custDataLst>
              <p:tags r:id="rId425"/>
            </p:custDataLst>
          </p:nvPr>
        </p:nvSpPr>
        <p:spPr>
          <a:xfrm>
            <a:off x="99568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9" name="Rectangle 3078">
            <a:extLst>
              <a:ext uri="{FF2B5EF4-FFF2-40B4-BE49-F238E27FC236}">
                <a16:creationId xmlns:a16="http://schemas.microsoft.com/office/drawing/2014/main" id="{B75D7B0E-E06A-715F-A788-74E5F9C8213F}"/>
              </a:ext>
            </a:extLst>
          </p:cNvPr>
          <p:cNvSpPr/>
          <p:nvPr>
            <p:custDataLst>
              <p:tags r:id="rId426"/>
            </p:custDataLst>
          </p:nvPr>
        </p:nvSpPr>
        <p:spPr>
          <a:xfrm>
            <a:off x="10045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0" name="Rectangle 3079">
            <a:extLst>
              <a:ext uri="{FF2B5EF4-FFF2-40B4-BE49-F238E27FC236}">
                <a16:creationId xmlns:a16="http://schemas.microsoft.com/office/drawing/2014/main" id="{C924D648-4429-E264-409F-CFC0E6821693}"/>
              </a:ext>
            </a:extLst>
          </p:cNvPr>
          <p:cNvSpPr/>
          <p:nvPr>
            <p:custDataLst>
              <p:tags r:id="rId427"/>
            </p:custDataLst>
          </p:nvPr>
        </p:nvSpPr>
        <p:spPr>
          <a:xfrm>
            <a:off x="10134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1" name="Rectangle 3080">
            <a:extLst>
              <a:ext uri="{FF2B5EF4-FFF2-40B4-BE49-F238E27FC236}">
                <a16:creationId xmlns:a16="http://schemas.microsoft.com/office/drawing/2014/main" id="{56A1EB2B-EC59-C275-ADF9-A4FC677C9D50}"/>
              </a:ext>
            </a:extLst>
          </p:cNvPr>
          <p:cNvSpPr/>
          <p:nvPr>
            <p:custDataLst>
              <p:tags r:id="rId428"/>
            </p:custDataLst>
          </p:nvPr>
        </p:nvSpPr>
        <p:spPr>
          <a:xfrm>
            <a:off x="102235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2" name="Rectangle 3081">
            <a:extLst>
              <a:ext uri="{FF2B5EF4-FFF2-40B4-BE49-F238E27FC236}">
                <a16:creationId xmlns:a16="http://schemas.microsoft.com/office/drawing/2014/main" id="{6942FF8D-0AFC-20FA-4D38-855350DFD15A}"/>
              </a:ext>
            </a:extLst>
          </p:cNvPr>
          <p:cNvSpPr/>
          <p:nvPr>
            <p:custDataLst>
              <p:tags r:id="rId429"/>
            </p:custDataLst>
          </p:nvPr>
        </p:nvSpPr>
        <p:spPr>
          <a:xfrm>
            <a:off x="10312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3" name="Rectangle 3082">
            <a:extLst>
              <a:ext uri="{FF2B5EF4-FFF2-40B4-BE49-F238E27FC236}">
                <a16:creationId xmlns:a16="http://schemas.microsoft.com/office/drawing/2014/main" id="{215F495F-B913-874F-F5E1-558F86B1785C}"/>
              </a:ext>
            </a:extLst>
          </p:cNvPr>
          <p:cNvSpPr/>
          <p:nvPr>
            <p:custDataLst>
              <p:tags r:id="rId430"/>
            </p:custDataLst>
          </p:nvPr>
        </p:nvSpPr>
        <p:spPr>
          <a:xfrm>
            <a:off x="10401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4" name="Rectangle 3083">
            <a:extLst>
              <a:ext uri="{FF2B5EF4-FFF2-40B4-BE49-F238E27FC236}">
                <a16:creationId xmlns:a16="http://schemas.microsoft.com/office/drawing/2014/main" id="{D07B3F4A-C567-3E5B-1B2A-2FAEB29AC092}"/>
              </a:ext>
            </a:extLst>
          </p:cNvPr>
          <p:cNvSpPr/>
          <p:nvPr>
            <p:custDataLst>
              <p:tags r:id="rId431"/>
            </p:custDataLst>
          </p:nvPr>
        </p:nvSpPr>
        <p:spPr>
          <a:xfrm>
            <a:off x="10490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5" name="Rectangle 3084">
            <a:extLst>
              <a:ext uri="{FF2B5EF4-FFF2-40B4-BE49-F238E27FC236}">
                <a16:creationId xmlns:a16="http://schemas.microsoft.com/office/drawing/2014/main" id="{34F7FA32-4D01-F7F8-6C88-28B78B4BA884}"/>
              </a:ext>
            </a:extLst>
          </p:cNvPr>
          <p:cNvSpPr/>
          <p:nvPr>
            <p:custDataLst>
              <p:tags r:id="rId432"/>
            </p:custDataLst>
          </p:nvPr>
        </p:nvSpPr>
        <p:spPr>
          <a:xfrm>
            <a:off x="106680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6" name="Rectangle 3085">
            <a:extLst>
              <a:ext uri="{FF2B5EF4-FFF2-40B4-BE49-F238E27FC236}">
                <a16:creationId xmlns:a16="http://schemas.microsoft.com/office/drawing/2014/main" id="{BE763EEB-C6D6-000B-7289-FD6588DE317B}"/>
              </a:ext>
            </a:extLst>
          </p:cNvPr>
          <p:cNvSpPr/>
          <p:nvPr>
            <p:custDataLst>
              <p:tags r:id="rId433"/>
            </p:custDataLst>
          </p:nvPr>
        </p:nvSpPr>
        <p:spPr>
          <a:xfrm>
            <a:off x="107569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7" name="Rectangle 3086">
            <a:extLst>
              <a:ext uri="{FF2B5EF4-FFF2-40B4-BE49-F238E27FC236}">
                <a16:creationId xmlns:a16="http://schemas.microsoft.com/office/drawing/2014/main" id="{EE24F814-8136-4380-A235-A926D8AE07F8}"/>
              </a:ext>
            </a:extLst>
          </p:cNvPr>
          <p:cNvSpPr/>
          <p:nvPr>
            <p:custDataLst>
              <p:tags r:id="rId434"/>
            </p:custDataLst>
          </p:nvPr>
        </p:nvSpPr>
        <p:spPr>
          <a:xfrm>
            <a:off x="8267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8" name="Rectangle 3087">
            <a:extLst>
              <a:ext uri="{FF2B5EF4-FFF2-40B4-BE49-F238E27FC236}">
                <a16:creationId xmlns:a16="http://schemas.microsoft.com/office/drawing/2014/main" id="{34E34447-C0FE-336D-246F-7BA5C0395986}"/>
              </a:ext>
            </a:extLst>
          </p:cNvPr>
          <p:cNvSpPr/>
          <p:nvPr>
            <p:custDataLst>
              <p:tags r:id="rId435"/>
            </p:custDataLst>
          </p:nvPr>
        </p:nvSpPr>
        <p:spPr>
          <a:xfrm>
            <a:off x="8356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9" name="Rectangle 3088">
            <a:extLst>
              <a:ext uri="{FF2B5EF4-FFF2-40B4-BE49-F238E27FC236}">
                <a16:creationId xmlns:a16="http://schemas.microsoft.com/office/drawing/2014/main" id="{56AEA16B-7DB1-5D2C-CF3E-7FBCE146EC0F}"/>
              </a:ext>
            </a:extLst>
          </p:cNvPr>
          <p:cNvSpPr/>
          <p:nvPr>
            <p:custDataLst>
              <p:tags r:id="rId436"/>
            </p:custDataLst>
          </p:nvPr>
        </p:nvSpPr>
        <p:spPr>
          <a:xfrm>
            <a:off x="84455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0" name="Rectangle 3089">
            <a:extLst>
              <a:ext uri="{FF2B5EF4-FFF2-40B4-BE49-F238E27FC236}">
                <a16:creationId xmlns:a16="http://schemas.microsoft.com/office/drawing/2014/main" id="{6DED6FE5-A3D9-B79E-53C5-268D0DA0B7F8}"/>
              </a:ext>
            </a:extLst>
          </p:cNvPr>
          <p:cNvSpPr/>
          <p:nvPr>
            <p:custDataLst>
              <p:tags r:id="rId437"/>
            </p:custDataLst>
          </p:nvPr>
        </p:nvSpPr>
        <p:spPr>
          <a:xfrm>
            <a:off x="8534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1" name="Rectangle 3090">
            <a:extLst>
              <a:ext uri="{FF2B5EF4-FFF2-40B4-BE49-F238E27FC236}">
                <a16:creationId xmlns:a16="http://schemas.microsoft.com/office/drawing/2014/main" id="{F0A28A74-A0D3-EFFD-97C6-326330E1F9AC}"/>
              </a:ext>
            </a:extLst>
          </p:cNvPr>
          <p:cNvSpPr/>
          <p:nvPr>
            <p:custDataLst>
              <p:tags r:id="rId438"/>
            </p:custDataLst>
          </p:nvPr>
        </p:nvSpPr>
        <p:spPr>
          <a:xfrm>
            <a:off x="8623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2" name="Rectangle 3091">
            <a:extLst>
              <a:ext uri="{FF2B5EF4-FFF2-40B4-BE49-F238E27FC236}">
                <a16:creationId xmlns:a16="http://schemas.microsoft.com/office/drawing/2014/main" id="{5EDD2853-93EB-153A-7793-568397D79FD7}"/>
              </a:ext>
            </a:extLst>
          </p:cNvPr>
          <p:cNvSpPr/>
          <p:nvPr>
            <p:custDataLst>
              <p:tags r:id="rId439"/>
            </p:custDataLst>
          </p:nvPr>
        </p:nvSpPr>
        <p:spPr>
          <a:xfrm>
            <a:off x="87122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3" name="Rectangle 3092">
            <a:extLst>
              <a:ext uri="{FF2B5EF4-FFF2-40B4-BE49-F238E27FC236}">
                <a16:creationId xmlns:a16="http://schemas.microsoft.com/office/drawing/2014/main" id="{A95994D1-F235-B3D2-9F81-EB1BD7228CE7}"/>
              </a:ext>
            </a:extLst>
          </p:cNvPr>
          <p:cNvSpPr/>
          <p:nvPr>
            <p:custDataLst>
              <p:tags r:id="rId440"/>
            </p:custDataLst>
          </p:nvPr>
        </p:nvSpPr>
        <p:spPr>
          <a:xfrm>
            <a:off x="88011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4" name="Rectangle 3093">
            <a:extLst>
              <a:ext uri="{FF2B5EF4-FFF2-40B4-BE49-F238E27FC236}">
                <a16:creationId xmlns:a16="http://schemas.microsoft.com/office/drawing/2014/main" id="{CEB4DD4D-A1C2-0A15-FDE6-79EAE650368E}"/>
              </a:ext>
            </a:extLst>
          </p:cNvPr>
          <p:cNvSpPr/>
          <p:nvPr>
            <p:custDataLst>
              <p:tags r:id="rId441"/>
            </p:custDataLst>
          </p:nvPr>
        </p:nvSpPr>
        <p:spPr>
          <a:xfrm>
            <a:off x="89789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5" name="Rectangle 3094">
            <a:extLst>
              <a:ext uri="{FF2B5EF4-FFF2-40B4-BE49-F238E27FC236}">
                <a16:creationId xmlns:a16="http://schemas.microsoft.com/office/drawing/2014/main" id="{C9101B43-B932-B4CD-43A5-27577A82EA59}"/>
              </a:ext>
            </a:extLst>
          </p:cNvPr>
          <p:cNvSpPr/>
          <p:nvPr>
            <p:custDataLst>
              <p:tags r:id="rId442"/>
            </p:custDataLst>
          </p:nvPr>
        </p:nvSpPr>
        <p:spPr>
          <a:xfrm>
            <a:off x="9245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6" name="Rectangle 3095">
            <a:extLst>
              <a:ext uri="{FF2B5EF4-FFF2-40B4-BE49-F238E27FC236}">
                <a16:creationId xmlns:a16="http://schemas.microsoft.com/office/drawing/2014/main" id="{AA45B01C-40ED-BFEB-9A7E-7FAD3FD3CACC}"/>
              </a:ext>
            </a:extLst>
          </p:cNvPr>
          <p:cNvSpPr/>
          <p:nvPr>
            <p:custDataLst>
              <p:tags r:id="rId443"/>
            </p:custDataLst>
          </p:nvPr>
        </p:nvSpPr>
        <p:spPr>
          <a:xfrm>
            <a:off x="9423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7" name="Rectangle 3096">
            <a:extLst>
              <a:ext uri="{FF2B5EF4-FFF2-40B4-BE49-F238E27FC236}">
                <a16:creationId xmlns:a16="http://schemas.microsoft.com/office/drawing/2014/main" id="{3697EB62-14E6-6DC4-F479-078AEB1DCFF8}"/>
              </a:ext>
            </a:extLst>
          </p:cNvPr>
          <p:cNvSpPr/>
          <p:nvPr>
            <p:custDataLst>
              <p:tags r:id="rId444"/>
            </p:custDataLst>
          </p:nvPr>
        </p:nvSpPr>
        <p:spPr>
          <a:xfrm>
            <a:off x="9512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8" name="Rectangle 3097">
            <a:extLst>
              <a:ext uri="{FF2B5EF4-FFF2-40B4-BE49-F238E27FC236}">
                <a16:creationId xmlns:a16="http://schemas.microsoft.com/office/drawing/2014/main" id="{75872D03-1AF7-C83C-E9F0-B837A907CF97}"/>
              </a:ext>
            </a:extLst>
          </p:cNvPr>
          <p:cNvSpPr/>
          <p:nvPr>
            <p:custDataLst>
              <p:tags r:id="rId445"/>
            </p:custDataLst>
          </p:nvPr>
        </p:nvSpPr>
        <p:spPr>
          <a:xfrm>
            <a:off x="10045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9" name="Rectangle 3098">
            <a:extLst>
              <a:ext uri="{FF2B5EF4-FFF2-40B4-BE49-F238E27FC236}">
                <a16:creationId xmlns:a16="http://schemas.microsoft.com/office/drawing/2014/main" id="{CCBC0FCB-6731-E117-B5AB-63CFA28E7CCA}"/>
              </a:ext>
            </a:extLst>
          </p:cNvPr>
          <p:cNvSpPr/>
          <p:nvPr>
            <p:custDataLst>
              <p:tags r:id="rId446"/>
            </p:custDataLst>
          </p:nvPr>
        </p:nvSpPr>
        <p:spPr>
          <a:xfrm>
            <a:off x="10312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0" name="Rectangle 3099">
            <a:extLst>
              <a:ext uri="{FF2B5EF4-FFF2-40B4-BE49-F238E27FC236}">
                <a16:creationId xmlns:a16="http://schemas.microsoft.com/office/drawing/2014/main" id="{87C95F59-FA24-031B-6419-C8DB34CAFA45}"/>
              </a:ext>
            </a:extLst>
          </p:cNvPr>
          <p:cNvSpPr/>
          <p:nvPr>
            <p:custDataLst>
              <p:tags r:id="rId447"/>
            </p:custDataLst>
          </p:nvPr>
        </p:nvSpPr>
        <p:spPr>
          <a:xfrm>
            <a:off x="10401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1" name="Rectangle 3100">
            <a:extLst>
              <a:ext uri="{FF2B5EF4-FFF2-40B4-BE49-F238E27FC236}">
                <a16:creationId xmlns:a16="http://schemas.microsoft.com/office/drawing/2014/main" id="{7E23AEE1-C168-1DED-9EC2-FEA23E410E00}"/>
              </a:ext>
            </a:extLst>
          </p:cNvPr>
          <p:cNvSpPr/>
          <p:nvPr>
            <p:custDataLst>
              <p:tags r:id="rId448"/>
            </p:custDataLst>
          </p:nvPr>
        </p:nvSpPr>
        <p:spPr>
          <a:xfrm>
            <a:off x="106680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Tree>
    <p:custDataLst>
      <p:tags r:id="rId1"/>
    </p:custDataLst>
    <p:extLst>
      <p:ext uri="{BB962C8B-B14F-4D97-AF65-F5344CB8AC3E}">
        <p14:creationId xmlns:p14="http://schemas.microsoft.com/office/powerpoint/2010/main" val="4013281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What does accessibility mean to you?</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p>
        </p:txBody>
      </p:sp>
      <p:sp>
        <p:nvSpPr>
          <p:cNvPr id="4" name="Rectangle: Rounded Corners 3">
            <a:extLst>
              <a:ext uri="{FF2B5EF4-FFF2-40B4-BE49-F238E27FC236}">
                <a16:creationId xmlns:a16="http://schemas.microsoft.com/office/drawing/2014/main" id="{5702712B-C507-4590-B848-5F4FE4F185A3}"/>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5FDF2CAD-5911-4451-9D62-64B95C322C6E}"/>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Question slide</a:t>
            </a:r>
          </a:p>
        </p:txBody>
      </p:sp>
      <p:sp>
        <p:nvSpPr>
          <p:cNvPr id="6" name="Rectangle: Top Corners Snipped 5">
            <a:extLst>
              <a:ext uri="{FF2B5EF4-FFF2-40B4-BE49-F238E27FC236}">
                <a16:creationId xmlns:a16="http://schemas.microsoft.com/office/drawing/2014/main" id="{2E17C0F7-9E00-4EE8-9A5C-785580DA986F}"/>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3E031E8A-AD31-4BC5-A66E-35552603B35C}"/>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Oval 7">
            <a:extLst>
              <a:ext uri="{FF2B5EF4-FFF2-40B4-BE49-F238E27FC236}">
                <a16:creationId xmlns:a16="http://schemas.microsoft.com/office/drawing/2014/main" id="{EBB837EB-DADD-4C10-A7B1-A4726A7E1FE8}"/>
              </a:ext>
            </a:extLst>
          </p:cNvPr>
          <p:cNvSpPr/>
          <p:nvPr>
            <p:custDataLst>
              <p:tags r:id="rId8"/>
            </p:custDataLst>
          </p:nvPr>
        </p:nvSpPr>
        <p:spPr>
          <a:xfrm>
            <a:off x="11341100" y="6007100"/>
            <a:ext cx="762000" cy="762000"/>
          </a:xfrm>
          <a:prstGeom prst="ellipse">
            <a:avLst/>
          </a:prstGeom>
          <a:solidFill>
            <a:srgbClr val="A02B93">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srgbClr>
          </a:solidFill>
          <a:ln w="19050" cap="flat" cmpd="sng" algn="ctr">
            <a:solidFill>
              <a:srgbClr val="A02B93">
                <a:shade val="1500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rIns="0" rtlCol="0" anchor="ctr" anchorCtr="1"/>
          <a:lstStyle/>
          <a:p>
            <a:pPr algn="l"/>
            <a:endParaRPr lang="en-GB"/>
          </a:p>
        </p:txBody>
      </p:sp>
      <p:sp>
        <p:nvSpPr>
          <p:cNvPr id="9" name="TextBox 8">
            <a:extLst>
              <a:ext uri="{FF2B5EF4-FFF2-40B4-BE49-F238E27FC236}">
                <a16:creationId xmlns:a16="http://schemas.microsoft.com/office/drawing/2014/main" id="{58EF1347-3111-4D89-BB58-9E2D79D0EEF1}"/>
              </a:ext>
            </a:extLst>
          </p:cNvPr>
          <p:cNvSpPr txBox="1"/>
          <p:nvPr>
            <p:custDataLst>
              <p:tags r:id="rId9"/>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10" name="TextBox 9">
            <a:extLst>
              <a:ext uri="{FF2B5EF4-FFF2-40B4-BE49-F238E27FC236}">
                <a16:creationId xmlns:a16="http://schemas.microsoft.com/office/drawing/2014/main" id="{8CD3BE80-6074-4DFB-BF25-EDCB55CC3D3A}"/>
              </a:ext>
            </a:extLst>
          </p:cNvPr>
          <p:cNvSpPr txBox="1"/>
          <p:nvPr>
            <p:custDataLst>
              <p:tags r:id="rId10"/>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sp>
        <p:nvSpPr>
          <p:cNvPr id="11" name="Rectangle: Rounded Corners 10">
            <a:extLst>
              <a:ext uri="{FF2B5EF4-FFF2-40B4-BE49-F238E27FC236}">
                <a16:creationId xmlns:a16="http://schemas.microsoft.com/office/drawing/2014/main" id="{675F50F7-EA07-4D1B-BFC7-5B6481187633}"/>
              </a:ext>
            </a:extLst>
          </p:cNvPr>
          <p:cNvSpPr/>
          <p:nvPr>
            <p:custDataLst>
              <p:tags r:id="rId11"/>
            </p:custDataLst>
          </p:nvPr>
        </p:nvSpPr>
        <p:spPr>
          <a:xfrm>
            <a:off x="838200" y="1219200"/>
            <a:ext cx="10515600" cy="635000"/>
          </a:xfrm>
          <a:prstGeom prst="roundRect">
            <a:avLst/>
          </a:prstGeom>
          <a:solidFill>
            <a:srgbClr val="FFFFFF">
              <a:alpha val="50000"/>
              <a:alpha val="0"/>
              <a:alpha val="0"/>
              <a:alpha val="0"/>
              <a:alpha val="0"/>
              <a:alpha val="0"/>
              <a:alpha val="0"/>
              <a:alpha val="0"/>
              <a:alpha val="0"/>
              <a:alpha val="0"/>
              <a:alpha val="0"/>
              <a:alpha val="0"/>
              <a:alpha val="0"/>
              <a:alpha val="0"/>
              <a:alpha val="0"/>
            </a:srgbClr>
          </a:solidFill>
          <a:ln w="25400" cap="flat" cmpd="sng" algn="ctr">
            <a:solidFill>
              <a:srgbClr val="A02B93">
                <a:shade val="15000"/>
                <a:alpha val="0"/>
                <a:alpha val="0"/>
                <a:alpha val="0"/>
                <a:alpha val="0"/>
                <a:alpha val="0"/>
                <a:alpha val="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2" name="Rectangle: Rounded Corners 11">
            <a:extLst>
              <a:ext uri="{FF2B5EF4-FFF2-40B4-BE49-F238E27FC236}">
                <a16:creationId xmlns:a16="http://schemas.microsoft.com/office/drawing/2014/main" id="{B525845F-A162-4012-825B-5578258A177E}"/>
              </a:ext>
            </a:extLst>
          </p:cNvPr>
          <p:cNvSpPr/>
          <p:nvPr>
            <p:custDataLst>
              <p:tags r:id="rId12"/>
            </p:custDataLst>
          </p:nvPr>
        </p:nvSpPr>
        <p:spPr>
          <a:xfrm>
            <a:off x="838200" y="1981200"/>
            <a:ext cx="10515600" cy="635000"/>
          </a:xfrm>
          <a:prstGeom prst="roundRect">
            <a:avLst/>
          </a:prstGeom>
          <a:solidFill>
            <a:srgbClr val="FFFFFF">
              <a:alpha val="50000"/>
              <a:alpha val="0"/>
              <a:alpha val="0"/>
              <a:alpha val="0"/>
              <a:alpha val="0"/>
              <a:alpha val="0"/>
              <a:alpha val="0"/>
              <a:alpha val="0"/>
              <a:alpha val="0"/>
              <a:alpha val="0"/>
              <a:alpha val="0"/>
              <a:alpha val="0"/>
              <a:alpha val="0"/>
              <a:alpha val="0"/>
              <a:alpha val="0"/>
            </a:srgbClr>
          </a:solidFill>
          <a:ln w="25400" cap="flat" cmpd="sng" algn="ctr">
            <a:solidFill>
              <a:srgbClr val="A02B93">
                <a:shade val="15000"/>
                <a:alpha val="0"/>
                <a:alpha val="0"/>
                <a:alpha val="0"/>
                <a:alpha val="0"/>
                <a:alpha val="0"/>
                <a:alpha val="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3" name="Rectangle: Rounded Corners 12">
            <a:extLst>
              <a:ext uri="{FF2B5EF4-FFF2-40B4-BE49-F238E27FC236}">
                <a16:creationId xmlns:a16="http://schemas.microsoft.com/office/drawing/2014/main" id="{48F6DE7D-D4CC-4A4C-9EC2-DC4E088A213A}"/>
              </a:ext>
            </a:extLst>
          </p:cNvPr>
          <p:cNvSpPr/>
          <p:nvPr>
            <p:custDataLst>
              <p:tags r:id="rId13"/>
            </p:custDataLst>
          </p:nvPr>
        </p:nvSpPr>
        <p:spPr>
          <a:xfrm>
            <a:off x="838200" y="2743200"/>
            <a:ext cx="10515600" cy="635000"/>
          </a:xfrm>
          <a:prstGeom prst="roundRect">
            <a:avLst/>
          </a:prstGeom>
          <a:solidFill>
            <a:srgbClr val="FFFFFF">
              <a:alpha val="50000"/>
              <a:alpha val="0"/>
              <a:alpha val="0"/>
              <a:alpha val="0"/>
              <a:alpha val="0"/>
              <a:alpha val="0"/>
              <a:alpha val="0"/>
              <a:alpha val="0"/>
              <a:alpha val="0"/>
              <a:alpha val="0"/>
              <a:alpha val="0"/>
              <a:alpha val="0"/>
              <a:alpha val="0"/>
              <a:alpha val="0"/>
              <a:alpha val="0"/>
            </a:srgbClr>
          </a:solidFill>
          <a:ln w="25400" cap="flat" cmpd="sng" algn="ctr">
            <a:solidFill>
              <a:srgbClr val="A02B93">
                <a:shade val="15000"/>
                <a:alpha val="0"/>
                <a:alpha val="0"/>
                <a:alpha val="0"/>
                <a:alpha val="0"/>
                <a:alpha val="0"/>
                <a:alpha val="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4" name="Rectangle: Rounded Corners 13">
            <a:extLst>
              <a:ext uri="{FF2B5EF4-FFF2-40B4-BE49-F238E27FC236}">
                <a16:creationId xmlns:a16="http://schemas.microsoft.com/office/drawing/2014/main" id="{8F5966CB-630F-40DF-A07D-397AADDE3958}"/>
              </a:ext>
            </a:extLst>
          </p:cNvPr>
          <p:cNvSpPr/>
          <p:nvPr>
            <p:custDataLst>
              <p:tags r:id="rId14"/>
            </p:custDataLst>
          </p:nvPr>
        </p:nvSpPr>
        <p:spPr>
          <a:xfrm>
            <a:off x="838200" y="3505200"/>
            <a:ext cx="10515600" cy="635000"/>
          </a:xfrm>
          <a:prstGeom prst="roundRect">
            <a:avLst/>
          </a:prstGeom>
          <a:solidFill>
            <a:srgbClr val="FFFFFF">
              <a:alpha val="50000"/>
              <a:alpha val="0"/>
              <a:alpha val="0"/>
              <a:alpha val="0"/>
              <a:alpha val="0"/>
              <a:alpha val="0"/>
              <a:alpha val="0"/>
              <a:alpha val="0"/>
              <a:alpha val="0"/>
              <a:alpha val="0"/>
              <a:alpha val="0"/>
              <a:alpha val="0"/>
              <a:alpha val="0"/>
              <a:alpha val="0"/>
              <a:alpha val="0"/>
            </a:srgbClr>
          </a:solidFill>
          <a:ln w="25400" cap="flat" cmpd="sng" algn="ctr">
            <a:solidFill>
              <a:srgbClr val="A02B93">
                <a:shade val="15000"/>
                <a:alpha val="0"/>
                <a:alpha val="0"/>
                <a:alpha val="0"/>
                <a:alpha val="0"/>
                <a:alpha val="0"/>
                <a:alpha val="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5" name="Rectangle: Rounded Corners 14">
            <a:extLst>
              <a:ext uri="{FF2B5EF4-FFF2-40B4-BE49-F238E27FC236}">
                <a16:creationId xmlns:a16="http://schemas.microsoft.com/office/drawing/2014/main" id="{9FE01D2D-56F9-460F-A9B6-536F7BDF90F6}"/>
              </a:ext>
            </a:extLst>
          </p:cNvPr>
          <p:cNvSpPr/>
          <p:nvPr>
            <p:custDataLst>
              <p:tags r:id="rId15"/>
            </p:custDataLst>
          </p:nvPr>
        </p:nvSpPr>
        <p:spPr>
          <a:xfrm>
            <a:off x="838200" y="4267200"/>
            <a:ext cx="10515600" cy="635000"/>
          </a:xfrm>
          <a:prstGeom prst="roundRect">
            <a:avLst/>
          </a:prstGeom>
          <a:solidFill>
            <a:srgbClr val="FFFFFF">
              <a:alpha val="50000"/>
              <a:alpha val="0"/>
              <a:alpha val="0"/>
              <a:alpha val="0"/>
              <a:alpha val="0"/>
              <a:alpha val="0"/>
              <a:alpha val="0"/>
              <a:alpha val="0"/>
              <a:alpha val="0"/>
              <a:alpha val="0"/>
              <a:alpha val="0"/>
              <a:alpha val="0"/>
              <a:alpha val="0"/>
              <a:alpha val="0"/>
              <a:alpha val="0"/>
            </a:srgbClr>
          </a:solidFill>
          <a:ln w="25400" cap="flat" cmpd="sng" algn="ctr">
            <a:solidFill>
              <a:srgbClr val="A02B93">
                <a:shade val="15000"/>
                <a:alpha val="0"/>
                <a:alpha val="0"/>
                <a:alpha val="0"/>
                <a:alpha val="0"/>
                <a:alpha val="0"/>
                <a:alpha val="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6" name="Rectangle: Rounded Corners 15">
            <a:extLst>
              <a:ext uri="{FF2B5EF4-FFF2-40B4-BE49-F238E27FC236}">
                <a16:creationId xmlns:a16="http://schemas.microsoft.com/office/drawing/2014/main" id="{0F443435-072D-4543-9A49-466A610862E9}"/>
              </a:ext>
            </a:extLst>
          </p:cNvPr>
          <p:cNvSpPr/>
          <p:nvPr>
            <p:custDataLst>
              <p:tags r:id="rId16"/>
            </p:custDataLst>
          </p:nvPr>
        </p:nvSpPr>
        <p:spPr>
          <a:xfrm>
            <a:off x="838200" y="5029200"/>
            <a:ext cx="10515600" cy="635000"/>
          </a:xfrm>
          <a:prstGeom prst="roundRect">
            <a:avLst/>
          </a:prstGeom>
          <a:solidFill>
            <a:srgbClr val="FFFFFF">
              <a:alpha val="50000"/>
              <a:alpha val="0"/>
              <a:alpha val="0"/>
              <a:alpha val="0"/>
              <a:alpha val="0"/>
              <a:alpha val="0"/>
              <a:alpha val="0"/>
              <a:alpha val="0"/>
              <a:alpha val="0"/>
              <a:alpha val="0"/>
              <a:alpha val="0"/>
              <a:alpha val="0"/>
              <a:alpha val="0"/>
              <a:alpha val="0"/>
              <a:alpha val="0"/>
            </a:srgbClr>
          </a:solidFill>
          <a:ln w="25400" cap="flat" cmpd="sng" algn="ctr">
            <a:solidFill>
              <a:srgbClr val="A02B93">
                <a:shade val="15000"/>
                <a:alpha val="0"/>
                <a:alpha val="0"/>
                <a:alpha val="0"/>
                <a:alpha val="0"/>
                <a:alpha val="0"/>
                <a:alpha val="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7" name="Footer Placeholder 16">
            <a:extLst>
              <a:ext uri="{FF2B5EF4-FFF2-40B4-BE49-F238E27FC236}">
                <a16:creationId xmlns:a16="http://schemas.microsoft.com/office/drawing/2014/main" id="{92D60E59-DA42-77F9-1726-25B7AEB8178E}"/>
              </a:ext>
            </a:extLst>
          </p:cNvPr>
          <p:cNvSpPr>
            <a:spLocks noGrp="1"/>
          </p:cNvSpPr>
          <p:nvPr>
            <p:ph type="ftr" sz="quarter" idx="11"/>
          </p:nvPr>
        </p:nvSpPr>
        <p:spPr/>
        <p:txBody>
          <a:bodyPr/>
          <a:lstStyle/>
          <a:p>
            <a:r>
              <a:rPr lang="en-FI"/>
              <a:t>Web Accessibility 101</a:t>
            </a:r>
          </a:p>
        </p:txBody>
      </p:sp>
      <p:sp>
        <p:nvSpPr>
          <p:cNvPr id="18" name="Slide Number Placeholder 17">
            <a:extLst>
              <a:ext uri="{FF2B5EF4-FFF2-40B4-BE49-F238E27FC236}">
                <a16:creationId xmlns:a16="http://schemas.microsoft.com/office/drawing/2014/main" id="{FC9E528B-4523-8756-0F6B-D6F35569B9DD}"/>
              </a:ext>
            </a:extLst>
          </p:cNvPr>
          <p:cNvSpPr>
            <a:spLocks noGrp="1"/>
          </p:cNvSpPr>
          <p:nvPr>
            <p:ph type="sldNum" sz="quarter" idx="12"/>
          </p:nvPr>
        </p:nvSpPr>
        <p:spPr/>
        <p:txBody>
          <a:bodyPr/>
          <a:lstStyle/>
          <a:p>
            <a:fld id="{9D4AD3D6-B89C-4D82-B254-B84B3D342745}" type="slidenum">
              <a:rPr lang="en-FI" smtClean="0"/>
              <a:t>23</a:t>
            </a:fld>
            <a:endParaRPr lang="en-FI"/>
          </a:p>
        </p:txBody>
      </p:sp>
    </p:spTree>
    <p:custDataLst>
      <p:tags r:id="rId1"/>
    </p:custDataLst>
    <p:extLst>
      <p:ext uri="{BB962C8B-B14F-4D97-AF65-F5344CB8AC3E}">
        <p14:creationId xmlns:p14="http://schemas.microsoft.com/office/powerpoint/2010/main" val="2859239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What does accessibility mean to you?</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p>
        </p:txBody>
      </p:sp>
      <p:sp>
        <p:nvSpPr>
          <p:cNvPr id="4" name="Rectangle: Rounded Corners 3">
            <a:extLst>
              <a:ext uri="{FF2B5EF4-FFF2-40B4-BE49-F238E27FC236}">
                <a16:creationId xmlns:a16="http://schemas.microsoft.com/office/drawing/2014/main" id="{AF0D9729-BA30-4CDD-9535-3641E02124A8}"/>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940EAEC4-89E1-4EF9-A353-EC1DBB2C3047}"/>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Results slide</a:t>
            </a:r>
          </a:p>
        </p:txBody>
      </p:sp>
      <p:sp>
        <p:nvSpPr>
          <p:cNvPr id="6" name="Rectangle: Top Corners Snipped 5">
            <a:extLst>
              <a:ext uri="{FF2B5EF4-FFF2-40B4-BE49-F238E27FC236}">
                <a16:creationId xmlns:a16="http://schemas.microsoft.com/office/drawing/2014/main" id="{310DBDB6-A05A-46D7-A3DF-3AFDE912D37A}"/>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7F89158F-535C-4505-A139-E06C1E0AEB61}"/>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TextBox 7">
            <a:extLst>
              <a:ext uri="{FF2B5EF4-FFF2-40B4-BE49-F238E27FC236}">
                <a16:creationId xmlns:a16="http://schemas.microsoft.com/office/drawing/2014/main" id="{6EC4B635-FE04-46C5-A37B-0E546779BB59}"/>
              </a:ext>
            </a:extLst>
          </p:cNvPr>
          <p:cNvSpPr txBox="1"/>
          <p:nvPr>
            <p:custDataLst>
              <p:tags r:id="rId8"/>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9" name="TextBox 8">
            <a:extLst>
              <a:ext uri="{FF2B5EF4-FFF2-40B4-BE49-F238E27FC236}">
                <a16:creationId xmlns:a16="http://schemas.microsoft.com/office/drawing/2014/main" id="{2E8A26D4-0EA9-4087-9615-2040017610A3}"/>
              </a:ext>
            </a:extLst>
          </p:cNvPr>
          <p:cNvSpPr txBox="1"/>
          <p:nvPr>
            <p:custDataLst>
              <p:tags r:id="rId9"/>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sp>
        <p:nvSpPr>
          <p:cNvPr id="10" name="Rectangle 9">
            <a:extLst>
              <a:ext uri="{FF2B5EF4-FFF2-40B4-BE49-F238E27FC236}">
                <a16:creationId xmlns:a16="http://schemas.microsoft.com/office/drawing/2014/main" id="{8E957B28-89BD-4A2A-90FD-EF047C335933}"/>
              </a:ext>
            </a:extLst>
          </p:cNvPr>
          <p:cNvSpPr/>
          <p:nvPr>
            <p:custDataLst>
              <p:tags r:id="rId10"/>
            </p:custDataLst>
          </p:nvPr>
        </p:nvSpPr>
        <p:spPr>
          <a:xfrm>
            <a:off x="838200" y="17907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1" name="Rectangle 10">
            <a:extLst>
              <a:ext uri="{FF2B5EF4-FFF2-40B4-BE49-F238E27FC236}">
                <a16:creationId xmlns:a16="http://schemas.microsoft.com/office/drawing/2014/main" id="{BADDAB0E-CA08-4F2B-91FD-A6D0489238F6}"/>
              </a:ext>
            </a:extLst>
          </p:cNvPr>
          <p:cNvSpPr/>
          <p:nvPr>
            <p:custDataLst>
              <p:tags r:id="rId11"/>
            </p:custDataLst>
          </p:nvPr>
        </p:nvSpPr>
        <p:spPr>
          <a:xfrm>
            <a:off x="3479800" y="17907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2" name="Rectangle 11">
            <a:extLst>
              <a:ext uri="{FF2B5EF4-FFF2-40B4-BE49-F238E27FC236}">
                <a16:creationId xmlns:a16="http://schemas.microsoft.com/office/drawing/2014/main" id="{40B53416-F1D9-4901-B966-B5EC71929AE4}"/>
              </a:ext>
            </a:extLst>
          </p:cNvPr>
          <p:cNvSpPr/>
          <p:nvPr>
            <p:custDataLst>
              <p:tags r:id="rId12"/>
            </p:custDataLst>
          </p:nvPr>
        </p:nvSpPr>
        <p:spPr>
          <a:xfrm>
            <a:off x="6121400" y="17907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3" name="Rectangle 12">
            <a:extLst>
              <a:ext uri="{FF2B5EF4-FFF2-40B4-BE49-F238E27FC236}">
                <a16:creationId xmlns:a16="http://schemas.microsoft.com/office/drawing/2014/main" id="{B8CD65A2-AECB-44CF-B7F1-6A0C58B7D716}"/>
              </a:ext>
            </a:extLst>
          </p:cNvPr>
          <p:cNvSpPr/>
          <p:nvPr>
            <p:custDataLst>
              <p:tags r:id="rId13"/>
            </p:custDataLst>
          </p:nvPr>
        </p:nvSpPr>
        <p:spPr>
          <a:xfrm>
            <a:off x="8763000" y="17907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4" name="Rectangle 13">
            <a:extLst>
              <a:ext uri="{FF2B5EF4-FFF2-40B4-BE49-F238E27FC236}">
                <a16:creationId xmlns:a16="http://schemas.microsoft.com/office/drawing/2014/main" id="{1F63D63B-7B6A-41E6-82ED-1BA5B8D7D021}"/>
              </a:ext>
            </a:extLst>
          </p:cNvPr>
          <p:cNvSpPr/>
          <p:nvPr>
            <p:custDataLst>
              <p:tags r:id="rId14"/>
            </p:custDataLst>
          </p:nvPr>
        </p:nvSpPr>
        <p:spPr>
          <a:xfrm>
            <a:off x="838200" y="29210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5" name="Rectangle 14">
            <a:extLst>
              <a:ext uri="{FF2B5EF4-FFF2-40B4-BE49-F238E27FC236}">
                <a16:creationId xmlns:a16="http://schemas.microsoft.com/office/drawing/2014/main" id="{2349BFD8-9E18-4573-9C6C-AABDBEDE7F8B}"/>
              </a:ext>
            </a:extLst>
          </p:cNvPr>
          <p:cNvSpPr/>
          <p:nvPr>
            <p:custDataLst>
              <p:tags r:id="rId15"/>
            </p:custDataLst>
          </p:nvPr>
        </p:nvSpPr>
        <p:spPr>
          <a:xfrm>
            <a:off x="3479800" y="29210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6" name="Rectangle 15">
            <a:extLst>
              <a:ext uri="{FF2B5EF4-FFF2-40B4-BE49-F238E27FC236}">
                <a16:creationId xmlns:a16="http://schemas.microsoft.com/office/drawing/2014/main" id="{04CFBC94-9C97-4BD6-BE3A-A8C0B61F8F0F}"/>
              </a:ext>
            </a:extLst>
          </p:cNvPr>
          <p:cNvSpPr/>
          <p:nvPr>
            <p:custDataLst>
              <p:tags r:id="rId16"/>
            </p:custDataLst>
          </p:nvPr>
        </p:nvSpPr>
        <p:spPr>
          <a:xfrm>
            <a:off x="6121400" y="29210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7" name="Rectangle 16">
            <a:extLst>
              <a:ext uri="{FF2B5EF4-FFF2-40B4-BE49-F238E27FC236}">
                <a16:creationId xmlns:a16="http://schemas.microsoft.com/office/drawing/2014/main" id="{1F151CDD-D042-4EBB-8113-B8B35711AEFB}"/>
              </a:ext>
            </a:extLst>
          </p:cNvPr>
          <p:cNvSpPr/>
          <p:nvPr>
            <p:custDataLst>
              <p:tags r:id="rId17"/>
            </p:custDataLst>
          </p:nvPr>
        </p:nvSpPr>
        <p:spPr>
          <a:xfrm>
            <a:off x="8763000" y="29210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8" name="Rectangle 17">
            <a:extLst>
              <a:ext uri="{FF2B5EF4-FFF2-40B4-BE49-F238E27FC236}">
                <a16:creationId xmlns:a16="http://schemas.microsoft.com/office/drawing/2014/main" id="{F78262F6-526A-4D65-90E2-2470FCCDDF0E}"/>
              </a:ext>
            </a:extLst>
          </p:cNvPr>
          <p:cNvSpPr/>
          <p:nvPr>
            <p:custDataLst>
              <p:tags r:id="rId18"/>
            </p:custDataLst>
          </p:nvPr>
        </p:nvSpPr>
        <p:spPr>
          <a:xfrm>
            <a:off x="838200" y="40386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9" name="Rectangle 18">
            <a:extLst>
              <a:ext uri="{FF2B5EF4-FFF2-40B4-BE49-F238E27FC236}">
                <a16:creationId xmlns:a16="http://schemas.microsoft.com/office/drawing/2014/main" id="{D7F91842-A414-4437-8E40-6B9CAB06578B}"/>
              </a:ext>
            </a:extLst>
          </p:cNvPr>
          <p:cNvSpPr/>
          <p:nvPr>
            <p:custDataLst>
              <p:tags r:id="rId19"/>
            </p:custDataLst>
          </p:nvPr>
        </p:nvSpPr>
        <p:spPr>
          <a:xfrm>
            <a:off x="3479800" y="40386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0" name="Rectangle 19">
            <a:extLst>
              <a:ext uri="{FF2B5EF4-FFF2-40B4-BE49-F238E27FC236}">
                <a16:creationId xmlns:a16="http://schemas.microsoft.com/office/drawing/2014/main" id="{1F708ECE-F1F4-421D-A939-E9163B26CFCE}"/>
              </a:ext>
            </a:extLst>
          </p:cNvPr>
          <p:cNvSpPr/>
          <p:nvPr>
            <p:custDataLst>
              <p:tags r:id="rId20"/>
            </p:custDataLst>
          </p:nvPr>
        </p:nvSpPr>
        <p:spPr>
          <a:xfrm>
            <a:off x="6121400" y="40386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1" name="Rectangle 20">
            <a:extLst>
              <a:ext uri="{FF2B5EF4-FFF2-40B4-BE49-F238E27FC236}">
                <a16:creationId xmlns:a16="http://schemas.microsoft.com/office/drawing/2014/main" id="{00A4382A-BD15-4F03-B182-445F6A5512F3}"/>
              </a:ext>
            </a:extLst>
          </p:cNvPr>
          <p:cNvSpPr/>
          <p:nvPr>
            <p:custDataLst>
              <p:tags r:id="rId21"/>
            </p:custDataLst>
          </p:nvPr>
        </p:nvSpPr>
        <p:spPr>
          <a:xfrm>
            <a:off x="8763000" y="40386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2" name="Rectangle 21">
            <a:extLst>
              <a:ext uri="{FF2B5EF4-FFF2-40B4-BE49-F238E27FC236}">
                <a16:creationId xmlns:a16="http://schemas.microsoft.com/office/drawing/2014/main" id="{6865A456-9457-4650-BD93-4F46EF08ED9A}"/>
              </a:ext>
            </a:extLst>
          </p:cNvPr>
          <p:cNvSpPr/>
          <p:nvPr>
            <p:custDataLst>
              <p:tags r:id="rId22"/>
            </p:custDataLst>
          </p:nvPr>
        </p:nvSpPr>
        <p:spPr>
          <a:xfrm>
            <a:off x="838200" y="51562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3" name="Rectangle 22">
            <a:extLst>
              <a:ext uri="{FF2B5EF4-FFF2-40B4-BE49-F238E27FC236}">
                <a16:creationId xmlns:a16="http://schemas.microsoft.com/office/drawing/2014/main" id="{C347B10C-46CF-451A-AF1A-E111B3C98F99}"/>
              </a:ext>
            </a:extLst>
          </p:cNvPr>
          <p:cNvSpPr/>
          <p:nvPr>
            <p:custDataLst>
              <p:tags r:id="rId23"/>
            </p:custDataLst>
          </p:nvPr>
        </p:nvSpPr>
        <p:spPr>
          <a:xfrm>
            <a:off x="3479800" y="51562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4" name="Rectangle 23">
            <a:extLst>
              <a:ext uri="{FF2B5EF4-FFF2-40B4-BE49-F238E27FC236}">
                <a16:creationId xmlns:a16="http://schemas.microsoft.com/office/drawing/2014/main" id="{2001F0D2-F2F6-4340-A13E-F383FFCB1A25}"/>
              </a:ext>
            </a:extLst>
          </p:cNvPr>
          <p:cNvSpPr/>
          <p:nvPr>
            <p:custDataLst>
              <p:tags r:id="rId24"/>
            </p:custDataLst>
          </p:nvPr>
        </p:nvSpPr>
        <p:spPr>
          <a:xfrm>
            <a:off x="6121400" y="51562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5" name="Rectangle 24">
            <a:extLst>
              <a:ext uri="{FF2B5EF4-FFF2-40B4-BE49-F238E27FC236}">
                <a16:creationId xmlns:a16="http://schemas.microsoft.com/office/drawing/2014/main" id="{C6A2788B-21F2-45B5-A872-A8CA04C722A1}"/>
              </a:ext>
            </a:extLst>
          </p:cNvPr>
          <p:cNvSpPr/>
          <p:nvPr>
            <p:custDataLst>
              <p:tags r:id="rId25"/>
            </p:custDataLst>
          </p:nvPr>
        </p:nvSpPr>
        <p:spPr>
          <a:xfrm>
            <a:off x="8763000" y="5156200"/>
            <a:ext cx="2578100" cy="1054100"/>
          </a:xfrm>
          <a:prstGeom prst="rect">
            <a:avLst/>
          </a:prstGeom>
          <a:solidFill>
            <a:srgbClr val="FFFFFF">
              <a:alpha val="50000"/>
            </a:srgbClr>
          </a:solidFill>
          <a:ln w="25400" cap="flat" cmpd="sng" algn="ctr">
            <a:solidFill>
              <a:srgbClr val="A02B93">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6" name="Rectangle 25">
            <a:extLst>
              <a:ext uri="{FF2B5EF4-FFF2-40B4-BE49-F238E27FC236}">
                <a16:creationId xmlns:a16="http://schemas.microsoft.com/office/drawing/2014/main" id="{06E0CC88-E8EE-4419-988A-85A876112082}"/>
              </a:ext>
            </a:extLst>
          </p:cNvPr>
          <p:cNvSpPr/>
          <p:nvPr>
            <p:custDataLst>
              <p:tags r:id="rId26"/>
            </p:custDataLst>
          </p:nvPr>
        </p:nvSpPr>
        <p:spPr>
          <a:xfrm>
            <a:off x="0" y="5486400"/>
            <a:ext cx="12192000" cy="1219200"/>
          </a:xfrm>
          <a:prstGeom prst="rect">
            <a:avLst/>
          </a:prstGeom>
          <a:solidFill>
            <a:srgbClr val="666666">
              <a:alpha val="40000"/>
              <a:alpha val="0"/>
              <a:alpha val="40000"/>
              <a:alpha val="40000"/>
              <a:alpha val="0"/>
              <a:alpha val="0"/>
              <a:alpha val="0"/>
              <a:alpha val="0"/>
              <a:alpha val="0"/>
              <a:alpha val="0"/>
            </a:srgbClr>
          </a:solidFill>
          <a:ln w="12700" cap="flat" cmpd="sng" algn="ctr">
            <a:solidFill>
              <a:srgbClr val="808080">
                <a:alpha val="40000"/>
                <a:alpha val="0"/>
                <a:alpha val="40000"/>
                <a:alpha val="40000"/>
                <a:alpha val="0"/>
                <a:alpha val="0"/>
                <a:alpha val="0"/>
                <a:alpha val="0"/>
                <a:alpha val="0"/>
                <a:alpha val="0"/>
              </a:srgbClr>
            </a:solidFill>
            <a:prstDash val="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1"/>
          <a:lstStyle/>
          <a:p>
            <a:pPr algn="l"/>
            <a:endParaRPr lang="en-GB" sz="8000">
              <a:solidFill>
                <a:srgbClr val="FFFFFF"/>
              </a:solidFill>
            </a:endParaRPr>
          </a:p>
        </p:txBody>
      </p:sp>
      <p:sp>
        <p:nvSpPr>
          <p:cNvPr id="27" name="Footer Placeholder 26">
            <a:extLst>
              <a:ext uri="{FF2B5EF4-FFF2-40B4-BE49-F238E27FC236}">
                <a16:creationId xmlns:a16="http://schemas.microsoft.com/office/drawing/2014/main" id="{DF28BE9E-F085-C0E0-1FD8-5BCDD77906F7}"/>
              </a:ext>
            </a:extLst>
          </p:cNvPr>
          <p:cNvSpPr>
            <a:spLocks noGrp="1"/>
          </p:cNvSpPr>
          <p:nvPr>
            <p:ph type="ftr" sz="quarter" idx="11"/>
          </p:nvPr>
        </p:nvSpPr>
        <p:spPr/>
        <p:txBody>
          <a:bodyPr/>
          <a:lstStyle/>
          <a:p>
            <a:r>
              <a:rPr lang="en-FI"/>
              <a:t>Web Accessibility 101</a:t>
            </a:r>
          </a:p>
        </p:txBody>
      </p:sp>
      <p:sp>
        <p:nvSpPr>
          <p:cNvPr id="28" name="Slide Number Placeholder 27">
            <a:extLst>
              <a:ext uri="{FF2B5EF4-FFF2-40B4-BE49-F238E27FC236}">
                <a16:creationId xmlns:a16="http://schemas.microsoft.com/office/drawing/2014/main" id="{55582049-83AD-CF37-5470-85D55F54739A}"/>
              </a:ext>
            </a:extLst>
          </p:cNvPr>
          <p:cNvSpPr>
            <a:spLocks noGrp="1"/>
          </p:cNvSpPr>
          <p:nvPr>
            <p:ph type="sldNum" sz="quarter" idx="12"/>
          </p:nvPr>
        </p:nvSpPr>
        <p:spPr/>
        <p:txBody>
          <a:bodyPr/>
          <a:lstStyle/>
          <a:p>
            <a:fld id="{9D4AD3D6-B89C-4D82-B254-B84B3D342745}" type="slidenum">
              <a:rPr lang="en-FI" smtClean="0"/>
              <a:t>24</a:t>
            </a:fld>
            <a:endParaRPr lang="en-FI"/>
          </a:p>
        </p:txBody>
      </p:sp>
    </p:spTree>
    <p:custDataLst>
      <p:tags r:id="rId1"/>
    </p:custDataLst>
    <p:extLst>
      <p:ext uri="{BB962C8B-B14F-4D97-AF65-F5344CB8AC3E}">
        <p14:creationId xmlns:p14="http://schemas.microsoft.com/office/powerpoint/2010/main" val="29656080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95F41-F9FF-93AE-820A-11E30239B17F}"/>
              </a:ext>
            </a:extLst>
          </p:cNvPr>
          <p:cNvSpPr>
            <a:spLocks noGrp="1"/>
          </p:cNvSpPr>
          <p:nvPr>
            <p:ph type="title"/>
          </p:nvPr>
        </p:nvSpPr>
        <p:spPr/>
        <p:txBody>
          <a:bodyPr/>
          <a:lstStyle/>
          <a:p>
            <a:r>
              <a:rPr lang="en-GB"/>
              <a:t>Accessibility</a:t>
            </a:r>
          </a:p>
        </p:txBody>
      </p:sp>
      <p:sp>
        <p:nvSpPr>
          <p:cNvPr id="3" name="Content Placeholder 2">
            <a:extLst>
              <a:ext uri="{FF2B5EF4-FFF2-40B4-BE49-F238E27FC236}">
                <a16:creationId xmlns:a16="http://schemas.microsoft.com/office/drawing/2014/main" id="{62E86303-69C2-FF9E-9544-6EB3F844771E}"/>
              </a:ext>
            </a:extLst>
          </p:cNvPr>
          <p:cNvSpPr>
            <a:spLocks noGrp="1"/>
          </p:cNvSpPr>
          <p:nvPr>
            <p:ph idx="1"/>
          </p:nvPr>
        </p:nvSpPr>
        <p:spPr>
          <a:xfrm>
            <a:off x="838199" y="1475118"/>
            <a:ext cx="10703943" cy="4382218"/>
          </a:xfrm>
        </p:spPr>
        <p:txBody>
          <a:bodyPr>
            <a:normAutofit/>
          </a:bodyPr>
          <a:lstStyle/>
          <a:p>
            <a:r>
              <a:rPr lang="en-GB"/>
              <a:t>FAIR Data Principles: Findable, Accessible, Interoperable, Reusable</a:t>
            </a:r>
          </a:p>
          <a:p>
            <a:pPr lvl="1"/>
            <a:r>
              <a:rPr lang="en-GB"/>
              <a:t>Accessible: (meta)data can be accessed by a user with a standard protocol (e.g. not buried on a laptop, “available upon reasonable request”)</a:t>
            </a:r>
          </a:p>
          <a:p>
            <a:r>
              <a:rPr lang="en-GB"/>
              <a:t>Ensuring data and results can be accessed, understood, and utilised by a wide, non-specialised audience</a:t>
            </a:r>
          </a:p>
          <a:p>
            <a:r>
              <a:rPr lang="en-GB"/>
              <a:t>Broadening participation</a:t>
            </a:r>
          </a:p>
          <a:p>
            <a:r>
              <a:rPr lang="en-GB" b="1"/>
              <a:t>Web accessibility</a:t>
            </a:r>
          </a:p>
          <a:p>
            <a:pPr lvl="1"/>
            <a:r>
              <a:rPr lang="en-GB" b="1"/>
              <a:t>Ensures everyone, including people with disabilities, can perceive, understand, navigate, and interact with the web.</a:t>
            </a:r>
          </a:p>
          <a:p>
            <a:pPr lvl="1"/>
            <a:r>
              <a:rPr lang="en-GB" b="1"/>
              <a:t>Precise, technical definition</a:t>
            </a:r>
          </a:p>
        </p:txBody>
      </p:sp>
      <p:sp>
        <p:nvSpPr>
          <p:cNvPr id="4" name="Rectangle 3">
            <a:extLst>
              <a:ext uri="{FF2B5EF4-FFF2-40B4-BE49-F238E27FC236}">
                <a16:creationId xmlns:a16="http://schemas.microsoft.com/office/drawing/2014/main" id="{275E4928-4DC0-A0B7-47A8-1FE69DB0F15A}"/>
              </a:ext>
            </a:extLst>
          </p:cNvPr>
          <p:cNvSpPr/>
          <p:nvPr/>
        </p:nvSpPr>
        <p:spPr>
          <a:xfrm>
            <a:off x="7306574" y="5382882"/>
            <a:ext cx="4885426" cy="147511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err="1">
                <a:solidFill>
                  <a:srgbClr val="501549"/>
                </a:solidFill>
                <a:hlinkClick r:id="rId2"/>
              </a:rPr>
              <a:t>WebAIM</a:t>
            </a:r>
            <a:r>
              <a:rPr lang="en-GB">
                <a:solidFill>
                  <a:srgbClr val="501549"/>
                </a:solidFill>
                <a:hlinkClick r:id="rId2"/>
              </a:rPr>
              <a:t>: Introduction to Web Accessibility </a:t>
            </a:r>
            <a:endParaRPr lang="en-GB">
              <a:solidFill>
                <a:schemeClr val="accent3">
                  <a:lumMod val="50000"/>
                </a:schemeClr>
              </a:solidFill>
            </a:endParaRPr>
          </a:p>
          <a:p>
            <a:pPr marL="285750" indent="-285750">
              <a:buFont typeface="Arial" panose="020B0604020202020204" pitchFamily="34" charset="0"/>
              <a:buChar char="•"/>
            </a:pPr>
            <a:r>
              <a:rPr lang="en-GB">
                <a:solidFill>
                  <a:schemeClr val="accent3">
                    <a:lumMod val="50000"/>
                  </a:schemeClr>
                </a:solidFill>
                <a:hlinkClick r:id="rId3"/>
              </a:rPr>
              <a:t>FAIR Data Principles</a:t>
            </a:r>
            <a:endParaRPr lang="en-GB">
              <a:solidFill>
                <a:schemeClr val="accent3">
                  <a:lumMod val="50000"/>
                </a:schemeClr>
              </a:solidFill>
            </a:endParaRPr>
          </a:p>
        </p:txBody>
      </p:sp>
      <p:sp>
        <p:nvSpPr>
          <p:cNvPr id="5" name="Footer Placeholder 4">
            <a:extLst>
              <a:ext uri="{FF2B5EF4-FFF2-40B4-BE49-F238E27FC236}">
                <a16:creationId xmlns:a16="http://schemas.microsoft.com/office/drawing/2014/main" id="{0BE5EF28-74AB-2550-9DFA-32F7CA865078}"/>
              </a:ext>
            </a:extLst>
          </p:cNvPr>
          <p:cNvSpPr>
            <a:spLocks noGrp="1"/>
          </p:cNvSpPr>
          <p:nvPr>
            <p:ph type="ftr" sz="quarter" idx="11"/>
          </p:nvPr>
        </p:nvSpPr>
        <p:spPr/>
        <p:txBody>
          <a:bodyPr/>
          <a:lstStyle/>
          <a:p>
            <a:r>
              <a:rPr lang="en-GB"/>
              <a:t>Web Accessibility 101</a:t>
            </a:r>
          </a:p>
        </p:txBody>
      </p:sp>
      <p:sp>
        <p:nvSpPr>
          <p:cNvPr id="6" name="Slide Number Placeholder 5">
            <a:extLst>
              <a:ext uri="{FF2B5EF4-FFF2-40B4-BE49-F238E27FC236}">
                <a16:creationId xmlns:a16="http://schemas.microsoft.com/office/drawing/2014/main" id="{1C21FB3A-5315-72AC-1DC3-B3DEFCD1D0D3}"/>
              </a:ext>
            </a:extLst>
          </p:cNvPr>
          <p:cNvSpPr>
            <a:spLocks noGrp="1"/>
          </p:cNvSpPr>
          <p:nvPr>
            <p:ph type="sldNum" sz="quarter" idx="12"/>
          </p:nvPr>
        </p:nvSpPr>
        <p:spPr/>
        <p:txBody>
          <a:bodyPr/>
          <a:lstStyle/>
          <a:p>
            <a:fld id="{9B760F7B-44E8-4480-8E98-A0350AC505B4}" type="slidenum">
              <a:rPr lang="en-GB" smtClean="0"/>
              <a:t>25</a:t>
            </a:fld>
            <a:endParaRPr lang="en-GB"/>
          </a:p>
        </p:txBody>
      </p:sp>
    </p:spTree>
    <p:extLst>
      <p:ext uri="{BB962C8B-B14F-4D97-AF65-F5344CB8AC3E}">
        <p14:creationId xmlns:p14="http://schemas.microsoft.com/office/powerpoint/2010/main" val="288306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A5AC-BAE7-8657-AB1B-BA6A82671DD0}"/>
              </a:ext>
            </a:extLst>
          </p:cNvPr>
          <p:cNvSpPr>
            <a:spLocks noGrp="1"/>
          </p:cNvSpPr>
          <p:nvPr>
            <p:ph type="title"/>
          </p:nvPr>
        </p:nvSpPr>
        <p:spPr/>
        <p:txBody>
          <a:bodyPr/>
          <a:lstStyle/>
          <a:p>
            <a:r>
              <a:rPr lang="en-GB"/>
              <a:t>A little bit of background</a:t>
            </a:r>
          </a:p>
        </p:txBody>
      </p:sp>
      <p:sp>
        <p:nvSpPr>
          <p:cNvPr id="3" name="Content Placeholder 2">
            <a:extLst>
              <a:ext uri="{FF2B5EF4-FFF2-40B4-BE49-F238E27FC236}">
                <a16:creationId xmlns:a16="http://schemas.microsoft.com/office/drawing/2014/main" id="{ABCD4D8D-4198-D62F-07B9-668FA2A099CB}"/>
              </a:ext>
            </a:extLst>
          </p:cNvPr>
          <p:cNvSpPr>
            <a:spLocks noGrp="1"/>
          </p:cNvSpPr>
          <p:nvPr>
            <p:ph idx="1"/>
          </p:nvPr>
        </p:nvSpPr>
        <p:spPr>
          <a:xfrm>
            <a:off x="838200" y="1690688"/>
            <a:ext cx="10515600" cy="4802187"/>
          </a:xfrm>
        </p:spPr>
        <p:txBody>
          <a:bodyPr>
            <a:normAutofit/>
          </a:bodyPr>
          <a:lstStyle/>
          <a:p>
            <a:r>
              <a:rPr lang="en-GB">
                <a:hlinkClick r:id="rId2"/>
              </a:rPr>
              <a:t>1 in 5 people in the UK have a long-term illness, impairment or disability</a:t>
            </a:r>
            <a:r>
              <a:rPr lang="en-GB"/>
              <a:t>. Many more have a temporary disability.</a:t>
            </a:r>
          </a:p>
          <a:p>
            <a:r>
              <a:rPr lang="en-GB"/>
              <a:t>Varied and diverse:</a:t>
            </a:r>
          </a:p>
          <a:p>
            <a:pPr lvl="1"/>
            <a:r>
              <a:rPr lang="en-GB"/>
              <a:t>Health conditions</a:t>
            </a:r>
          </a:p>
          <a:p>
            <a:pPr lvl="1"/>
            <a:r>
              <a:rPr lang="en-GB"/>
              <a:t>Changing abilities</a:t>
            </a:r>
          </a:p>
          <a:p>
            <a:pPr lvl="1"/>
            <a:r>
              <a:rPr lang="en-GB"/>
              <a:t>Temporary disabilities</a:t>
            </a:r>
          </a:p>
          <a:p>
            <a:pPr lvl="1"/>
            <a:r>
              <a:rPr lang="en-GB"/>
              <a:t>Situational limitations</a:t>
            </a:r>
          </a:p>
        </p:txBody>
      </p:sp>
      <p:sp>
        <p:nvSpPr>
          <p:cNvPr id="4" name="Rectangle 3">
            <a:extLst>
              <a:ext uri="{FF2B5EF4-FFF2-40B4-BE49-F238E27FC236}">
                <a16:creationId xmlns:a16="http://schemas.microsoft.com/office/drawing/2014/main" id="{51ADA094-A24E-81B8-1101-A5BB0575150D}"/>
              </a:ext>
            </a:extLst>
          </p:cNvPr>
          <p:cNvSpPr/>
          <p:nvPr/>
        </p:nvSpPr>
        <p:spPr>
          <a:xfrm>
            <a:off x="7306574" y="5055079"/>
            <a:ext cx="4885426" cy="1802921"/>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err="1">
                <a:solidFill>
                  <a:srgbClr val="501549"/>
                </a:solidFill>
                <a:hlinkClick r:id="rId3"/>
              </a:rPr>
              <a:t>WebAIM</a:t>
            </a:r>
            <a:r>
              <a:rPr lang="en-GB">
                <a:solidFill>
                  <a:srgbClr val="501549"/>
                </a:solidFill>
                <a:hlinkClick r:id="rId3"/>
              </a:rPr>
              <a:t>: Introduction to Web Accessibility </a:t>
            </a:r>
            <a:endParaRPr lang="en-GB">
              <a:solidFill>
                <a:schemeClr val="accent3">
                  <a:lumMod val="50000"/>
                </a:schemeClr>
              </a:solidFill>
            </a:endParaRPr>
          </a:p>
          <a:p>
            <a:pPr marL="285750" indent="-285750">
              <a:buFont typeface="Arial" panose="020B0604020202020204" pitchFamily="34" charset="0"/>
              <a:buChar char="•"/>
            </a:pPr>
            <a:r>
              <a:rPr lang="en-GB">
                <a:solidFill>
                  <a:schemeClr val="accent3">
                    <a:lumMod val="50000"/>
                  </a:schemeClr>
                </a:solidFill>
                <a:hlinkClick r:id="rId4"/>
              </a:rPr>
              <a:t>Web Accessibility Initiative: Diverse Abilities and Barriers</a:t>
            </a:r>
            <a:r>
              <a:rPr lang="en-GB">
                <a:solidFill>
                  <a:schemeClr val="accent3">
                    <a:lumMod val="50000"/>
                  </a:schemeClr>
                </a:solidFill>
              </a:rPr>
              <a:t>  </a:t>
            </a:r>
          </a:p>
        </p:txBody>
      </p:sp>
      <p:sp>
        <p:nvSpPr>
          <p:cNvPr id="5" name="Footer Placeholder 4">
            <a:extLst>
              <a:ext uri="{FF2B5EF4-FFF2-40B4-BE49-F238E27FC236}">
                <a16:creationId xmlns:a16="http://schemas.microsoft.com/office/drawing/2014/main" id="{2F55B231-E2EA-7E4A-67E9-1495AF44241F}"/>
              </a:ext>
            </a:extLst>
          </p:cNvPr>
          <p:cNvSpPr>
            <a:spLocks noGrp="1"/>
          </p:cNvSpPr>
          <p:nvPr>
            <p:ph type="ftr" sz="quarter" idx="11"/>
          </p:nvPr>
        </p:nvSpPr>
        <p:spPr/>
        <p:txBody>
          <a:bodyPr/>
          <a:lstStyle/>
          <a:p>
            <a:r>
              <a:rPr lang="en-GB"/>
              <a:t>Web Accessibility 101</a:t>
            </a:r>
          </a:p>
        </p:txBody>
      </p:sp>
      <p:sp>
        <p:nvSpPr>
          <p:cNvPr id="6" name="Slide Number Placeholder 5">
            <a:extLst>
              <a:ext uri="{FF2B5EF4-FFF2-40B4-BE49-F238E27FC236}">
                <a16:creationId xmlns:a16="http://schemas.microsoft.com/office/drawing/2014/main" id="{4FEE1266-1A39-A271-C2FC-A7966341A249}"/>
              </a:ext>
            </a:extLst>
          </p:cNvPr>
          <p:cNvSpPr>
            <a:spLocks noGrp="1"/>
          </p:cNvSpPr>
          <p:nvPr>
            <p:ph type="sldNum" sz="quarter" idx="12"/>
          </p:nvPr>
        </p:nvSpPr>
        <p:spPr/>
        <p:txBody>
          <a:bodyPr/>
          <a:lstStyle/>
          <a:p>
            <a:fld id="{9B760F7B-44E8-4480-8E98-A0350AC505B4}" type="slidenum">
              <a:rPr lang="en-GB" smtClean="0"/>
              <a:t>26</a:t>
            </a:fld>
            <a:endParaRPr lang="en-GB"/>
          </a:p>
        </p:txBody>
      </p:sp>
    </p:spTree>
    <p:extLst>
      <p:ext uri="{BB962C8B-B14F-4D97-AF65-F5344CB8AC3E}">
        <p14:creationId xmlns:p14="http://schemas.microsoft.com/office/powerpoint/2010/main" val="1555190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CC9E8-0787-F608-EE93-DE4A88F03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16B1DF-35F2-A4FB-7189-F896D55D7F9C}"/>
              </a:ext>
            </a:extLst>
          </p:cNvPr>
          <p:cNvSpPr>
            <a:spLocks noGrp="1"/>
          </p:cNvSpPr>
          <p:nvPr>
            <p:ph type="title"/>
          </p:nvPr>
        </p:nvSpPr>
        <p:spPr/>
        <p:txBody>
          <a:bodyPr/>
          <a:lstStyle/>
          <a:p>
            <a:r>
              <a:rPr lang="en-GB"/>
              <a:t>A little bit of background</a:t>
            </a:r>
          </a:p>
        </p:txBody>
      </p:sp>
      <p:sp>
        <p:nvSpPr>
          <p:cNvPr id="3" name="Content Placeholder 2">
            <a:extLst>
              <a:ext uri="{FF2B5EF4-FFF2-40B4-BE49-F238E27FC236}">
                <a16:creationId xmlns:a16="http://schemas.microsoft.com/office/drawing/2014/main" id="{34CEACD9-A3C6-0125-1528-C4F397F24095}"/>
              </a:ext>
            </a:extLst>
          </p:cNvPr>
          <p:cNvSpPr>
            <a:spLocks noGrp="1"/>
          </p:cNvSpPr>
          <p:nvPr>
            <p:ph idx="1"/>
          </p:nvPr>
        </p:nvSpPr>
        <p:spPr>
          <a:xfrm>
            <a:off x="838200" y="1690688"/>
            <a:ext cx="10515600" cy="4802187"/>
          </a:xfrm>
        </p:spPr>
        <p:txBody>
          <a:bodyPr>
            <a:normAutofit/>
          </a:bodyPr>
          <a:lstStyle/>
          <a:p>
            <a:r>
              <a:rPr lang="en-GB"/>
              <a:t>Visual (Blindness, low vision, colour-blindness)</a:t>
            </a:r>
          </a:p>
          <a:p>
            <a:r>
              <a:rPr lang="en-GB"/>
              <a:t>Auditory (Deafness, hard-of-hearing)</a:t>
            </a:r>
          </a:p>
          <a:p>
            <a:r>
              <a:rPr lang="en-GB"/>
              <a:t>Motor (response time, dexterity, fine motor control),</a:t>
            </a:r>
          </a:p>
          <a:p>
            <a:r>
              <a:rPr lang="en-GB"/>
              <a:t>Cognitive (learning disabilities, processing, memory).</a:t>
            </a:r>
          </a:p>
        </p:txBody>
      </p:sp>
      <p:sp>
        <p:nvSpPr>
          <p:cNvPr id="4" name="Rectangle 3">
            <a:extLst>
              <a:ext uri="{FF2B5EF4-FFF2-40B4-BE49-F238E27FC236}">
                <a16:creationId xmlns:a16="http://schemas.microsoft.com/office/drawing/2014/main" id="{854BD6C3-6FF0-F4E4-EBA5-2A7EBE36934B}"/>
              </a:ext>
            </a:extLst>
          </p:cNvPr>
          <p:cNvSpPr/>
          <p:nvPr/>
        </p:nvSpPr>
        <p:spPr>
          <a:xfrm>
            <a:off x="7306574" y="5055079"/>
            <a:ext cx="4885426" cy="1802921"/>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err="1">
                <a:solidFill>
                  <a:srgbClr val="501549"/>
                </a:solidFill>
                <a:hlinkClick r:id="rId2"/>
              </a:rPr>
              <a:t>WebAIM</a:t>
            </a:r>
            <a:r>
              <a:rPr lang="en-GB">
                <a:solidFill>
                  <a:srgbClr val="501549"/>
                </a:solidFill>
                <a:hlinkClick r:id="rId2"/>
              </a:rPr>
              <a:t>: Introduction to Web Accessibility </a:t>
            </a:r>
            <a:endParaRPr lang="en-GB">
              <a:solidFill>
                <a:schemeClr val="accent3">
                  <a:lumMod val="50000"/>
                </a:schemeClr>
              </a:solidFill>
            </a:endParaRPr>
          </a:p>
          <a:p>
            <a:pPr marL="285750" indent="-285750">
              <a:buFont typeface="Arial" panose="020B0604020202020204" pitchFamily="34" charset="0"/>
              <a:buChar char="•"/>
            </a:pPr>
            <a:r>
              <a:rPr lang="en-GB">
                <a:solidFill>
                  <a:schemeClr val="accent3">
                    <a:lumMod val="50000"/>
                  </a:schemeClr>
                </a:solidFill>
                <a:hlinkClick r:id="rId3"/>
              </a:rPr>
              <a:t>Web Accessibility Initiative: Diverse Abilities and Barriers</a:t>
            </a:r>
            <a:r>
              <a:rPr lang="en-GB">
                <a:solidFill>
                  <a:schemeClr val="accent3">
                    <a:lumMod val="50000"/>
                  </a:schemeClr>
                </a:solidFill>
              </a:rPr>
              <a:t>  </a:t>
            </a:r>
          </a:p>
        </p:txBody>
      </p:sp>
      <p:sp>
        <p:nvSpPr>
          <p:cNvPr id="5" name="Footer Placeholder 4">
            <a:extLst>
              <a:ext uri="{FF2B5EF4-FFF2-40B4-BE49-F238E27FC236}">
                <a16:creationId xmlns:a16="http://schemas.microsoft.com/office/drawing/2014/main" id="{E5E26FE2-AF39-90EC-56AC-8B70704546BA}"/>
              </a:ext>
            </a:extLst>
          </p:cNvPr>
          <p:cNvSpPr>
            <a:spLocks noGrp="1"/>
          </p:cNvSpPr>
          <p:nvPr>
            <p:ph type="ftr" sz="quarter" idx="11"/>
          </p:nvPr>
        </p:nvSpPr>
        <p:spPr/>
        <p:txBody>
          <a:bodyPr/>
          <a:lstStyle/>
          <a:p>
            <a:r>
              <a:rPr lang="en-GB"/>
              <a:t>Web Accessibility 101</a:t>
            </a:r>
          </a:p>
        </p:txBody>
      </p:sp>
      <p:sp>
        <p:nvSpPr>
          <p:cNvPr id="6" name="Slide Number Placeholder 5">
            <a:extLst>
              <a:ext uri="{FF2B5EF4-FFF2-40B4-BE49-F238E27FC236}">
                <a16:creationId xmlns:a16="http://schemas.microsoft.com/office/drawing/2014/main" id="{DFD3E066-6C11-7443-2034-5397F34D66A8}"/>
              </a:ext>
            </a:extLst>
          </p:cNvPr>
          <p:cNvSpPr>
            <a:spLocks noGrp="1"/>
          </p:cNvSpPr>
          <p:nvPr>
            <p:ph type="sldNum" sz="quarter" idx="12"/>
          </p:nvPr>
        </p:nvSpPr>
        <p:spPr/>
        <p:txBody>
          <a:bodyPr/>
          <a:lstStyle/>
          <a:p>
            <a:fld id="{9B760F7B-44E8-4480-8E98-A0350AC505B4}" type="slidenum">
              <a:rPr lang="en-GB" smtClean="0"/>
              <a:t>27</a:t>
            </a:fld>
            <a:endParaRPr lang="en-GB"/>
          </a:p>
        </p:txBody>
      </p:sp>
    </p:spTree>
    <p:extLst>
      <p:ext uri="{BB962C8B-B14F-4D97-AF65-F5344CB8AC3E}">
        <p14:creationId xmlns:p14="http://schemas.microsoft.com/office/powerpoint/2010/main" val="3741257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C919F-5687-4D3D-F390-AB10DA5B38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32DE2E-2462-B6A4-581E-DE966B1D926B}"/>
              </a:ext>
            </a:extLst>
          </p:cNvPr>
          <p:cNvSpPr>
            <a:spLocks noGrp="1"/>
          </p:cNvSpPr>
          <p:nvPr>
            <p:ph type="title"/>
          </p:nvPr>
        </p:nvSpPr>
        <p:spPr/>
        <p:txBody>
          <a:bodyPr/>
          <a:lstStyle/>
          <a:p>
            <a:r>
              <a:rPr lang="en-GB"/>
              <a:t>A little bit of background</a:t>
            </a:r>
          </a:p>
        </p:txBody>
      </p:sp>
      <p:sp>
        <p:nvSpPr>
          <p:cNvPr id="3" name="Content Placeholder 2">
            <a:extLst>
              <a:ext uri="{FF2B5EF4-FFF2-40B4-BE49-F238E27FC236}">
                <a16:creationId xmlns:a16="http://schemas.microsoft.com/office/drawing/2014/main" id="{C31AB442-8CBB-15FB-6412-DFF795A0ED15}"/>
              </a:ext>
            </a:extLst>
          </p:cNvPr>
          <p:cNvSpPr>
            <a:spLocks noGrp="1"/>
          </p:cNvSpPr>
          <p:nvPr>
            <p:ph idx="1"/>
          </p:nvPr>
        </p:nvSpPr>
        <p:spPr>
          <a:xfrm>
            <a:off x="838200" y="1690688"/>
            <a:ext cx="10515600" cy="4802187"/>
          </a:xfrm>
        </p:spPr>
        <p:txBody>
          <a:bodyPr>
            <a:normAutofit lnSpcReduction="10000"/>
          </a:bodyPr>
          <a:lstStyle/>
          <a:p>
            <a:r>
              <a:rPr lang="en-GB" dirty="0"/>
              <a:t>I’m not a web development expert!</a:t>
            </a:r>
          </a:p>
          <a:p>
            <a:r>
              <a:rPr lang="en-GB" dirty="0"/>
              <a:t>My experience:</a:t>
            </a:r>
          </a:p>
          <a:p>
            <a:pPr lvl="1"/>
            <a:r>
              <a:rPr lang="en-GB" dirty="0"/>
              <a:t>Visual (Low vision, visual disturbances),</a:t>
            </a:r>
          </a:p>
          <a:p>
            <a:pPr lvl="1"/>
            <a:r>
              <a:rPr lang="en-GB" dirty="0"/>
              <a:t>Motor (response time, dexterity, fine motor control),</a:t>
            </a:r>
          </a:p>
          <a:p>
            <a:pPr lvl="1"/>
            <a:r>
              <a:rPr lang="en-GB" dirty="0"/>
              <a:t>Cognitive (Memory/confusion, processing, aphasia, effect of chronic pain),</a:t>
            </a:r>
          </a:p>
          <a:p>
            <a:pPr lvl="1"/>
            <a:r>
              <a:rPr lang="en-GB" dirty="0"/>
              <a:t>Situational.</a:t>
            </a:r>
          </a:p>
          <a:p>
            <a:pPr lvl="1"/>
            <a:endParaRPr lang="en-GB" dirty="0"/>
          </a:p>
          <a:p>
            <a:r>
              <a:rPr lang="en-GB" dirty="0"/>
              <a:t>Adaptations:</a:t>
            </a:r>
          </a:p>
          <a:p>
            <a:pPr lvl="1"/>
            <a:r>
              <a:rPr lang="en-GB" dirty="0"/>
              <a:t>Voice notes on </a:t>
            </a:r>
            <a:r>
              <a:rPr lang="en-GB" dirty="0" err="1"/>
              <a:t>Whatsapp</a:t>
            </a:r>
            <a:endParaRPr lang="en-GB" dirty="0"/>
          </a:p>
          <a:p>
            <a:pPr lvl="1"/>
            <a:r>
              <a:rPr lang="en-GB" dirty="0"/>
              <a:t>Printing material in large font sizes</a:t>
            </a:r>
          </a:p>
          <a:p>
            <a:pPr lvl="1"/>
            <a:r>
              <a:rPr lang="en-GB" dirty="0"/>
              <a:t>Screen-readers</a:t>
            </a:r>
          </a:p>
        </p:txBody>
      </p:sp>
      <p:sp>
        <p:nvSpPr>
          <p:cNvPr id="4" name="Rectangle 3">
            <a:extLst>
              <a:ext uri="{FF2B5EF4-FFF2-40B4-BE49-F238E27FC236}">
                <a16:creationId xmlns:a16="http://schemas.microsoft.com/office/drawing/2014/main" id="{6B4F7CF1-6F94-FF0B-655B-452677B1791B}"/>
              </a:ext>
            </a:extLst>
          </p:cNvPr>
          <p:cNvSpPr/>
          <p:nvPr/>
        </p:nvSpPr>
        <p:spPr>
          <a:xfrm>
            <a:off x="7306574" y="5055079"/>
            <a:ext cx="4885426" cy="1802921"/>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err="1">
                <a:solidFill>
                  <a:srgbClr val="501549"/>
                </a:solidFill>
                <a:hlinkClick r:id="rId2"/>
              </a:rPr>
              <a:t>WebAIM</a:t>
            </a:r>
            <a:r>
              <a:rPr lang="en-GB">
                <a:solidFill>
                  <a:srgbClr val="501549"/>
                </a:solidFill>
                <a:hlinkClick r:id="rId2"/>
              </a:rPr>
              <a:t>: Introduction to Web Accessibility </a:t>
            </a:r>
            <a:endParaRPr lang="en-GB">
              <a:solidFill>
                <a:schemeClr val="accent3">
                  <a:lumMod val="50000"/>
                </a:schemeClr>
              </a:solidFill>
            </a:endParaRPr>
          </a:p>
          <a:p>
            <a:pPr marL="285750" indent="-285750">
              <a:buFont typeface="Arial" panose="020B0604020202020204" pitchFamily="34" charset="0"/>
              <a:buChar char="•"/>
            </a:pPr>
            <a:r>
              <a:rPr lang="en-GB">
                <a:solidFill>
                  <a:schemeClr val="accent3">
                    <a:lumMod val="50000"/>
                  </a:schemeClr>
                </a:solidFill>
                <a:hlinkClick r:id="rId3"/>
              </a:rPr>
              <a:t>Web Accessibility Initiative: Diverse Abilities and Barriers</a:t>
            </a:r>
            <a:r>
              <a:rPr lang="en-GB">
                <a:solidFill>
                  <a:schemeClr val="accent3">
                    <a:lumMod val="50000"/>
                  </a:schemeClr>
                </a:solidFill>
              </a:rPr>
              <a:t>  </a:t>
            </a:r>
          </a:p>
        </p:txBody>
      </p:sp>
      <p:sp>
        <p:nvSpPr>
          <p:cNvPr id="5" name="Footer Placeholder 4">
            <a:extLst>
              <a:ext uri="{FF2B5EF4-FFF2-40B4-BE49-F238E27FC236}">
                <a16:creationId xmlns:a16="http://schemas.microsoft.com/office/drawing/2014/main" id="{8FC9DFBF-2EC7-3431-840F-F9BBE5E93A7E}"/>
              </a:ext>
            </a:extLst>
          </p:cNvPr>
          <p:cNvSpPr>
            <a:spLocks noGrp="1"/>
          </p:cNvSpPr>
          <p:nvPr>
            <p:ph type="ftr" sz="quarter" idx="11"/>
          </p:nvPr>
        </p:nvSpPr>
        <p:spPr/>
        <p:txBody>
          <a:bodyPr/>
          <a:lstStyle/>
          <a:p>
            <a:r>
              <a:rPr lang="en-GB"/>
              <a:t>Web Accessibility 101</a:t>
            </a:r>
          </a:p>
        </p:txBody>
      </p:sp>
      <p:sp>
        <p:nvSpPr>
          <p:cNvPr id="6" name="Slide Number Placeholder 5">
            <a:extLst>
              <a:ext uri="{FF2B5EF4-FFF2-40B4-BE49-F238E27FC236}">
                <a16:creationId xmlns:a16="http://schemas.microsoft.com/office/drawing/2014/main" id="{8883B57A-AC00-DB39-E31E-33E7066C1CB2}"/>
              </a:ext>
            </a:extLst>
          </p:cNvPr>
          <p:cNvSpPr>
            <a:spLocks noGrp="1"/>
          </p:cNvSpPr>
          <p:nvPr>
            <p:ph type="sldNum" sz="quarter" idx="12"/>
          </p:nvPr>
        </p:nvSpPr>
        <p:spPr/>
        <p:txBody>
          <a:bodyPr/>
          <a:lstStyle/>
          <a:p>
            <a:fld id="{9B760F7B-44E8-4480-8E98-A0350AC505B4}" type="slidenum">
              <a:rPr lang="en-GB" smtClean="0"/>
              <a:t>28</a:t>
            </a:fld>
            <a:endParaRPr lang="en-GB"/>
          </a:p>
        </p:txBody>
      </p:sp>
    </p:spTree>
    <p:extLst>
      <p:ext uri="{BB962C8B-B14F-4D97-AF65-F5344CB8AC3E}">
        <p14:creationId xmlns:p14="http://schemas.microsoft.com/office/powerpoint/2010/main" val="1715878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FED1-A96D-C7E4-A1C9-8DBE6BCD91DA}"/>
              </a:ext>
            </a:extLst>
          </p:cNvPr>
          <p:cNvSpPr>
            <a:spLocks noGrp="1"/>
          </p:cNvSpPr>
          <p:nvPr>
            <p:ph type="title"/>
          </p:nvPr>
        </p:nvSpPr>
        <p:spPr/>
        <p:txBody>
          <a:bodyPr/>
          <a:lstStyle/>
          <a:p>
            <a:r>
              <a:rPr lang="en-GB"/>
              <a:t>Designing with disability in mind</a:t>
            </a:r>
          </a:p>
        </p:txBody>
      </p:sp>
      <p:sp>
        <p:nvSpPr>
          <p:cNvPr id="3" name="Content Placeholder 2">
            <a:extLst>
              <a:ext uri="{FF2B5EF4-FFF2-40B4-BE49-F238E27FC236}">
                <a16:creationId xmlns:a16="http://schemas.microsoft.com/office/drawing/2014/main" id="{8614AF2F-63A3-9DF7-CAFE-6670F36BEA35}"/>
              </a:ext>
            </a:extLst>
          </p:cNvPr>
          <p:cNvSpPr>
            <a:spLocks noGrp="1"/>
          </p:cNvSpPr>
          <p:nvPr>
            <p:ph idx="1"/>
          </p:nvPr>
        </p:nvSpPr>
        <p:spPr/>
        <p:txBody>
          <a:bodyPr/>
          <a:lstStyle/>
          <a:p>
            <a:r>
              <a:rPr lang="en-GB"/>
              <a:t>Other researchers</a:t>
            </a:r>
          </a:p>
          <a:p>
            <a:pPr lvl="1"/>
            <a:r>
              <a:rPr lang="en-GB"/>
              <a:t>Collaborators, reviewers, peers</a:t>
            </a:r>
          </a:p>
          <a:p>
            <a:r>
              <a:rPr lang="en-GB"/>
              <a:t>Interested parties and collaborators</a:t>
            </a:r>
          </a:p>
          <a:p>
            <a:pPr lvl="1"/>
            <a:r>
              <a:rPr lang="en-GB"/>
              <a:t>Local authorities, councils, police force, medical staff</a:t>
            </a:r>
          </a:p>
          <a:p>
            <a:r>
              <a:rPr lang="en-GB"/>
              <a:t>General public</a:t>
            </a:r>
          </a:p>
          <a:p>
            <a:r>
              <a:rPr lang="en-GB"/>
              <a:t>Students</a:t>
            </a:r>
          </a:p>
        </p:txBody>
      </p:sp>
      <p:sp>
        <p:nvSpPr>
          <p:cNvPr id="4" name="Footer Placeholder 3">
            <a:extLst>
              <a:ext uri="{FF2B5EF4-FFF2-40B4-BE49-F238E27FC236}">
                <a16:creationId xmlns:a16="http://schemas.microsoft.com/office/drawing/2014/main" id="{25E7AB6D-9343-521A-A751-A8E4CFD4B081}"/>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99101F1B-E126-C17F-2EC9-F1C2743846FE}"/>
              </a:ext>
            </a:extLst>
          </p:cNvPr>
          <p:cNvSpPr>
            <a:spLocks noGrp="1"/>
          </p:cNvSpPr>
          <p:nvPr>
            <p:ph type="sldNum" sz="quarter" idx="12"/>
          </p:nvPr>
        </p:nvSpPr>
        <p:spPr/>
        <p:txBody>
          <a:bodyPr/>
          <a:lstStyle/>
          <a:p>
            <a:fld id="{9B760F7B-44E8-4480-8E98-A0350AC505B4}" type="slidenum">
              <a:rPr lang="en-GB" smtClean="0"/>
              <a:t>29</a:t>
            </a:fld>
            <a:endParaRPr lang="en-GB"/>
          </a:p>
        </p:txBody>
      </p:sp>
      <p:sp>
        <p:nvSpPr>
          <p:cNvPr id="6" name="Rectangle: Rounded Corners 5">
            <a:extLst>
              <a:ext uri="{FF2B5EF4-FFF2-40B4-BE49-F238E27FC236}">
                <a16:creationId xmlns:a16="http://schemas.microsoft.com/office/drawing/2014/main" id="{AE1954B3-F465-5FC5-2CD2-E02059AF46D1}"/>
              </a:ext>
            </a:extLst>
          </p:cNvPr>
          <p:cNvSpPr/>
          <p:nvPr/>
        </p:nvSpPr>
        <p:spPr>
          <a:xfrm>
            <a:off x="4105275" y="3638550"/>
            <a:ext cx="7019925" cy="253841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a:t>Who are you excluding by not intentionally designing for disability?</a:t>
            </a:r>
            <a:br>
              <a:rPr lang="en-GB" sz="2800"/>
            </a:br>
            <a:endParaRPr lang="en-GB" sz="2800"/>
          </a:p>
          <a:p>
            <a:pPr algn="ctr"/>
            <a:r>
              <a:rPr lang="en-GB" sz="2800"/>
              <a:t>What are you saying about the role of disabled people in society?</a:t>
            </a:r>
          </a:p>
        </p:txBody>
      </p:sp>
    </p:spTree>
    <p:extLst>
      <p:ext uri="{BB962C8B-B14F-4D97-AF65-F5344CB8AC3E}">
        <p14:creationId xmlns:p14="http://schemas.microsoft.com/office/powerpoint/2010/main" val="410005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A8AD8-8092-56DB-573E-A92A7795EE7C}"/>
              </a:ext>
            </a:extLst>
          </p:cNvPr>
          <p:cNvSpPr>
            <a:spLocks noGrp="1"/>
          </p:cNvSpPr>
          <p:nvPr>
            <p:ph type="title"/>
          </p:nvPr>
        </p:nvSpPr>
        <p:spPr/>
        <p:txBody>
          <a:bodyPr/>
          <a:lstStyle/>
          <a:p>
            <a:r>
              <a:rPr lang="en-GB"/>
              <a:t>What to expect from this session</a:t>
            </a:r>
          </a:p>
        </p:txBody>
      </p:sp>
      <p:sp>
        <p:nvSpPr>
          <p:cNvPr id="3" name="Content Placeholder 2">
            <a:extLst>
              <a:ext uri="{FF2B5EF4-FFF2-40B4-BE49-F238E27FC236}">
                <a16:creationId xmlns:a16="http://schemas.microsoft.com/office/drawing/2014/main" id="{A7525FA4-EF77-8A69-C7A5-774F6BE19574}"/>
              </a:ext>
            </a:extLst>
          </p:cNvPr>
          <p:cNvSpPr>
            <a:spLocks noGrp="1"/>
          </p:cNvSpPr>
          <p:nvPr>
            <p:ph idx="1"/>
          </p:nvPr>
        </p:nvSpPr>
        <p:spPr/>
        <p:txBody>
          <a:bodyPr/>
          <a:lstStyle/>
          <a:p>
            <a:r>
              <a:rPr lang="en-GB"/>
              <a:t>No coding!</a:t>
            </a:r>
          </a:p>
          <a:p>
            <a:pPr lvl="1"/>
            <a:r>
              <a:rPr lang="en-GB"/>
              <a:t>Concepts, methods, and tools that are programming-language/system agnostic</a:t>
            </a:r>
          </a:p>
          <a:p>
            <a:r>
              <a:rPr lang="en-GB"/>
              <a:t>Interactivity: anonymous polls/Q&amp;A</a:t>
            </a:r>
          </a:p>
          <a:p>
            <a:pPr lvl="1"/>
            <a:r>
              <a:rPr lang="en-GB"/>
              <a:t>Using </a:t>
            </a:r>
            <a:r>
              <a:rPr lang="en-GB" err="1"/>
              <a:t>Vevox</a:t>
            </a:r>
            <a:endParaRPr lang="en-GB"/>
          </a:p>
          <a:p>
            <a:pPr lvl="1"/>
            <a:r>
              <a:rPr lang="en-GB"/>
              <a:t>Can enter the poll using your laptop or mobile</a:t>
            </a:r>
          </a:p>
          <a:p>
            <a:pPr lvl="1"/>
            <a:r>
              <a:rPr lang="en-GB"/>
              <a:t>No login/account required</a:t>
            </a:r>
          </a:p>
          <a:p>
            <a:r>
              <a:rPr lang="en-GB"/>
              <a:t>A lot to absorb</a:t>
            </a:r>
          </a:p>
          <a:p>
            <a:pPr lvl="1"/>
            <a:r>
              <a:rPr lang="en-GB"/>
              <a:t>This is a jumping-off point</a:t>
            </a:r>
          </a:p>
          <a:p>
            <a:pPr lvl="1"/>
            <a:r>
              <a:rPr lang="en-GB"/>
              <a:t>Links to resources provided in the slides</a:t>
            </a:r>
          </a:p>
        </p:txBody>
      </p:sp>
      <p:sp>
        <p:nvSpPr>
          <p:cNvPr id="4" name="Footer Placeholder 3">
            <a:extLst>
              <a:ext uri="{FF2B5EF4-FFF2-40B4-BE49-F238E27FC236}">
                <a16:creationId xmlns:a16="http://schemas.microsoft.com/office/drawing/2014/main" id="{D2CBF8F1-4C33-E6EE-4582-D25A84EBA1F8}"/>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A893B15F-3A78-EBBF-4414-29B6F1941D35}"/>
              </a:ext>
            </a:extLst>
          </p:cNvPr>
          <p:cNvSpPr>
            <a:spLocks noGrp="1"/>
          </p:cNvSpPr>
          <p:nvPr>
            <p:ph type="sldNum" sz="quarter" idx="12"/>
          </p:nvPr>
        </p:nvSpPr>
        <p:spPr/>
        <p:txBody>
          <a:bodyPr/>
          <a:lstStyle/>
          <a:p>
            <a:fld id="{9B760F7B-44E8-4480-8E98-A0350AC505B4}" type="slidenum">
              <a:rPr lang="en-GB" smtClean="0"/>
              <a:t>3</a:t>
            </a:fld>
            <a:endParaRPr lang="en-GB"/>
          </a:p>
        </p:txBody>
      </p:sp>
    </p:spTree>
    <p:extLst>
      <p:ext uri="{BB962C8B-B14F-4D97-AF65-F5344CB8AC3E}">
        <p14:creationId xmlns:p14="http://schemas.microsoft.com/office/powerpoint/2010/main" val="3876363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9F77C-02F3-085B-C68C-69AF10C4E9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D428F-95CD-0044-9DC9-AAEC9A500358}"/>
              </a:ext>
            </a:extLst>
          </p:cNvPr>
          <p:cNvSpPr>
            <a:spLocks noGrp="1"/>
          </p:cNvSpPr>
          <p:nvPr>
            <p:ph type="title"/>
          </p:nvPr>
        </p:nvSpPr>
        <p:spPr/>
        <p:txBody>
          <a:bodyPr/>
          <a:lstStyle/>
          <a:p>
            <a:r>
              <a:rPr lang="en-GB"/>
              <a:t>Workshop content</a:t>
            </a:r>
          </a:p>
        </p:txBody>
      </p:sp>
      <p:sp>
        <p:nvSpPr>
          <p:cNvPr id="3" name="Content Placeholder 2">
            <a:extLst>
              <a:ext uri="{FF2B5EF4-FFF2-40B4-BE49-F238E27FC236}">
                <a16:creationId xmlns:a16="http://schemas.microsoft.com/office/drawing/2014/main" id="{0BC0E1BE-550F-D20A-9C6C-317EB13A6AF9}"/>
              </a:ext>
            </a:extLst>
          </p:cNvPr>
          <p:cNvSpPr>
            <a:spLocks noGrp="1"/>
          </p:cNvSpPr>
          <p:nvPr>
            <p:ph idx="1"/>
          </p:nvPr>
        </p:nvSpPr>
        <p:spPr/>
        <p:txBody>
          <a:bodyPr/>
          <a:lstStyle/>
          <a:p>
            <a:pPr marL="514350" indent="-514350">
              <a:buFont typeface="+mj-lt"/>
              <a:buAutoNum type="arabicPeriod"/>
            </a:pPr>
            <a:r>
              <a:rPr lang="en-GB"/>
              <a:t>What is web accessibility?</a:t>
            </a:r>
          </a:p>
          <a:p>
            <a:pPr marL="514350" indent="-514350">
              <a:buFont typeface="+mj-lt"/>
              <a:buAutoNum type="arabicPeriod"/>
            </a:pPr>
            <a:r>
              <a:rPr lang="en-GB" b="1"/>
              <a:t>Where do we start?</a:t>
            </a:r>
          </a:p>
          <a:p>
            <a:pPr marL="514350" indent="-514350">
              <a:buFont typeface="+mj-lt"/>
              <a:buAutoNum type="arabicPeriod"/>
            </a:pPr>
            <a:r>
              <a:rPr lang="en-GB"/>
              <a:t>How do we make web applications and maps more accessible?</a:t>
            </a:r>
          </a:p>
          <a:p>
            <a:pPr marL="514350" indent="-514350">
              <a:buFont typeface="+mj-lt"/>
              <a:buAutoNum type="arabicPeriod"/>
            </a:pPr>
            <a:r>
              <a:rPr lang="en-GB"/>
              <a:t>How do we test our maps/apps for accessibility?</a:t>
            </a:r>
          </a:p>
          <a:p>
            <a:pPr marL="514350" indent="-514350">
              <a:buFont typeface="+mj-lt"/>
              <a:buAutoNum type="arabicPeriod"/>
            </a:pPr>
            <a:r>
              <a:rPr lang="en-GB"/>
              <a:t>What are some hazards to be aware of?</a:t>
            </a:r>
          </a:p>
          <a:p>
            <a:pPr marL="514350" indent="-514350">
              <a:buFont typeface="+mj-lt"/>
              <a:buAutoNum type="arabicPeriod"/>
            </a:pPr>
            <a:r>
              <a:rPr lang="en-GB"/>
              <a:t>Where do we learn more?</a:t>
            </a:r>
          </a:p>
          <a:p>
            <a:endParaRPr lang="en-GB"/>
          </a:p>
        </p:txBody>
      </p:sp>
      <p:sp>
        <p:nvSpPr>
          <p:cNvPr id="4" name="Footer Placeholder 3">
            <a:extLst>
              <a:ext uri="{FF2B5EF4-FFF2-40B4-BE49-F238E27FC236}">
                <a16:creationId xmlns:a16="http://schemas.microsoft.com/office/drawing/2014/main" id="{C15FF824-759D-7DD0-0FCC-E4316ED365CE}"/>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B843E20C-F361-276A-95E5-42149B1D2BF2}"/>
              </a:ext>
            </a:extLst>
          </p:cNvPr>
          <p:cNvSpPr>
            <a:spLocks noGrp="1"/>
          </p:cNvSpPr>
          <p:nvPr>
            <p:ph type="sldNum" sz="quarter" idx="12"/>
          </p:nvPr>
        </p:nvSpPr>
        <p:spPr/>
        <p:txBody>
          <a:bodyPr/>
          <a:lstStyle/>
          <a:p>
            <a:fld id="{9B760F7B-44E8-4480-8E98-A0350AC505B4}" type="slidenum">
              <a:rPr lang="en-GB" smtClean="0"/>
              <a:t>30</a:t>
            </a:fld>
            <a:endParaRPr lang="en-GB"/>
          </a:p>
        </p:txBody>
      </p:sp>
    </p:spTree>
    <p:extLst>
      <p:ext uri="{BB962C8B-B14F-4D97-AF65-F5344CB8AC3E}">
        <p14:creationId xmlns:p14="http://schemas.microsoft.com/office/powerpoint/2010/main" val="40442336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1436A-817B-25A5-0CB2-E58F06C3EE08}"/>
              </a:ext>
            </a:extLst>
          </p:cNvPr>
          <p:cNvSpPr>
            <a:spLocks noGrp="1"/>
          </p:cNvSpPr>
          <p:nvPr>
            <p:ph type="title"/>
          </p:nvPr>
        </p:nvSpPr>
        <p:spPr/>
        <p:txBody>
          <a:bodyPr/>
          <a:lstStyle/>
          <a:p>
            <a:r>
              <a:rPr lang="en-GB"/>
              <a:t>Where do we start?</a:t>
            </a:r>
          </a:p>
        </p:txBody>
      </p:sp>
      <p:sp>
        <p:nvSpPr>
          <p:cNvPr id="3" name="Text Placeholder 2">
            <a:extLst>
              <a:ext uri="{FF2B5EF4-FFF2-40B4-BE49-F238E27FC236}">
                <a16:creationId xmlns:a16="http://schemas.microsoft.com/office/drawing/2014/main" id="{A120DCD1-8025-856B-46D5-0C654A86A541}"/>
              </a:ext>
            </a:extLst>
          </p:cNvPr>
          <p:cNvSpPr>
            <a:spLocks noGrp="1"/>
          </p:cNvSpPr>
          <p:nvPr>
            <p:ph type="body" idx="1"/>
          </p:nvPr>
        </p:nvSpPr>
        <p:spPr/>
        <p:txBody>
          <a:bodyPr/>
          <a:lstStyle/>
          <a:p>
            <a:r>
              <a:rPr lang="en-GB"/>
              <a:t>The web is an incredible resource that is ever growing; how do we leverage it in an accessible way?</a:t>
            </a:r>
          </a:p>
        </p:txBody>
      </p:sp>
      <p:sp>
        <p:nvSpPr>
          <p:cNvPr id="4" name="Footer Placeholder 3">
            <a:extLst>
              <a:ext uri="{FF2B5EF4-FFF2-40B4-BE49-F238E27FC236}">
                <a16:creationId xmlns:a16="http://schemas.microsoft.com/office/drawing/2014/main" id="{5E574341-6ACF-70E1-51CA-EC8797957E1F}"/>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658FFAE4-311B-4FE1-55F6-6705A73EC8F1}"/>
              </a:ext>
            </a:extLst>
          </p:cNvPr>
          <p:cNvSpPr>
            <a:spLocks noGrp="1"/>
          </p:cNvSpPr>
          <p:nvPr>
            <p:ph type="sldNum" sz="quarter" idx="12"/>
          </p:nvPr>
        </p:nvSpPr>
        <p:spPr/>
        <p:txBody>
          <a:bodyPr/>
          <a:lstStyle/>
          <a:p>
            <a:fld id="{9B760F7B-44E8-4480-8E98-A0350AC505B4}" type="slidenum">
              <a:rPr lang="en-GB" smtClean="0"/>
              <a:t>31</a:t>
            </a:fld>
            <a:endParaRPr lang="en-GB"/>
          </a:p>
        </p:txBody>
      </p:sp>
    </p:spTree>
    <p:extLst>
      <p:ext uri="{BB962C8B-B14F-4D97-AF65-F5344CB8AC3E}">
        <p14:creationId xmlns:p14="http://schemas.microsoft.com/office/powerpoint/2010/main" val="1277964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4035-F0F1-0083-DB41-F791D1048172}"/>
              </a:ext>
            </a:extLst>
          </p:cNvPr>
          <p:cNvSpPr>
            <a:spLocks noGrp="1"/>
          </p:cNvSpPr>
          <p:nvPr>
            <p:ph type="title"/>
          </p:nvPr>
        </p:nvSpPr>
        <p:spPr/>
        <p:txBody>
          <a:bodyPr/>
          <a:lstStyle/>
          <a:p>
            <a:r>
              <a:rPr lang="en-GB"/>
              <a:t>Web Content Accessibility Guidelines </a:t>
            </a:r>
            <a:r>
              <a:rPr lang="en-GB" sz="4000"/>
              <a:t>(WCAG)</a:t>
            </a:r>
            <a:endParaRPr lang="en-GB"/>
          </a:p>
        </p:txBody>
      </p:sp>
      <p:sp>
        <p:nvSpPr>
          <p:cNvPr id="3" name="Content Placeholder 2">
            <a:extLst>
              <a:ext uri="{FF2B5EF4-FFF2-40B4-BE49-F238E27FC236}">
                <a16:creationId xmlns:a16="http://schemas.microsoft.com/office/drawing/2014/main" id="{86D09CCA-9051-DF3C-4A62-FB1D28143357}"/>
              </a:ext>
            </a:extLst>
          </p:cNvPr>
          <p:cNvSpPr>
            <a:spLocks noGrp="1"/>
          </p:cNvSpPr>
          <p:nvPr>
            <p:ph idx="1"/>
          </p:nvPr>
        </p:nvSpPr>
        <p:spPr/>
        <p:txBody>
          <a:bodyPr/>
          <a:lstStyle/>
          <a:p>
            <a:r>
              <a:rPr lang="en-GB" dirty="0"/>
              <a:t>An international set of guidelines – the web accessibility Bible</a:t>
            </a:r>
          </a:p>
          <a:p>
            <a:r>
              <a:rPr lang="en-GB" dirty="0"/>
              <a:t>A useful checklist when building a website</a:t>
            </a:r>
          </a:p>
          <a:p>
            <a:r>
              <a:rPr lang="en-GB" dirty="0"/>
              <a:t>A great resource to reference when trying to decide the best way to implement something</a:t>
            </a:r>
          </a:p>
          <a:p>
            <a:r>
              <a:rPr lang="en-GB" dirty="0"/>
              <a:t>Used by many governments as a required standard</a:t>
            </a:r>
          </a:p>
        </p:txBody>
      </p:sp>
      <p:sp>
        <p:nvSpPr>
          <p:cNvPr id="4" name="Rectangle: Rounded Corners 3">
            <a:extLst>
              <a:ext uri="{FF2B5EF4-FFF2-40B4-BE49-F238E27FC236}">
                <a16:creationId xmlns:a16="http://schemas.microsoft.com/office/drawing/2014/main" id="{39A9F978-765E-4059-8F71-C17A1CA8DB59}"/>
              </a:ext>
            </a:extLst>
          </p:cNvPr>
          <p:cNvSpPr/>
          <p:nvPr/>
        </p:nvSpPr>
        <p:spPr>
          <a:xfrm>
            <a:off x="152400" y="4343639"/>
            <a:ext cx="7019925" cy="2269886"/>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400" i="1"/>
              <a:t>“A developer can learn the basics of web accessibility in just a few days, but, as with any technical skill, it often takes months to internalize the mindset as well as the techniques.” </a:t>
            </a:r>
            <a:br>
              <a:rPr lang="en-GB" sz="2000"/>
            </a:br>
            <a:r>
              <a:rPr lang="en-GB" err="1"/>
              <a:t>WebAim</a:t>
            </a:r>
            <a:r>
              <a:rPr lang="en-GB"/>
              <a:t>, Introduction to Web Accessibility</a:t>
            </a:r>
          </a:p>
        </p:txBody>
      </p:sp>
      <p:sp>
        <p:nvSpPr>
          <p:cNvPr id="5" name="Rectangle 4">
            <a:extLst>
              <a:ext uri="{FF2B5EF4-FFF2-40B4-BE49-F238E27FC236}">
                <a16:creationId xmlns:a16="http://schemas.microsoft.com/office/drawing/2014/main" id="{A9257D49-D2EF-6FC0-265E-DED29E1D51AE}"/>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err="1">
                <a:solidFill>
                  <a:srgbClr val="501549"/>
                </a:solidFill>
                <a:hlinkClick r:id="rId2"/>
              </a:rPr>
              <a:t>WebAIM</a:t>
            </a:r>
            <a:r>
              <a:rPr lang="en-GB">
                <a:solidFill>
                  <a:srgbClr val="501549"/>
                </a:solidFill>
                <a:hlinkClick r:id="rId2"/>
              </a:rPr>
              <a:t>: Introduction to Web Accessibility </a:t>
            </a:r>
            <a:endParaRPr lang="en-GB">
              <a:solidFill>
                <a:schemeClr val="accent3">
                  <a:lumMod val="50000"/>
                </a:schemeClr>
              </a:solidFill>
            </a:endParaRPr>
          </a:p>
          <a:p>
            <a:pPr marL="285750" indent="-285750">
              <a:buFont typeface="Arial" panose="020B0604020202020204" pitchFamily="34" charset="0"/>
              <a:buChar char="•"/>
            </a:pPr>
            <a:r>
              <a:rPr lang="en-GB">
                <a:solidFill>
                  <a:schemeClr val="accent3">
                    <a:lumMod val="50000"/>
                  </a:schemeClr>
                </a:solidFill>
                <a:hlinkClick r:id="rId3"/>
              </a:rPr>
              <a:t>Web Accessibility Initiative: Diverse Abilities and Barriers</a:t>
            </a:r>
            <a:r>
              <a:rPr lang="en-GB">
                <a:solidFill>
                  <a:schemeClr val="accent3">
                    <a:lumMod val="50000"/>
                  </a:schemeClr>
                </a:solidFill>
              </a:rPr>
              <a:t>  </a:t>
            </a:r>
          </a:p>
        </p:txBody>
      </p:sp>
      <p:sp>
        <p:nvSpPr>
          <p:cNvPr id="6" name="Footer Placeholder 5">
            <a:extLst>
              <a:ext uri="{FF2B5EF4-FFF2-40B4-BE49-F238E27FC236}">
                <a16:creationId xmlns:a16="http://schemas.microsoft.com/office/drawing/2014/main" id="{167ACD9F-E69C-0619-E1DB-5342F2392325}"/>
              </a:ext>
            </a:extLst>
          </p:cNvPr>
          <p:cNvSpPr>
            <a:spLocks noGrp="1"/>
          </p:cNvSpPr>
          <p:nvPr>
            <p:ph type="ftr" sz="quarter" idx="11"/>
          </p:nvPr>
        </p:nvSpPr>
        <p:spPr/>
        <p:txBody>
          <a:bodyPr/>
          <a:lstStyle/>
          <a:p>
            <a:r>
              <a:rPr lang="en-GB"/>
              <a:t>Web Accessibility 101</a:t>
            </a:r>
          </a:p>
        </p:txBody>
      </p:sp>
      <p:sp>
        <p:nvSpPr>
          <p:cNvPr id="7" name="Slide Number Placeholder 6">
            <a:extLst>
              <a:ext uri="{FF2B5EF4-FFF2-40B4-BE49-F238E27FC236}">
                <a16:creationId xmlns:a16="http://schemas.microsoft.com/office/drawing/2014/main" id="{8E531488-E849-CAB1-7241-8CFB1027D369}"/>
              </a:ext>
            </a:extLst>
          </p:cNvPr>
          <p:cNvSpPr>
            <a:spLocks noGrp="1"/>
          </p:cNvSpPr>
          <p:nvPr>
            <p:ph type="sldNum" sz="quarter" idx="12"/>
          </p:nvPr>
        </p:nvSpPr>
        <p:spPr/>
        <p:txBody>
          <a:bodyPr/>
          <a:lstStyle/>
          <a:p>
            <a:fld id="{9B760F7B-44E8-4480-8E98-A0350AC505B4}" type="slidenum">
              <a:rPr lang="en-GB" smtClean="0"/>
              <a:t>32</a:t>
            </a:fld>
            <a:endParaRPr lang="en-GB"/>
          </a:p>
        </p:txBody>
      </p:sp>
    </p:spTree>
    <p:extLst>
      <p:ext uri="{BB962C8B-B14F-4D97-AF65-F5344CB8AC3E}">
        <p14:creationId xmlns:p14="http://schemas.microsoft.com/office/powerpoint/2010/main" val="1220676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4FC44-5970-5A51-C007-748C9E2B4301}"/>
              </a:ext>
            </a:extLst>
          </p:cNvPr>
          <p:cNvSpPr>
            <a:spLocks noGrp="1"/>
          </p:cNvSpPr>
          <p:nvPr>
            <p:ph type="title"/>
          </p:nvPr>
        </p:nvSpPr>
        <p:spPr/>
        <p:txBody>
          <a:bodyPr/>
          <a:lstStyle/>
          <a:p>
            <a:r>
              <a:rPr lang="en-GB"/>
              <a:t>POUR: the 4 principles behind WCAG</a:t>
            </a:r>
          </a:p>
        </p:txBody>
      </p:sp>
      <p:sp>
        <p:nvSpPr>
          <p:cNvPr id="3" name="Content Placeholder 2">
            <a:extLst>
              <a:ext uri="{FF2B5EF4-FFF2-40B4-BE49-F238E27FC236}">
                <a16:creationId xmlns:a16="http://schemas.microsoft.com/office/drawing/2014/main" id="{58512A00-BDC2-5E3C-599D-05CE75DC6CBB}"/>
              </a:ext>
            </a:extLst>
          </p:cNvPr>
          <p:cNvSpPr>
            <a:spLocks noGrp="1"/>
          </p:cNvSpPr>
          <p:nvPr>
            <p:ph idx="1"/>
          </p:nvPr>
        </p:nvSpPr>
        <p:spPr/>
        <p:txBody>
          <a:bodyPr/>
          <a:lstStyle/>
          <a:p>
            <a:r>
              <a:rPr lang="en-GB" b="1"/>
              <a:t>Perceivable: </a:t>
            </a:r>
            <a:r>
              <a:rPr lang="en-GB"/>
              <a:t>can the information be accessed via the browser or assistive technologies?</a:t>
            </a:r>
          </a:p>
          <a:p>
            <a:r>
              <a:rPr lang="en-GB" b="1"/>
              <a:t>Operable: </a:t>
            </a:r>
            <a:r>
              <a:rPr lang="en-GB"/>
              <a:t>can users interact with all elements equally whether using a mouse, the keyboard, or an assistive device?</a:t>
            </a:r>
          </a:p>
          <a:p>
            <a:r>
              <a:rPr lang="en-GB" b="1"/>
              <a:t>Understandable:</a:t>
            </a:r>
            <a:r>
              <a:rPr lang="en-GB"/>
              <a:t> is the content clear, equally understandable whether a user is using assistive technologies, and does it limit confusion and ambiguity?</a:t>
            </a:r>
          </a:p>
          <a:p>
            <a:r>
              <a:rPr lang="en-GB" b="1"/>
              <a:t>Robust:</a:t>
            </a:r>
            <a:r>
              <a:rPr lang="en-GB"/>
              <a:t> does the website work for a </a:t>
            </a:r>
            <a:br>
              <a:rPr lang="en-GB"/>
            </a:br>
            <a:r>
              <a:rPr lang="en-GB"/>
              <a:t>wide range of technologies, instead</a:t>
            </a:r>
            <a:br>
              <a:rPr lang="en-GB"/>
            </a:br>
            <a:r>
              <a:rPr lang="en-GB"/>
              <a:t>of relying on very specific tech?</a:t>
            </a:r>
          </a:p>
        </p:txBody>
      </p:sp>
      <p:sp>
        <p:nvSpPr>
          <p:cNvPr id="4" name="Rectangle 3">
            <a:extLst>
              <a:ext uri="{FF2B5EF4-FFF2-40B4-BE49-F238E27FC236}">
                <a16:creationId xmlns:a16="http://schemas.microsoft.com/office/drawing/2014/main" id="{78CB0A2F-6AFC-24F0-753A-08CB871D9B05}"/>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err="1">
                <a:solidFill>
                  <a:srgbClr val="501549"/>
                </a:solidFill>
                <a:hlinkClick r:id="rId2"/>
              </a:rPr>
              <a:t>WebAIM</a:t>
            </a:r>
            <a:r>
              <a:rPr lang="en-GB">
                <a:solidFill>
                  <a:srgbClr val="501549"/>
                </a:solidFill>
                <a:hlinkClick r:id="rId2"/>
              </a:rPr>
              <a:t>: Introduction to Web Accessibility </a:t>
            </a:r>
            <a:endParaRPr lang="en-GB">
              <a:solidFill>
                <a:schemeClr val="accent3">
                  <a:lumMod val="50000"/>
                </a:schemeClr>
              </a:solidFill>
            </a:endParaRPr>
          </a:p>
          <a:p>
            <a:pPr marL="285750" indent="-285750">
              <a:buFont typeface="Arial" panose="020B0604020202020204" pitchFamily="34" charset="0"/>
              <a:buChar char="•"/>
            </a:pPr>
            <a:r>
              <a:rPr lang="en-GB">
                <a:solidFill>
                  <a:schemeClr val="accent3">
                    <a:lumMod val="50000"/>
                  </a:schemeClr>
                </a:solidFill>
                <a:hlinkClick r:id="rId3"/>
              </a:rPr>
              <a:t>Web Accessibility Initiative: Diverse Abilities and Barriers</a:t>
            </a:r>
            <a:r>
              <a:rPr lang="en-GB">
                <a:solidFill>
                  <a:schemeClr val="accent3">
                    <a:lumMod val="50000"/>
                  </a:schemeClr>
                </a:solidFill>
              </a:rPr>
              <a:t>  </a:t>
            </a:r>
          </a:p>
        </p:txBody>
      </p:sp>
      <p:sp>
        <p:nvSpPr>
          <p:cNvPr id="5" name="Footer Placeholder 4">
            <a:extLst>
              <a:ext uri="{FF2B5EF4-FFF2-40B4-BE49-F238E27FC236}">
                <a16:creationId xmlns:a16="http://schemas.microsoft.com/office/drawing/2014/main" id="{FAAA59D6-7543-97AF-0343-8468CDCFAFEA}"/>
              </a:ext>
            </a:extLst>
          </p:cNvPr>
          <p:cNvSpPr>
            <a:spLocks noGrp="1"/>
          </p:cNvSpPr>
          <p:nvPr>
            <p:ph type="ftr" sz="quarter" idx="11"/>
          </p:nvPr>
        </p:nvSpPr>
        <p:spPr/>
        <p:txBody>
          <a:bodyPr/>
          <a:lstStyle/>
          <a:p>
            <a:r>
              <a:rPr lang="en-GB"/>
              <a:t>Web Accessibility 101</a:t>
            </a:r>
          </a:p>
        </p:txBody>
      </p:sp>
      <p:sp>
        <p:nvSpPr>
          <p:cNvPr id="6" name="Slide Number Placeholder 5">
            <a:extLst>
              <a:ext uri="{FF2B5EF4-FFF2-40B4-BE49-F238E27FC236}">
                <a16:creationId xmlns:a16="http://schemas.microsoft.com/office/drawing/2014/main" id="{17F9F277-07B2-9410-3206-362E1FD85EE9}"/>
              </a:ext>
            </a:extLst>
          </p:cNvPr>
          <p:cNvSpPr>
            <a:spLocks noGrp="1"/>
          </p:cNvSpPr>
          <p:nvPr>
            <p:ph type="sldNum" sz="quarter" idx="12"/>
          </p:nvPr>
        </p:nvSpPr>
        <p:spPr/>
        <p:txBody>
          <a:bodyPr/>
          <a:lstStyle/>
          <a:p>
            <a:fld id="{9B760F7B-44E8-4480-8E98-A0350AC505B4}" type="slidenum">
              <a:rPr lang="en-GB" smtClean="0"/>
              <a:t>33</a:t>
            </a:fld>
            <a:endParaRPr lang="en-GB"/>
          </a:p>
        </p:txBody>
      </p:sp>
    </p:spTree>
    <p:extLst>
      <p:ext uri="{BB962C8B-B14F-4D97-AF65-F5344CB8AC3E}">
        <p14:creationId xmlns:p14="http://schemas.microsoft.com/office/powerpoint/2010/main" val="4270536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B8778-04F0-3753-8A19-1EBC533A2B22}"/>
              </a:ext>
            </a:extLst>
          </p:cNvPr>
          <p:cNvSpPr>
            <a:spLocks noGrp="1"/>
          </p:cNvSpPr>
          <p:nvPr>
            <p:ph type="title"/>
          </p:nvPr>
        </p:nvSpPr>
        <p:spPr/>
        <p:txBody>
          <a:bodyPr/>
          <a:lstStyle/>
          <a:p>
            <a:r>
              <a:rPr lang="en-GB"/>
              <a:t>What are we aiming for?</a:t>
            </a:r>
          </a:p>
        </p:txBody>
      </p:sp>
      <p:sp>
        <p:nvSpPr>
          <p:cNvPr id="3" name="Content Placeholder 2">
            <a:extLst>
              <a:ext uri="{FF2B5EF4-FFF2-40B4-BE49-F238E27FC236}">
                <a16:creationId xmlns:a16="http://schemas.microsoft.com/office/drawing/2014/main" id="{62DDC571-5395-0A71-5BEE-9D5960855D2A}"/>
              </a:ext>
            </a:extLst>
          </p:cNvPr>
          <p:cNvSpPr>
            <a:spLocks noGrp="1"/>
          </p:cNvSpPr>
          <p:nvPr>
            <p:ph idx="1"/>
          </p:nvPr>
        </p:nvSpPr>
        <p:spPr/>
        <p:txBody>
          <a:bodyPr/>
          <a:lstStyle/>
          <a:p>
            <a:r>
              <a:rPr lang="en-GB"/>
              <a:t>For users to get a </a:t>
            </a:r>
            <a:r>
              <a:rPr lang="en-GB" b="1"/>
              <a:t>full experience </a:t>
            </a:r>
            <a:r>
              <a:rPr lang="en-GB"/>
              <a:t>from our website</a:t>
            </a:r>
          </a:p>
          <a:p>
            <a:pPr lvl="1"/>
            <a:r>
              <a:rPr lang="en-GB"/>
              <a:t>Regardless of whether they are using a vanilla browser, or assistive technology</a:t>
            </a:r>
          </a:p>
          <a:p>
            <a:pPr lvl="1"/>
            <a:r>
              <a:rPr lang="en-GB"/>
              <a:t>Regardless of whether they are navigating with a mouse, the keyboard, or other assistive technology</a:t>
            </a:r>
          </a:p>
          <a:p>
            <a:r>
              <a:rPr lang="en-GB"/>
              <a:t>For our website to be </a:t>
            </a:r>
            <a:r>
              <a:rPr lang="en-GB" b="1"/>
              <a:t>easy to use </a:t>
            </a:r>
            <a:r>
              <a:rPr lang="en-GB"/>
              <a:t>and </a:t>
            </a:r>
            <a:r>
              <a:rPr lang="en-GB" b="1"/>
              <a:t>enjoyable to use</a:t>
            </a:r>
          </a:p>
          <a:p>
            <a:r>
              <a:rPr lang="en-GB"/>
              <a:t>To meet all WCAG AA standards at minimum</a:t>
            </a:r>
          </a:p>
          <a:p>
            <a:pPr lvl="1"/>
            <a:endParaRPr lang="en-GB"/>
          </a:p>
          <a:p>
            <a:pPr marL="0" indent="0">
              <a:buNone/>
            </a:pPr>
            <a:endParaRPr lang="en-GB"/>
          </a:p>
        </p:txBody>
      </p:sp>
      <p:sp>
        <p:nvSpPr>
          <p:cNvPr id="4" name="Footer Placeholder 3">
            <a:extLst>
              <a:ext uri="{FF2B5EF4-FFF2-40B4-BE49-F238E27FC236}">
                <a16:creationId xmlns:a16="http://schemas.microsoft.com/office/drawing/2014/main" id="{C082E369-9852-0EAA-EF3E-C6D7104B9815}"/>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6ED28DFA-8A29-283F-525F-A19AD5A49D54}"/>
              </a:ext>
            </a:extLst>
          </p:cNvPr>
          <p:cNvSpPr>
            <a:spLocks noGrp="1"/>
          </p:cNvSpPr>
          <p:nvPr>
            <p:ph type="sldNum" sz="quarter" idx="12"/>
          </p:nvPr>
        </p:nvSpPr>
        <p:spPr/>
        <p:txBody>
          <a:bodyPr/>
          <a:lstStyle/>
          <a:p>
            <a:fld id="{9B760F7B-44E8-4480-8E98-A0350AC505B4}" type="slidenum">
              <a:rPr lang="en-GB" smtClean="0"/>
              <a:t>34</a:t>
            </a:fld>
            <a:endParaRPr lang="en-GB"/>
          </a:p>
        </p:txBody>
      </p:sp>
    </p:spTree>
    <p:extLst>
      <p:ext uri="{BB962C8B-B14F-4D97-AF65-F5344CB8AC3E}">
        <p14:creationId xmlns:p14="http://schemas.microsoft.com/office/powerpoint/2010/main" val="3890454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1148C-94CC-D91A-268E-697FC9B36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3F10E5-D145-F869-1290-3E6E226A9529}"/>
              </a:ext>
            </a:extLst>
          </p:cNvPr>
          <p:cNvSpPr>
            <a:spLocks noGrp="1"/>
          </p:cNvSpPr>
          <p:nvPr>
            <p:ph type="title"/>
          </p:nvPr>
        </p:nvSpPr>
        <p:spPr/>
        <p:txBody>
          <a:bodyPr/>
          <a:lstStyle/>
          <a:p>
            <a:r>
              <a:rPr lang="en-GB"/>
              <a:t>Workshop content</a:t>
            </a:r>
          </a:p>
        </p:txBody>
      </p:sp>
      <p:sp>
        <p:nvSpPr>
          <p:cNvPr id="3" name="Content Placeholder 2">
            <a:extLst>
              <a:ext uri="{FF2B5EF4-FFF2-40B4-BE49-F238E27FC236}">
                <a16:creationId xmlns:a16="http://schemas.microsoft.com/office/drawing/2014/main" id="{1B6144DD-8459-3348-15A8-53F08271342F}"/>
              </a:ext>
            </a:extLst>
          </p:cNvPr>
          <p:cNvSpPr>
            <a:spLocks noGrp="1"/>
          </p:cNvSpPr>
          <p:nvPr>
            <p:ph idx="1"/>
          </p:nvPr>
        </p:nvSpPr>
        <p:spPr>
          <a:xfrm>
            <a:off x="838199" y="1825625"/>
            <a:ext cx="10979989" cy="4351338"/>
          </a:xfrm>
        </p:spPr>
        <p:txBody>
          <a:bodyPr/>
          <a:lstStyle/>
          <a:p>
            <a:pPr marL="514350" indent="-514350">
              <a:buFont typeface="+mj-lt"/>
              <a:buAutoNum type="arabicPeriod"/>
            </a:pPr>
            <a:r>
              <a:rPr lang="en-GB"/>
              <a:t>What is web accessibility?</a:t>
            </a:r>
          </a:p>
          <a:p>
            <a:pPr marL="514350" indent="-514350">
              <a:buFont typeface="+mj-lt"/>
              <a:buAutoNum type="arabicPeriod"/>
            </a:pPr>
            <a:r>
              <a:rPr lang="en-GB"/>
              <a:t>Where do we start?</a:t>
            </a:r>
          </a:p>
          <a:p>
            <a:pPr marL="514350" indent="-514350">
              <a:buFont typeface="+mj-lt"/>
              <a:buAutoNum type="arabicPeriod"/>
            </a:pPr>
            <a:r>
              <a:rPr lang="en-GB" b="1"/>
              <a:t>How do we make web applications and maps more accessible?</a:t>
            </a:r>
          </a:p>
          <a:p>
            <a:pPr marL="514350" indent="-514350">
              <a:buFont typeface="+mj-lt"/>
              <a:buAutoNum type="arabicPeriod"/>
            </a:pPr>
            <a:r>
              <a:rPr lang="en-GB"/>
              <a:t>How do we test our maps/apps for accessibility?</a:t>
            </a:r>
          </a:p>
          <a:p>
            <a:pPr marL="514350" indent="-514350">
              <a:buFont typeface="+mj-lt"/>
              <a:buAutoNum type="arabicPeriod"/>
            </a:pPr>
            <a:r>
              <a:rPr lang="en-GB"/>
              <a:t>What are some hazards to be aware of?</a:t>
            </a:r>
          </a:p>
          <a:p>
            <a:pPr marL="514350" indent="-514350">
              <a:buFont typeface="+mj-lt"/>
              <a:buAutoNum type="arabicPeriod"/>
            </a:pPr>
            <a:r>
              <a:rPr lang="en-GB"/>
              <a:t>Where do we learn more?</a:t>
            </a:r>
          </a:p>
          <a:p>
            <a:endParaRPr lang="en-GB"/>
          </a:p>
        </p:txBody>
      </p:sp>
      <p:sp>
        <p:nvSpPr>
          <p:cNvPr id="4" name="Footer Placeholder 3">
            <a:extLst>
              <a:ext uri="{FF2B5EF4-FFF2-40B4-BE49-F238E27FC236}">
                <a16:creationId xmlns:a16="http://schemas.microsoft.com/office/drawing/2014/main" id="{7F89449E-1DDB-55E2-6FB8-441B29931003}"/>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8CDDA595-5AB6-E776-CB2E-A9C211F674F0}"/>
              </a:ext>
            </a:extLst>
          </p:cNvPr>
          <p:cNvSpPr>
            <a:spLocks noGrp="1"/>
          </p:cNvSpPr>
          <p:nvPr>
            <p:ph type="sldNum" sz="quarter" idx="12"/>
          </p:nvPr>
        </p:nvSpPr>
        <p:spPr/>
        <p:txBody>
          <a:bodyPr/>
          <a:lstStyle/>
          <a:p>
            <a:fld id="{9B760F7B-44E8-4480-8E98-A0350AC505B4}" type="slidenum">
              <a:rPr lang="en-GB" smtClean="0"/>
              <a:t>35</a:t>
            </a:fld>
            <a:endParaRPr lang="en-GB"/>
          </a:p>
        </p:txBody>
      </p:sp>
    </p:spTree>
    <p:extLst>
      <p:ext uri="{BB962C8B-B14F-4D97-AF65-F5344CB8AC3E}">
        <p14:creationId xmlns:p14="http://schemas.microsoft.com/office/powerpoint/2010/main" val="3567626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30410-7C6D-8ABB-727E-5C97BFBDAB45}"/>
              </a:ext>
            </a:extLst>
          </p:cNvPr>
          <p:cNvSpPr>
            <a:spLocks noGrp="1"/>
          </p:cNvSpPr>
          <p:nvPr>
            <p:ph type="title"/>
          </p:nvPr>
        </p:nvSpPr>
        <p:spPr/>
        <p:txBody>
          <a:bodyPr/>
          <a:lstStyle/>
          <a:p>
            <a:r>
              <a:rPr lang="en-GB"/>
              <a:t>How do we make apps and maps more accessible?</a:t>
            </a:r>
          </a:p>
        </p:txBody>
      </p:sp>
      <p:sp>
        <p:nvSpPr>
          <p:cNvPr id="3" name="Text Placeholder 2">
            <a:extLst>
              <a:ext uri="{FF2B5EF4-FFF2-40B4-BE49-F238E27FC236}">
                <a16:creationId xmlns:a16="http://schemas.microsoft.com/office/drawing/2014/main" id="{816840D4-362E-F394-85E1-DD961936DD8A}"/>
              </a:ext>
            </a:extLst>
          </p:cNvPr>
          <p:cNvSpPr>
            <a:spLocks noGrp="1"/>
          </p:cNvSpPr>
          <p:nvPr>
            <p:ph type="body" idx="1"/>
          </p:nvPr>
        </p:nvSpPr>
        <p:spPr/>
        <p:txBody>
          <a:bodyPr/>
          <a:lstStyle/>
          <a:p>
            <a:r>
              <a:rPr lang="en-GB"/>
              <a:t>How do we ensure the POUR principles are met?</a:t>
            </a:r>
          </a:p>
        </p:txBody>
      </p:sp>
      <p:sp>
        <p:nvSpPr>
          <p:cNvPr id="4" name="Footer Placeholder 3">
            <a:extLst>
              <a:ext uri="{FF2B5EF4-FFF2-40B4-BE49-F238E27FC236}">
                <a16:creationId xmlns:a16="http://schemas.microsoft.com/office/drawing/2014/main" id="{2467234D-8449-5424-493F-0DEC45B213D1}"/>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C210D55A-8EFA-AF83-2C24-CBFF04AE175D}"/>
              </a:ext>
            </a:extLst>
          </p:cNvPr>
          <p:cNvSpPr>
            <a:spLocks noGrp="1"/>
          </p:cNvSpPr>
          <p:nvPr>
            <p:ph type="sldNum" sz="quarter" idx="12"/>
          </p:nvPr>
        </p:nvSpPr>
        <p:spPr/>
        <p:txBody>
          <a:bodyPr/>
          <a:lstStyle/>
          <a:p>
            <a:fld id="{9B760F7B-44E8-4480-8E98-A0350AC505B4}" type="slidenum">
              <a:rPr lang="en-GB" smtClean="0"/>
              <a:t>36</a:t>
            </a:fld>
            <a:endParaRPr lang="en-GB"/>
          </a:p>
        </p:txBody>
      </p:sp>
    </p:spTree>
    <p:extLst>
      <p:ext uri="{BB962C8B-B14F-4D97-AF65-F5344CB8AC3E}">
        <p14:creationId xmlns:p14="http://schemas.microsoft.com/office/powerpoint/2010/main" val="38804347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DE84-4FC6-81B7-BD62-7F1B50ADF65D}"/>
              </a:ext>
            </a:extLst>
          </p:cNvPr>
          <p:cNvSpPr>
            <a:spLocks noGrp="1"/>
          </p:cNvSpPr>
          <p:nvPr>
            <p:ph type="title"/>
          </p:nvPr>
        </p:nvSpPr>
        <p:spPr/>
        <p:txBody>
          <a:bodyPr/>
          <a:lstStyle/>
          <a:p>
            <a:r>
              <a:rPr lang="en-GB"/>
              <a:t>Making sure your content is </a:t>
            </a:r>
            <a:r>
              <a:rPr lang="en-GB" b="1"/>
              <a:t>perceivable</a:t>
            </a:r>
            <a:endParaRPr lang="en-GB"/>
          </a:p>
        </p:txBody>
      </p:sp>
      <p:sp>
        <p:nvSpPr>
          <p:cNvPr id="3" name="Content Placeholder 2">
            <a:extLst>
              <a:ext uri="{FF2B5EF4-FFF2-40B4-BE49-F238E27FC236}">
                <a16:creationId xmlns:a16="http://schemas.microsoft.com/office/drawing/2014/main" id="{4BD544A6-3934-7B14-1FBE-1EA1E5F53A1C}"/>
              </a:ext>
            </a:extLst>
          </p:cNvPr>
          <p:cNvSpPr>
            <a:spLocks noGrp="1"/>
          </p:cNvSpPr>
          <p:nvPr>
            <p:ph idx="1"/>
          </p:nvPr>
        </p:nvSpPr>
        <p:spPr/>
        <p:txBody>
          <a:bodyPr>
            <a:normAutofit fontScale="92500" lnSpcReduction="10000"/>
          </a:bodyPr>
          <a:lstStyle/>
          <a:p>
            <a:r>
              <a:rPr lang="en-GB" sz="3600" dirty="0"/>
              <a:t>Sizing</a:t>
            </a:r>
          </a:p>
          <a:p>
            <a:r>
              <a:rPr lang="en-GB" sz="3600" dirty="0"/>
              <a:t>Contrast and colours</a:t>
            </a:r>
          </a:p>
          <a:p>
            <a:r>
              <a:rPr lang="en-GB" sz="3600" dirty="0"/>
              <a:t>Labels</a:t>
            </a:r>
          </a:p>
          <a:p>
            <a:r>
              <a:rPr lang="en-GB" sz="3600" dirty="0"/>
              <a:t>Fonts</a:t>
            </a:r>
          </a:p>
          <a:p>
            <a:r>
              <a:rPr lang="en-GB" sz="3600" dirty="0"/>
              <a:t>Zoomability</a:t>
            </a:r>
          </a:p>
          <a:p>
            <a:r>
              <a:rPr lang="en-GB" sz="3600" dirty="0"/>
              <a:t>Alt-text</a:t>
            </a:r>
          </a:p>
          <a:p>
            <a:r>
              <a:rPr lang="en-GB" sz="3600" dirty="0"/>
              <a:t>Screen-reader friendly</a:t>
            </a:r>
          </a:p>
          <a:p>
            <a:r>
              <a:rPr lang="en-GB" sz="3600" dirty="0"/>
              <a:t>Alternative data formats</a:t>
            </a:r>
          </a:p>
          <a:p>
            <a:endParaRPr lang="en-GB" dirty="0"/>
          </a:p>
        </p:txBody>
      </p:sp>
      <p:sp>
        <p:nvSpPr>
          <p:cNvPr id="4" name="Footer Placeholder 3">
            <a:extLst>
              <a:ext uri="{FF2B5EF4-FFF2-40B4-BE49-F238E27FC236}">
                <a16:creationId xmlns:a16="http://schemas.microsoft.com/office/drawing/2014/main" id="{8BADC08D-E405-E38D-9E5F-E8533C1FB59A}"/>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1017B693-078A-8303-9F30-D6785E7E198E}"/>
              </a:ext>
            </a:extLst>
          </p:cNvPr>
          <p:cNvSpPr>
            <a:spLocks noGrp="1"/>
          </p:cNvSpPr>
          <p:nvPr>
            <p:ph type="sldNum" sz="quarter" idx="12"/>
          </p:nvPr>
        </p:nvSpPr>
        <p:spPr/>
        <p:txBody>
          <a:bodyPr/>
          <a:lstStyle/>
          <a:p>
            <a:fld id="{9B760F7B-44E8-4480-8E98-A0350AC505B4}" type="slidenum">
              <a:rPr lang="en-GB" smtClean="0"/>
              <a:t>37</a:t>
            </a:fld>
            <a:endParaRPr lang="en-GB"/>
          </a:p>
        </p:txBody>
      </p:sp>
    </p:spTree>
    <p:extLst>
      <p:ext uri="{BB962C8B-B14F-4D97-AF65-F5344CB8AC3E}">
        <p14:creationId xmlns:p14="http://schemas.microsoft.com/office/powerpoint/2010/main" val="425712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1FC1F-0D1F-0A91-11AD-9DD24AE0B1DF}"/>
              </a:ext>
            </a:extLst>
          </p:cNvPr>
          <p:cNvSpPr>
            <a:spLocks noGrp="1"/>
          </p:cNvSpPr>
          <p:nvPr>
            <p:ph type="title"/>
          </p:nvPr>
        </p:nvSpPr>
        <p:spPr/>
        <p:txBody>
          <a:bodyPr/>
          <a:lstStyle/>
          <a:p>
            <a:r>
              <a:rPr lang="en-GB" dirty="0"/>
              <a:t>Target size</a:t>
            </a:r>
          </a:p>
        </p:txBody>
      </p:sp>
      <p:sp>
        <p:nvSpPr>
          <p:cNvPr id="3" name="Content Placeholder 2">
            <a:extLst>
              <a:ext uri="{FF2B5EF4-FFF2-40B4-BE49-F238E27FC236}">
                <a16:creationId xmlns:a16="http://schemas.microsoft.com/office/drawing/2014/main" id="{7DE9F95A-4B1E-0C56-0553-23ECF0BF8508}"/>
              </a:ext>
            </a:extLst>
          </p:cNvPr>
          <p:cNvSpPr>
            <a:spLocks noGrp="1"/>
          </p:cNvSpPr>
          <p:nvPr>
            <p:ph idx="1"/>
          </p:nvPr>
        </p:nvSpPr>
        <p:spPr/>
        <p:txBody>
          <a:bodyPr/>
          <a:lstStyle/>
          <a:p>
            <a:r>
              <a:rPr lang="en-GB" dirty="0"/>
              <a:t>Ensure controls meet a minimum size/have sufficient spacing so that they are clickable</a:t>
            </a:r>
          </a:p>
          <a:p>
            <a:r>
              <a:rPr lang="en-GB" dirty="0"/>
              <a:t>Need to be at least 24 X 24 CSS pixels</a:t>
            </a:r>
          </a:p>
          <a:p>
            <a:r>
              <a:rPr lang="en-GB" dirty="0"/>
              <a:t>Think about touch/mobile use:</a:t>
            </a:r>
          </a:p>
          <a:p>
            <a:pPr lvl="1"/>
            <a:r>
              <a:rPr lang="en-GB" dirty="0"/>
              <a:t>Touch screens can be an accessibility adjustment</a:t>
            </a:r>
          </a:p>
          <a:p>
            <a:pPr lvl="1"/>
            <a:r>
              <a:rPr lang="en-GB" dirty="0"/>
              <a:t>It’s more difficult to be precise using a touch screen than a mouse</a:t>
            </a:r>
          </a:p>
        </p:txBody>
      </p:sp>
      <p:sp>
        <p:nvSpPr>
          <p:cNvPr id="4" name="Footer Placeholder 3">
            <a:extLst>
              <a:ext uri="{FF2B5EF4-FFF2-40B4-BE49-F238E27FC236}">
                <a16:creationId xmlns:a16="http://schemas.microsoft.com/office/drawing/2014/main" id="{08BE0A84-D060-5B50-EBF1-EB8299881609}"/>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05EEF998-B07A-3893-9C64-8D051E2EFF83}"/>
              </a:ext>
            </a:extLst>
          </p:cNvPr>
          <p:cNvSpPr>
            <a:spLocks noGrp="1"/>
          </p:cNvSpPr>
          <p:nvPr>
            <p:ph type="sldNum" sz="quarter" idx="12"/>
          </p:nvPr>
        </p:nvSpPr>
        <p:spPr/>
        <p:txBody>
          <a:bodyPr/>
          <a:lstStyle/>
          <a:p>
            <a:fld id="{9B760F7B-44E8-4480-8E98-A0350AC505B4}" type="slidenum">
              <a:rPr lang="en-GB" smtClean="0"/>
              <a:t>38</a:t>
            </a:fld>
            <a:endParaRPr lang="en-GB"/>
          </a:p>
        </p:txBody>
      </p:sp>
    </p:spTree>
    <p:extLst>
      <p:ext uri="{BB962C8B-B14F-4D97-AF65-F5344CB8AC3E}">
        <p14:creationId xmlns:p14="http://schemas.microsoft.com/office/powerpoint/2010/main" val="15508237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30976-2C7B-44B5-EC4D-FC6F91F07CBE}"/>
              </a:ext>
            </a:extLst>
          </p:cNvPr>
          <p:cNvSpPr>
            <a:spLocks noGrp="1"/>
          </p:cNvSpPr>
          <p:nvPr>
            <p:ph type="title"/>
          </p:nvPr>
        </p:nvSpPr>
        <p:spPr/>
        <p:txBody>
          <a:bodyPr/>
          <a:lstStyle/>
          <a:p>
            <a:r>
              <a:rPr lang="en-GB"/>
              <a:t>Contrast</a:t>
            </a:r>
          </a:p>
        </p:txBody>
      </p:sp>
      <p:sp>
        <p:nvSpPr>
          <p:cNvPr id="3" name="Content Placeholder 2">
            <a:extLst>
              <a:ext uri="{FF2B5EF4-FFF2-40B4-BE49-F238E27FC236}">
                <a16:creationId xmlns:a16="http://schemas.microsoft.com/office/drawing/2014/main" id="{0F80F55A-0B6E-4A2B-84E6-7D249A87D79E}"/>
              </a:ext>
            </a:extLst>
          </p:cNvPr>
          <p:cNvSpPr>
            <a:spLocks noGrp="1"/>
          </p:cNvSpPr>
          <p:nvPr>
            <p:ph idx="1"/>
          </p:nvPr>
        </p:nvSpPr>
        <p:spPr>
          <a:xfrm>
            <a:off x="838200" y="1825625"/>
            <a:ext cx="10515600" cy="1717675"/>
          </a:xfrm>
        </p:spPr>
        <p:txBody>
          <a:bodyPr/>
          <a:lstStyle/>
          <a:p>
            <a:r>
              <a:rPr lang="en-GB"/>
              <a:t>Ensure sufficient contrast between text/buttons/symbols and the background</a:t>
            </a:r>
          </a:p>
          <a:p>
            <a:r>
              <a:rPr lang="en-GB"/>
              <a:t>Aim for an absolute minimum contrast of 4.5:1</a:t>
            </a:r>
          </a:p>
        </p:txBody>
      </p:sp>
      <p:sp>
        <p:nvSpPr>
          <p:cNvPr id="4" name="Footer Placeholder 3">
            <a:extLst>
              <a:ext uri="{FF2B5EF4-FFF2-40B4-BE49-F238E27FC236}">
                <a16:creationId xmlns:a16="http://schemas.microsoft.com/office/drawing/2014/main" id="{65085CBB-3F12-7738-61D5-E927C8123198}"/>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32A59D33-326F-D1F3-3B44-28FFFACAAE12}"/>
              </a:ext>
            </a:extLst>
          </p:cNvPr>
          <p:cNvSpPr>
            <a:spLocks noGrp="1"/>
          </p:cNvSpPr>
          <p:nvPr>
            <p:ph type="sldNum" sz="quarter" idx="12"/>
          </p:nvPr>
        </p:nvSpPr>
        <p:spPr/>
        <p:txBody>
          <a:bodyPr/>
          <a:lstStyle/>
          <a:p>
            <a:fld id="{9B760F7B-44E8-4480-8E98-A0350AC505B4}" type="slidenum">
              <a:rPr lang="en-GB" smtClean="0"/>
              <a:t>39</a:t>
            </a:fld>
            <a:endParaRPr lang="en-GB"/>
          </a:p>
        </p:txBody>
      </p:sp>
      <p:sp>
        <p:nvSpPr>
          <p:cNvPr id="6" name="Rectangle 5">
            <a:extLst>
              <a:ext uri="{FF2B5EF4-FFF2-40B4-BE49-F238E27FC236}">
                <a16:creationId xmlns:a16="http://schemas.microsoft.com/office/drawing/2014/main" id="{FF010436-2CA1-B2F4-0D68-F7908A6278C6}"/>
              </a:ext>
            </a:extLst>
          </p:cNvPr>
          <p:cNvSpPr/>
          <p:nvPr/>
        </p:nvSpPr>
        <p:spPr>
          <a:xfrm>
            <a:off x="1104900" y="3952875"/>
            <a:ext cx="3057525" cy="1371600"/>
          </a:xfrm>
          <a:prstGeom prst="rect">
            <a:avLst/>
          </a:prstGeom>
          <a:solidFill>
            <a:srgbClr val="6161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a:t>4.5:1</a:t>
            </a:r>
          </a:p>
        </p:txBody>
      </p:sp>
      <p:sp>
        <p:nvSpPr>
          <p:cNvPr id="7" name="Rectangle 6">
            <a:extLst>
              <a:ext uri="{FF2B5EF4-FFF2-40B4-BE49-F238E27FC236}">
                <a16:creationId xmlns:a16="http://schemas.microsoft.com/office/drawing/2014/main" id="{02B1AD8C-249E-7B3D-EC43-7F9E00C171FC}"/>
              </a:ext>
            </a:extLst>
          </p:cNvPr>
          <p:cNvSpPr/>
          <p:nvPr/>
        </p:nvSpPr>
        <p:spPr>
          <a:xfrm>
            <a:off x="4819652" y="3952875"/>
            <a:ext cx="3057525" cy="1371600"/>
          </a:xfrm>
          <a:prstGeom prst="rect">
            <a:avLst/>
          </a:prstGeom>
          <a:noFill/>
          <a:ln>
            <a:solidFill>
              <a:srgbClr val="6161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6000">
                <a:solidFill>
                  <a:srgbClr val="6161FF"/>
                </a:solidFill>
              </a:rPr>
              <a:t>4.5:1</a:t>
            </a:r>
          </a:p>
        </p:txBody>
      </p:sp>
      <p:sp>
        <p:nvSpPr>
          <p:cNvPr id="8" name="Rectangle 7">
            <a:extLst>
              <a:ext uri="{FF2B5EF4-FFF2-40B4-BE49-F238E27FC236}">
                <a16:creationId xmlns:a16="http://schemas.microsoft.com/office/drawing/2014/main" id="{B47A5EF5-C181-EE01-9097-85D5E62AC46A}"/>
              </a:ext>
            </a:extLst>
          </p:cNvPr>
          <p:cNvSpPr/>
          <p:nvPr/>
        </p:nvSpPr>
        <p:spPr>
          <a:xfrm>
            <a:off x="8610600" y="3952875"/>
            <a:ext cx="3057524" cy="13716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2800"/>
              <a:t>WCAG AA: Pass ☑</a:t>
            </a:r>
          </a:p>
          <a:p>
            <a:pPr algn="ctr"/>
            <a:r>
              <a:rPr lang="en-GB" sz="2800"/>
              <a:t>WCAG AAA: Fail ⮽</a:t>
            </a:r>
          </a:p>
        </p:txBody>
      </p:sp>
    </p:spTree>
    <p:extLst>
      <p:ext uri="{BB962C8B-B14F-4D97-AF65-F5344CB8AC3E}">
        <p14:creationId xmlns:p14="http://schemas.microsoft.com/office/powerpoint/2010/main" val="231110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4E0D3-7C54-2077-0933-E9F926100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424C58-2871-F8F2-974B-A28328456970}"/>
              </a:ext>
            </a:extLst>
          </p:cNvPr>
          <p:cNvSpPr>
            <a:spLocks noGrp="1"/>
          </p:cNvSpPr>
          <p:nvPr>
            <p:ph type="title"/>
          </p:nvPr>
        </p:nvSpPr>
        <p:spPr/>
        <p:txBody>
          <a:bodyPr/>
          <a:lstStyle/>
          <a:p>
            <a:r>
              <a:rPr lang="en-GB"/>
              <a:t>What to expect from this session</a:t>
            </a:r>
          </a:p>
        </p:txBody>
      </p:sp>
      <p:sp>
        <p:nvSpPr>
          <p:cNvPr id="3" name="Content Placeholder 2">
            <a:extLst>
              <a:ext uri="{FF2B5EF4-FFF2-40B4-BE49-F238E27FC236}">
                <a16:creationId xmlns:a16="http://schemas.microsoft.com/office/drawing/2014/main" id="{E0F99CB5-09C2-1D92-76C0-B4D0D9A8DB80}"/>
              </a:ext>
            </a:extLst>
          </p:cNvPr>
          <p:cNvSpPr>
            <a:spLocks noGrp="1"/>
          </p:cNvSpPr>
          <p:nvPr>
            <p:ph idx="1"/>
          </p:nvPr>
        </p:nvSpPr>
        <p:spPr/>
        <p:txBody>
          <a:bodyPr/>
          <a:lstStyle/>
          <a:p>
            <a:r>
              <a:rPr lang="en-GB"/>
              <a:t>A lot to absorb</a:t>
            </a:r>
          </a:p>
          <a:p>
            <a:pPr lvl="1"/>
            <a:r>
              <a:rPr lang="en-GB"/>
              <a:t>This is a jumping-off point</a:t>
            </a:r>
          </a:p>
          <a:p>
            <a:pPr lvl="1"/>
            <a:r>
              <a:rPr lang="en-GB"/>
              <a:t>Links to resources provided in the slides</a:t>
            </a:r>
          </a:p>
          <a:p>
            <a:pPr lvl="1"/>
            <a:r>
              <a:rPr lang="en-GB"/>
              <a:t>Don’t expect to be an accessibility expert at the end!</a:t>
            </a:r>
          </a:p>
          <a:p>
            <a:pPr lvl="1"/>
            <a:endParaRPr lang="en-GB"/>
          </a:p>
          <a:p>
            <a:r>
              <a:rPr lang="en-GB"/>
              <a:t>Key takeaways:</a:t>
            </a:r>
          </a:p>
          <a:p>
            <a:pPr lvl="1"/>
            <a:r>
              <a:rPr lang="en-GB"/>
              <a:t>Web accessibility is a fundamental part of building a good web application;</a:t>
            </a:r>
          </a:p>
          <a:p>
            <a:pPr lvl="1"/>
            <a:r>
              <a:rPr lang="en-GB"/>
              <a:t>Be open to advice, suggestions, and critique on web accessibility!</a:t>
            </a:r>
          </a:p>
          <a:p>
            <a:pPr lvl="1"/>
            <a:endParaRPr lang="en-GB"/>
          </a:p>
        </p:txBody>
      </p:sp>
      <p:sp>
        <p:nvSpPr>
          <p:cNvPr id="4" name="Footer Placeholder 3">
            <a:extLst>
              <a:ext uri="{FF2B5EF4-FFF2-40B4-BE49-F238E27FC236}">
                <a16:creationId xmlns:a16="http://schemas.microsoft.com/office/drawing/2014/main" id="{293DEA5E-1C65-F673-5C49-9362E4511300}"/>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258D0A4F-B140-F136-8F30-7398D12AFBB3}"/>
              </a:ext>
            </a:extLst>
          </p:cNvPr>
          <p:cNvSpPr>
            <a:spLocks noGrp="1"/>
          </p:cNvSpPr>
          <p:nvPr>
            <p:ph type="sldNum" sz="quarter" idx="12"/>
          </p:nvPr>
        </p:nvSpPr>
        <p:spPr/>
        <p:txBody>
          <a:bodyPr/>
          <a:lstStyle/>
          <a:p>
            <a:fld id="{9B760F7B-44E8-4480-8E98-A0350AC505B4}" type="slidenum">
              <a:rPr lang="en-GB" smtClean="0"/>
              <a:t>4</a:t>
            </a:fld>
            <a:endParaRPr lang="en-GB"/>
          </a:p>
        </p:txBody>
      </p:sp>
    </p:spTree>
    <p:extLst>
      <p:ext uri="{BB962C8B-B14F-4D97-AF65-F5344CB8AC3E}">
        <p14:creationId xmlns:p14="http://schemas.microsoft.com/office/powerpoint/2010/main" val="1617714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3E479-0769-D3A1-247D-06EF1455FCA4}"/>
              </a:ext>
            </a:extLst>
          </p:cNvPr>
          <p:cNvSpPr>
            <a:spLocks noGrp="1"/>
          </p:cNvSpPr>
          <p:nvPr>
            <p:ph type="title"/>
          </p:nvPr>
        </p:nvSpPr>
        <p:spPr/>
        <p:txBody>
          <a:bodyPr/>
          <a:lstStyle/>
          <a:p>
            <a:r>
              <a:rPr lang="en-GB"/>
              <a:t>Tools for contrast</a:t>
            </a:r>
          </a:p>
        </p:txBody>
      </p:sp>
      <p:pic>
        <p:nvPicPr>
          <p:cNvPr id="8" name="Content Placeholder 7" descr="A screenshot of the Web Aim contrast checker, comparing a deep purple foreground colour and a white background colour. The hex values are provided for each, and the contrast is shown to be 10.6:1">
            <a:extLst>
              <a:ext uri="{FF2B5EF4-FFF2-40B4-BE49-F238E27FC236}">
                <a16:creationId xmlns:a16="http://schemas.microsoft.com/office/drawing/2014/main" id="{8B806E1C-4893-A894-BB7F-95AB895FD89A}"/>
              </a:ext>
            </a:extLst>
          </p:cNvPr>
          <p:cNvPicPr>
            <a:picLocks noGrp="1" noChangeAspect="1"/>
          </p:cNvPicPr>
          <p:nvPr>
            <p:ph sz="half" idx="1"/>
          </p:nvPr>
        </p:nvPicPr>
        <p:blipFill>
          <a:blip r:embed="rId2"/>
          <a:stretch>
            <a:fillRect/>
          </a:stretch>
        </p:blipFill>
        <p:spPr>
          <a:xfrm>
            <a:off x="838200" y="2104959"/>
            <a:ext cx="5181600" cy="3792669"/>
          </a:xfrm>
        </p:spPr>
      </p:pic>
      <p:sp>
        <p:nvSpPr>
          <p:cNvPr id="4" name="Content Placeholder 3">
            <a:extLst>
              <a:ext uri="{FF2B5EF4-FFF2-40B4-BE49-F238E27FC236}">
                <a16:creationId xmlns:a16="http://schemas.microsoft.com/office/drawing/2014/main" id="{38088814-FFD3-021E-9323-D2825A0C21B2}"/>
              </a:ext>
            </a:extLst>
          </p:cNvPr>
          <p:cNvSpPr>
            <a:spLocks noGrp="1"/>
          </p:cNvSpPr>
          <p:nvPr>
            <p:ph sz="half" idx="2"/>
          </p:nvPr>
        </p:nvSpPr>
        <p:spPr/>
        <p:txBody>
          <a:bodyPr/>
          <a:lstStyle/>
          <a:p>
            <a:r>
              <a:rPr lang="en-GB">
                <a:hlinkClick r:id="rId3"/>
              </a:rPr>
              <a:t>https://webaim.org/resources/contrastchecker/</a:t>
            </a:r>
            <a:endParaRPr lang="en-GB"/>
          </a:p>
          <a:p>
            <a:r>
              <a:rPr lang="en-GB"/>
              <a:t>Compare two colours (foreground and background)</a:t>
            </a:r>
          </a:p>
          <a:p>
            <a:r>
              <a:rPr lang="en-GB"/>
              <a:t>Check against WCAG criteria for normal and large text, and graphical user interface components</a:t>
            </a:r>
          </a:p>
          <a:p>
            <a:r>
              <a:rPr lang="en-GB"/>
              <a:t>Very well designed, accessible site</a:t>
            </a:r>
          </a:p>
        </p:txBody>
      </p:sp>
      <p:sp>
        <p:nvSpPr>
          <p:cNvPr id="5" name="Footer Placeholder 4">
            <a:extLst>
              <a:ext uri="{FF2B5EF4-FFF2-40B4-BE49-F238E27FC236}">
                <a16:creationId xmlns:a16="http://schemas.microsoft.com/office/drawing/2014/main" id="{1CD9A179-86F9-0E61-11EF-04161E13ACEA}"/>
              </a:ext>
            </a:extLst>
          </p:cNvPr>
          <p:cNvSpPr>
            <a:spLocks noGrp="1"/>
          </p:cNvSpPr>
          <p:nvPr>
            <p:ph type="ftr" sz="quarter" idx="11"/>
          </p:nvPr>
        </p:nvSpPr>
        <p:spPr/>
        <p:txBody>
          <a:bodyPr/>
          <a:lstStyle/>
          <a:p>
            <a:r>
              <a:rPr lang="en-GB"/>
              <a:t>Web Accessibility 101</a:t>
            </a:r>
          </a:p>
        </p:txBody>
      </p:sp>
      <p:sp>
        <p:nvSpPr>
          <p:cNvPr id="6" name="Slide Number Placeholder 5">
            <a:extLst>
              <a:ext uri="{FF2B5EF4-FFF2-40B4-BE49-F238E27FC236}">
                <a16:creationId xmlns:a16="http://schemas.microsoft.com/office/drawing/2014/main" id="{2121C046-57CD-7CDF-A6A3-1645FBBDE745}"/>
              </a:ext>
            </a:extLst>
          </p:cNvPr>
          <p:cNvSpPr>
            <a:spLocks noGrp="1"/>
          </p:cNvSpPr>
          <p:nvPr>
            <p:ph type="sldNum" sz="quarter" idx="12"/>
          </p:nvPr>
        </p:nvSpPr>
        <p:spPr/>
        <p:txBody>
          <a:bodyPr/>
          <a:lstStyle/>
          <a:p>
            <a:fld id="{9B760F7B-44E8-4480-8E98-A0350AC505B4}" type="slidenum">
              <a:rPr lang="en-GB" smtClean="0"/>
              <a:t>40</a:t>
            </a:fld>
            <a:endParaRPr lang="en-GB"/>
          </a:p>
        </p:txBody>
      </p:sp>
    </p:spTree>
    <p:extLst>
      <p:ext uri="{BB962C8B-B14F-4D97-AF65-F5344CB8AC3E}">
        <p14:creationId xmlns:p14="http://schemas.microsoft.com/office/powerpoint/2010/main" val="11020488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4FF7-FD61-83C7-8F15-794C798EA9F4}"/>
              </a:ext>
            </a:extLst>
          </p:cNvPr>
          <p:cNvSpPr>
            <a:spLocks noGrp="1"/>
          </p:cNvSpPr>
          <p:nvPr>
            <p:ph type="title"/>
          </p:nvPr>
        </p:nvSpPr>
        <p:spPr/>
        <p:txBody>
          <a:bodyPr/>
          <a:lstStyle/>
          <a:p>
            <a:r>
              <a:rPr lang="en-GB"/>
              <a:t>Tools for contrast</a:t>
            </a:r>
          </a:p>
        </p:txBody>
      </p:sp>
      <p:pic>
        <p:nvPicPr>
          <p:cNvPr id="8" name="Content Placeholder 7" descr="A screenshot of a palette colour contrast checker. The website is comparing a bright purple and dark green as forefront colours, with grey and black as background colours. Under the colour picker section, a grid has been generated showing example text in the foreground colours, on top of the background colours.">
            <a:extLst>
              <a:ext uri="{FF2B5EF4-FFF2-40B4-BE49-F238E27FC236}">
                <a16:creationId xmlns:a16="http://schemas.microsoft.com/office/drawing/2014/main" id="{DA66AA89-0BEA-E094-0187-960D47CBA018}"/>
              </a:ext>
            </a:extLst>
          </p:cNvPr>
          <p:cNvPicPr>
            <a:picLocks noGrp="1" noChangeAspect="1"/>
          </p:cNvPicPr>
          <p:nvPr>
            <p:ph sz="half" idx="1"/>
          </p:nvPr>
        </p:nvPicPr>
        <p:blipFill>
          <a:blip r:embed="rId2"/>
          <a:stretch>
            <a:fillRect/>
          </a:stretch>
        </p:blipFill>
        <p:spPr>
          <a:xfrm>
            <a:off x="1805653" y="1825625"/>
            <a:ext cx="3246693" cy="4351338"/>
          </a:xfrm>
        </p:spPr>
      </p:pic>
      <p:sp>
        <p:nvSpPr>
          <p:cNvPr id="4" name="Content Placeholder 3">
            <a:extLst>
              <a:ext uri="{FF2B5EF4-FFF2-40B4-BE49-F238E27FC236}">
                <a16:creationId xmlns:a16="http://schemas.microsoft.com/office/drawing/2014/main" id="{7C08D060-9C04-1D15-7EFD-72AE2CC37930}"/>
              </a:ext>
            </a:extLst>
          </p:cNvPr>
          <p:cNvSpPr>
            <a:spLocks noGrp="1"/>
          </p:cNvSpPr>
          <p:nvPr>
            <p:ph sz="half" idx="2"/>
          </p:nvPr>
        </p:nvSpPr>
        <p:spPr/>
        <p:txBody>
          <a:bodyPr/>
          <a:lstStyle/>
          <a:p>
            <a:r>
              <a:rPr lang="en-GB">
                <a:hlinkClick r:id="rId3"/>
              </a:rPr>
              <a:t>https://multiple-contrast-checker.netlify.app/</a:t>
            </a:r>
            <a:endParaRPr lang="en-GB"/>
          </a:p>
          <a:p>
            <a:r>
              <a:rPr lang="en-GB"/>
              <a:t>Useful for checking selections of colours </a:t>
            </a:r>
          </a:p>
          <a:p>
            <a:r>
              <a:rPr lang="en-GB"/>
              <a:t>Doesn’t give you the same feedback on WCAG AA or AAA guidelines</a:t>
            </a:r>
          </a:p>
          <a:p>
            <a:r>
              <a:rPr lang="en-GB"/>
              <a:t>Website text/UI is low-contrast</a:t>
            </a:r>
          </a:p>
          <a:p>
            <a:endParaRPr lang="en-GB"/>
          </a:p>
        </p:txBody>
      </p:sp>
      <p:sp>
        <p:nvSpPr>
          <p:cNvPr id="5" name="Footer Placeholder 4">
            <a:extLst>
              <a:ext uri="{FF2B5EF4-FFF2-40B4-BE49-F238E27FC236}">
                <a16:creationId xmlns:a16="http://schemas.microsoft.com/office/drawing/2014/main" id="{24F554F8-D6F2-5833-4539-5CDC70C3B046}"/>
              </a:ext>
            </a:extLst>
          </p:cNvPr>
          <p:cNvSpPr>
            <a:spLocks noGrp="1"/>
          </p:cNvSpPr>
          <p:nvPr>
            <p:ph type="ftr" sz="quarter" idx="11"/>
          </p:nvPr>
        </p:nvSpPr>
        <p:spPr/>
        <p:txBody>
          <a:bodyPr/>
          <a:lstStyle/>
          <a:p>
            <a:r>
              <a:rPr lang="en-GB"/>
              <a:t>Web Accessibility 101</a:t>
            </a:r>
          </a:p>
        </p:txBody>
      </p:sp>
      <p:sp>
        <p:nvSpPr>
          <p:cNvPr id="6" name="Slide Number Placeholder 5">
            <a:extLst>
              <a:ext uri="{FF2B5EF4-FFF2-40B4-BE49-F238E27FC236}">
                <a16:creationId xmlns:a16="http://schemas.microsoft.com/office/drawing/2014/main" id="{AC243EB0-7A51-F83A-C578-9406829503F4}"/>
              </a:ext>
            </a:extLst>
          </p:cNvPr>
          <p:cNvSpPr>
            <a:spLocks noGrp="1"/>
          </p:cNvSpPr>
          <p:nvPr>
            <p:ph type="sldNum" sz="quarter" idx="12"/>
          </p:nvPr>
        </p:nvSpPr>
        <p:spPr/>
        <p:txBody>
          <a:bodyPr/>
          <a:lstStyle/>
          <a:p>
            <a:fld id="{9B760F7B-44E8-4480-8E98-A0350AC505B4}" type="slidenum">
              <a:rPr lang="en-GB" smtClean="0"/>
              <a:t>41</a:t>
            </a:fld>
            <a:endParaRPr lang="en-GB"/>
          </a:p>
        </p:txBody>
      </p:sp>
    </p:spTree>
    <p:extLst>
      <p:ext uri="{BB962C8B-B14F-4D97-AF65-F5344CB8AC3E}">
        <p14:creationId xmlns:p14="http://schemas.microsoft.com/office/powerpoint/2010/main" val="2914266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07122-9CA4-64B0-3C9E-1638ABB35B63}"/>
              </a:ext>
            </a:extLst>
          </p:cNvPr>
          <p:cNvSpPr>
            <a:spLocks noGrp="1"/>
          </p:cNvSpPr>
          <p:nvPr>
            <p:ph type="title"/>
          </p:nvPr>
        </p:nvSpPr>
        <p:spPr/>
        <p:txBody>
          <a:bodyPr/>
          <a:lstStyle/>
          <a:p>
            <a:r>
              <a:rPr lang="en-GB"/>
              <a:t>Tools for contrast</a:t>
            </a:r>
          </a:p>
        </p:txBody>
      </p:sp>
      <p:pic>
        <p:nvPicPr>
          <p:cNvPr id="8" name="Content Placeholder 7" descr="A screenshot of a complex colour palette contrast checker, showing rows of paired colours form a 5-colour palette. Each pair has a &quot;pass&quot; or &quot;fail&quot; symbol denoting whether they meet wcag standards. The screenshot has been split in two and these are places next to each other.">
            <a:extLst>
              <a:ext uri="{FF2B5EF4-FFF2-40B4-BE49-F238E27FC236}">
                <a16:creationId xmlns:a16="http://schemas.microsoft.com/office/drawing/2014/main" id="{0537AEC6-2F55-E22D-F835-5326F114A602}"/>
              </a:ext>
            </a:extLst>
          </p:cNvPr>
          <p:cNvPicPr>
            <a:picLocks noGrp="1" noChangeAspect="1"/>
          </p:cNvPicPr>
          <p:nvPr>
            <p:ph sz="half" idx="1"/>
          </p:nvPr>
        </p:nvPicPr>
        <p:blipFill>
          <a:blip r:embed="rId2"/>
          <a:stretch>
            <a:fillRect/>
          </a:stretch>
        </p:blipFill>
        <p:spPr>
          <a:xfrm>
            <a:off x="1446697" y="1825625"/>
            <a:ext cx="1821166" cy="4351338"/>
          </a:xfrm>
        </p:spPr>
      </p:pic>
      <p:sp>
        <p:nvSpPr>
          <p:cNvPr id="4" name="Content Placeholder 3">
            <a:extLst>
              <a:ext uri="{FF2B5EF4-FFF2-40B4-BE49-F238E27FC236}">
                <a16:creationId xmlns:a16="http://schemas.microsoft.com/office/drawing/2014/main" id="{933E976E-A25F-6F30-2799-E328489BD67A}"/>
              </a:ext>
            </a:extLst>
          </p:cNvPr>
          <p:cNvSpPr>
            <a:spLocks noGrp="1"/>
          </p:cNvSpPr>
          <p:nvPr>
            <p:ph sz="half" idx="2"/>
          </p:nvPr>
        </p:nvSpPr>
        <p:spPr/>
        <p:txBody>
          <a:bodyPr/>
          <a:lstStyle/>
          <a:p>
            <a:r>
              <a:rPr lang="en-GB">
                <a:hlinkClick r:id="rId3"/>
              </a:rPr>
              <a:t>https://color-contrast-checker.deque.com/</a:t>
            </a:r>
            <a:endParaRPr lang="en-GB"/>
          </a:p>
          <a:p>
            <a:r>
              <a:rPr lang="en-GB"/>
              <a:t>Allows much more complex comparisons (of every colour with every other colour)</a:t>
            </a:r>
          </a:p>
          <a:p>
            <a:r>
              <a:rPr lang="en-GB"/>
              <a:t>Suggests replacement colours for better contrast</a:t>
            </a:r>
          </a:p>
          <a:p>
            <a:r>
              <a:rPr lang="en-GB"/>
              <a:t>A bit difficult to see all the comparisons: can be overwhelming</a:t>
            </a:r>
          </a:p>
        </p:txBody>
      </p:sp>
      <p:sp>
        <p:nvSpPr>
          <p:cNvPr id="5" name="Footer Placeholder 4">
            <a:extLst>
              <a:ext uri="{FF2B5EF4-FFF2-40B4-BE49-F238E27FC236}">
                <a16:creationId xmlns:a16="http://schemas.microsoft.com/office/drawing/2014/main" id="{66568B06-A12B-6051-8E87-D127F024ADCD}"/>
              </a:ext>
            </a:extLst>
          </p:cNvPr>
          <p:cNvSpPr>
            <a:spLocks noGrp="1"/>
          </p:cNvSpPr>
          <p:nvPr>
            <p:ph type="ftr" sz="quarter" idx="11"/>
          </p:nvPr>
        </p:nvSpPr>
        <p:spPr/>
        <p:txBody>
          <a:bodyPr/>
          <a:lstStyle/>
          <a:p>
            <a:r>
              <a:rPr lang="en-GB"/>
              <a:t>Web Accessibility 101</a:t>
            </a:r>
          </a:p>
        </p:txBody>
      </p:sp>
      <p:sp>
        <p:nvSpPr>
          <p:cNvPr id="6" name="Slide Number Placeholder 5">
            <a:extLst>
              <a:ext uri="{FF2B5EF4-FFF2-40B4-BE49-F238E27FC236}">
                <a16:creationId xmlns:a16="http://schemas.microsoft.com/office/drawing/2014/main" id="{483F27F2-B4E4-7EDF-CAEC-645A0FB9944F}"/>
              </a:ext>
            </a:extLst>
          </p:cNvPr>
          <p:cNvSpPr>
            <a:spLocks noGrp="1"/>
          </p:cNvSpPr>
          <p:nvPr>
            <p:ph type="sldNum" sz="quarter" idx="12"/>
          </p:nvPr>
        </p:nvSpPr>
        <p:spPr/>
        <p:txBody>
          <a:bodyPr/>
          <a:lstStyle/>
          <a:p>
            <a:fld id="{9B760F7B-44E8-4480-8E98-A0350AC505B4}" type="slidenum">
              <a:rPr lang="en-GB" smtClean="0"/>
              <a:t>42</a:t>
            </a:fld>
            <a:endParaRPr lang="en-GB"/>
          </a:p>
        </p:txBody>
      </p:sp>
      <p:pic>
        <p:nvPicPr>
          <p:cNvPr id="10" name="Picture 9" descr="A screenshot of a complex colour palette contrast checker, showing rows of paired colours form a 5-colour palette. Each pair has a &quot;pass&quot; or &quot;fail&quot; symbol denoting whether they meet wcag standards. The screenshot has been split in two and these are places next to each other.">
            <a:extLst>
              <a:ext uri="{FF2B5EF4-FFF2-40B4-BE49-F238E27FC236}">
                <a16:creationId xmlns:a16="http://schemas.microsoft.com/office/drawing/2014/main" id="{570EB349-B86C-164E-A54C-ABFFE8140B2D}"/>
              </a:ext>
            </a:extLst>
          </p:cNvPr>
          <p:cNvPicPr>
            <a:picLocks noChangeAspect="1"/>
          </p:cNvPicPr>
          <p:nvPr/>
        </p:nvPicPr>
        <p:blipFill>
          <a:blip r:embed="rId4"/>
          <a:stretch>
            <a:fillRect/>
          </a:stretch>
        </p:blipFill>
        <p:spPr>
          <a:xfrm>
            <a:off x="3503838" y="1817124"/>
            <a:ext cx="1913289" cy="4351338"/>
          </a:xfrm>
          <a:prstGeom prst="rect">
            <a:avLst/>
          </a:prstGeom>
        </p:spPr>
      </p:pic>
    </p:spTree>
    <p:extLst>
      <p:ext uri="{BB962C8B-B14F-4D97-AF65-F5344CB8AC3E}">
        <p14:creationId xmlns:p14="http://schemas.microsoft.com/office/powerpoint/2010/main" val="32899677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4B4B5-B4A8-DED0-899D-0FA9F1C19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13C526-112D-90D0-B679-1C704E3E918E}"/>
              </a:ext>
            </a:extLst>
          </p:cNvPr>
          <p:cNvSpPr>
            <a:spLocks noGrp="1"/>
          </p:cNvSpPr>
          <p:nvPr>
            <p:ph type="title"/>
          </p:nvPr>
        </p:nvSpPr>
        <p:spPr/>
        <p:txBody>
          <a:bodyPr/>
          <a:lstStyle/>
          <a:p>
            <a:r>
              <a:rPr lang="en-GB"/>
              <a:t>Contrast on maps</a:t>
            </a:r>
          </a:p>
        </p:txBody>
      </p:sp>
      <p:sp>
        <p:nvSpPr>
          <p:cNvPr id="3" name="Content Placeholder 2">
            <a:extLst>
              <a:ext uri="{FF2B5EF4-FFF2-40B4-BE49-F238E27FC236}">
                <a16:creationId xmlns:a16="http://schemas.microsoft.com/office/drawing/2014/main" id="{05EB8F80-7604-5C16-BC5C-53EFA3F02E1E}"/>
              </a:ext>
            </a:extLst>
          </p:cNvPr>
          <p:cNvSpPr>
            <a:spLocks noGrp="1"/>
          </p:cNvSpPr>
          <p:nvPr>
            <p:ph idx="1"/>
          </p:nvPr>
        </p:nvSpPr>
        <p:spPr>
          <a:xfrm>
            <a:off x="838200" y="1825625"/>
            <a:ext cx="10515600" cy="2242522"/>
          </a:xfrm>
        </p:spPr>
        <p:txBody>
          <a:bodyPr/>
          <a:lstStyle/>
          <a:p>
            <a:r>
              <a:rPr lang="en-GB"/>
              <a:t>Treat labels, boundaries, lines as text when looking at contrast ratios (e.g. requiring high contrast)</a:t>
            </a:r>
          </a:p>
          <a:p>
            <a:pPr lvl="1"/>
            <a:r>
              <a:rPr lang="en-GB"/>
              <a:t>Background colours underneath labels are often varied and not constant</a:t>
            </a:r>
          </a:p>
          <a:p>
            <a:pPr lvl="1"/>
            <a:r>
              <a:rPr lang="en-GB"/>
              <a:t>Using halos/masks can make labels more legible</a:t>
            </a:r>
          </a:p>
          <a:p>
            <a:r>
              <a:rPr lang="en-GB"/>
              <a:t>More discussion on typography later</a:t>
            </a:r>
          </a:p>
        </p:txBody>
      </p:sp>
      <p:sp>
        <p:nvSpPr>
          <p:cNvPr id="4" name="Footer Placeholder 3">
            <a:extLst>
              <a:ext uri="{FF2B5EF4-FFF2-40B4-BE49-F238E27FC236}">
                <a16:creationId xmlns:a16="http://schemas.microsoft.com/office/drawing/2014/main" id="{930202E9-0CCA-77A0-CFEA-57149ADDB738}"/>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2AEE378C-50E9-68CF-B13D-3F04A2096CC7}"/>
              </a:ext>
            </a:extLst>
          </p:cNvPr>
          <p:cNvSpPr>
            <a:spLocks noGrp="1"/>
          </p:cNvSpPr>
          <p:nvPr>
            <p:ph type="sldNum" sz="quarter" idx="12"/>
          </p:nvPr>
        </p:nvSpPr>
        <p:spPr/>
        <p:txBody>
          <a:bodyPr/>
          <a:lstStyle/>
          <a:p>
            <a:fld id="{9B760F7B-44E8-4480-8E98-A0350AC505B4}" type="slidenum">
              <a:rPr lang="en-GB" smtClean="0"/>
              <a:t>43</a:t>
            </a:fld>
            <a:endParaRPr lang="en-GB"/>
          </a:p>
        </p:txBody>
      </p:sp>
      <p:sp>
        <p:nvSpPr>
          <p:cNvPr id="6" name="Rectangle 5">
            <a:extLst>
              <a:ext uri="{FF2B5EF4-FFF2-40B4-BE49-F238E27FC236}">
                <a16:creationId xmlns:a16="http://schemas.microsoft.com/office/drawing/2014/main" id="{DABFA6F9-6037-5A59-2505-A247AE71E3AC}"/>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a:solidFill>
                  <a:schemeClr val="accent3">
                    <a:lumMod val="50000"/>
                  </a:schemeClr>
                </a:solidFill>
                <a:hlinkClick r:id="rId2"/>
              </a:rPr>
              <a:t>11 Ways to Enhance Map Clarity with Strategic </a:t>
            </a:r>
            <a:r>
              <a:rPr lang="en-GB" err="1">
                <a:solidFill>
                  <a:schemeClr val="accent3">
                    <a:lumMod val="50000"/>
                  </a:schemeClr>
                </a:solidFill>
                <a:hlinkClick r:id="rId2"/>
              </a:rPr>
              <a:t>Labeling</a:t>
            </a:r>
            <a:endParaRPr lang="en-GB">
              <a:solidFill>
                <a:schemeClr val="accent3">
                  <a:lumMod val="50000"/>
                </a:schemeClr>
              </a:solidFill>
            </a:endParaRPr>
          </a:p>
        </p:txBody>
      </p:sp>
    </p:spTree>
    <p:extLst>
      <p:ext uri="{BB962C8B-B14F-4D97-AF65-F5344CB8AC3E}">
        <p14:creationId xmlns:p14="http://schemas.microsoft.com/office/powerpoint/2010/main" val="3897087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Which do you think are the WORST labels? Pick up to three</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p>
        </p:txBody>
      </p:sp>
      <p:sp>
        <p:nvSpPr>
          <p:cNvPr id="4" name="Rectangle: Rounded Corners 3">
            <a:extLst>
              <a:ext uri="{FF2B5EF4-FFF2-40B4-BE49-F238E27FC236}">
                <a16:creationId xmlns:a16="http://schemas.microsoft.com/office/drawing/2014/main" id="{1BC04E4C-91D9-4E31-ADBE-8E8893EEB9AD}"/>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54A310E7-B7CC-4EC4-AA8C-BED2D9EAB7FA}"/>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Question slide</a:t>
            </a:r>
          </a:p>
        </p:txBody>
      </p:sp>
      <p:sp>
        <p:nvSpPr>
          <p:cNvPr id="6" name="Rectangle: Top Corners Snipped 5">
            <a:extLst>
              <a:ext uri="{FF2B5EF4-FFF2-40B4-BE49-F238E27FC236}">
                <a16:creationId xmlns:a16="http://schemas.microsoft.com/office/drawing/2014/main" id="{F86664FD-3EB3-4B80-8198-5FAF55F0ABC5}"/>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32213143-6B7C-467F-88E4-D7B8D4EDA4DB}"/>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Oval 7">
            <a:extLst>
              <a:ext uri="{FF2B5EF4-FFF2-40B4-BE49-F238E27FC236}">
                <a16:creationId xmlns:a16="http://schemas.microsoft.com/office/drawing/2014/main" id="{A6114C2F-A445-415A-8521-381A6D888178}"/>
              </a:ext>
            </a:extLst>
          </p:cNvPr>
          <p:cNvSpPr/>
          <p:nvPr>
            <p:custDataLst>
              <p:tags r:id="rId8"/>
            </p:custDataLst>
          </p:nvPr>
        </p:nvSpPr>
        <p:spPr>
          <a:xfrm>
            <a:off x="11341100" y="6007100"/>
            <a:ext cx="762000" cy="762000"/>
          </a:xfrm>
          <a:prstGeom prst="ellipse">
            <a:avLst/>
          </a:prstGeom>
          <a:solidFill>
            <a:srgbClr val="24226F">
              <a:alpha val="0"/>
              <a:alpha val="0"/>
              <a:alpha val="0"/>
              <a:alpha val="0"/>
              <a:alpha val="0"/>
              <a:alpha val="0"/>
              <a:alpha val="0"/>
              <a:alpha val="0"/>
            </a:srgbClr>
          </a:solidFill>
          <a:ln w="19050" cap="flat" cmpd="sng" algn="ctr">
            <a:solidFill>
              <a:srgbClr val="24226F">
                <a:shade val="1500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rIns="0" rtlCol="0" anchor="ctr" anchorCtr="1"/>
          <a:lstStyle/>
          <a:p>
            <a:pPr algn="l"/>
            <a:endParaRPr lang="en-GB"/>
          </a:p>
        </p:txBody>
      </p:sp>
      <p:sp>
        <p:nvSpPr>
          <p:cNvPr id="9" name="TextBox 8">
            <a:extLst>
              <a:ext uri="{FF2B5EF4-FFF2-40B4-BE49-F238E27FC236}">
                <a16:creationId xmlns:a16="http://schemas.microsoft.com/office/drawing/2014/main" id="{C5053E89-0D69-4123-9CFB-623B11DD2BB0}"/>
              </a:ext>
            </a:extLst>
          </p:cNvPr>
          <p:cNvSpPr txBox="1"/>
          <p:nvPr>
            <p:custDataLst>
              <p:tags r:id="rId9"/>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10" name="TextBox 9">
            <a:extLst>
              <a:ext uri="{FF2B5EF4-FFF2-40B4-BE49-F238E27FC236}">
                <a16:creationId xmlns:a16="http://schemas.microsoft.com/office/drawing/2014/main" id="{7A03E5E6-9BEE-43BA-9AA1-51378D70B59A}"/>
              </a:ext>
            </a:extLst>
          </p:cNvPr>
          <p:cNvSpPr txBox="1"/>
          <p:nvPr>
            <p:custDataLst>
              <p:tags r:id="rId10"/>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pic>
        <p:nvPicPr>
          <p:cNvPr id="11" name="Picture 10">
            <a:extLst>
              <a:ext uri="{FF2B5EF4-FFF2-40B4-BE49-F238E27FC236}">
                <a16:creationId xmlns:a16="http://schemas.microsoft.com/office/drawing/2014/main" id="{E42774B7-EE10-2151-E57B-673D51BA6684}"/>
              </a:ext>
            </a:extLst>
          </p:cNvPr>
          <p:cNvPicPr>
            <a:picLocks/>
          </p:cNvPicPr>
          <p:nvPr>
            <p:custDataLst>
              <p:tags r:id="rId11"/>
            </p:custDataLst>
          </p:nvPr>
        </p:nvPicPr>
        <p:blipFill>
          <a:blip r:embed="rId13"/>
          <a:stretch>
            <a:fillRect/>
          </a:stretch>
        </p:blipFill>
        <p:spPr>
          <a:xfrm>
            <a:off x="2527300" y="1790700"/>
            <a:ext cx="7112000" cy="4419600"/>
          </a:xfrm>
          <a:prstGeom prst="rect">
            <a:avLst/>
          </a:prstGeom>
        </p:spPr>
      </p:pic>
    </p:spTree>
    <p:custDataLst>
      <p:tags r:id="rId1"/>
    </p:custDataLst>
    <p:extLst>
      <p:ext uri="{BB962C8B-B14F-4D97-AF65-F5344CB8AC3E}">
        <p14:creationId xmlns:p14="http://schemas.microsoft.com/office/powerpoint/2010/main" val="3226028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Which do you think are the WORST labels? Pick up to three</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p>
        </p:txBody>
      </p:sp>
      <p:sp>
        <p:nvSpPr>
          <p:cNvPr id="4" name="Rectangle: Rounded Corners 3">
            <a:extLst>
              <a:ext uri="{FF2B5EF4-FFF2-40B4-BE49-F238E27FC236}">
                <a16:creationId xmlns:a16="http://schemas.microsoft.com/office/drawing/2014/main" id="{DD851810-F989-44DF-BA7B-5CC392761F6B}"/>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A6A4EB37-9D0A-4003-94D6-3398452D5C05}"/>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Results slide</a:t>
            </a:r>
          </a:p>
        </p:txBody>
      </p:sp>
      <p:sp>
        <p:nvSpPr>
          <p:cNvPr id="6" name="Rectangle: Top Corners Snipped 5">
            <a:extLst>
              <a:ext uri="{FF2B5EF4-FFF2-40B4-BE49-F238E27FC236}">
                <a16:creationId xmlns:a16="http://schemas.microsoft.com/office/drawing/2014/main" id="{38DBDA4E-C8D5-4F6A-824F-45AD0B228080}"/>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AABC4F6C-879C-4BDE-9351-2EE5F8589FB7}"/>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TextBox 7">
            <a:extLst>
              <a:ext uri="{FF2B5EF4-FFF2-40B4-BE49-F238E27FC236}">
                <a16:creationId xmlns:a16="http://schemas.microsoft.com/office/drawing/2014/main" id="{4EA30726-3BC0-4816-88F9-A79EE3B625B6}"/>
              </a:ext>
            </a:extLst>
          </p:cNvPr>
          <p:cNvSpPr txBox="1"/>
          <p:nvPr>
            <p:custDataLst>
              <p:tags r:id="rId8"/>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9" name="TextBox 8">
            <a:extLst>
              <a:ext uri="{FF2B5EF4-FFF2-40B4-BE49-F238E27FC236}">
                <a16:creationId xmlns:a16="http://schemas.microsoft.com/office/drawing/2014/main" id="{90B4F9E1-E54E-4440-8A97-E98A5248113D}"/>
              </a:ext>
            </a:extLst>
          </p:cNvPr>
          <p:cNvSpPr txBox="1"/>
          <p:nvPr>
            <p:custDataLst>
              <p:tags r:id="rId9"/>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pic>
        <p:nvPicPr>
          <p:cNvPr id="10" name="Picture 9">
            <a:extLst>
              <a:ext uri="{FF2B5EF4-FFF2-40B4-BE49-F238E27FC236}">
                <a16:creationId xmlns:a16="http://schemas.microsoft.com/office/drawing/2014/main" id="{16ECAA14-DC64-042B-7F4D-711ECE6FE96A}"/>
              </a:ext>
            </a:extLst>
          </p:cNvPr>
          <p:cNvPicPr>
            <a:picLocks/>
          </p:cNvPicPr>
          <p:nvPr>
            <p:custDataLst>
              <p:tags r:id="rId10"/>
            </p:custDataLst>
          </p:nvPr>
        </p:nvPicPr>
        <p:blipFill>
          <a:blip r:embed="rId13"/>
          <a:stretch>
            <a:fillRect/>
          </a:stretch>
        </p:blipFill>
        <p:spPr>
          <a:xfrm>
            <a:off x="2527300" y="1790700"/>
            <a:ext cx="7112000" cy="4419600"/>
          </a:xfrm>
          <a:prstGeom prst="rect">
            <a:avLst/>
          </a:prstGeom>
        </p:spPr>
      </p:pic>
      <p:sp>
        <p:nvSpPr>
          <p:cNvPr id="11" name="Rectangle 10">
            <a:extLst>
              <a:ext uri="{FF2B5EF4-FFF2-40B4-BE49-F238E27FC236}">
                <a16:creationId xmlns:a16="http://schemas.microsoft.com/office/drawing/2014/main" id="{807A0C19-0BD2-4F99-A3F4-C63FAF25AB35}"/>
              </a:ext>
            </a:extLst>
          </p:cNvPr>
          <p:cNvSpPr/>
          <p:nvPr>
            <p:custDataLst>
              <p:tags r:id="rId11"/>
            </p:custDataLst>
          </p:nvPr>
        </p:nvSpPr>
        <p:spPr>
          <a:xfrm>
            <a:off x="0" y="5486400"/>
            <a:ext cx="12192000" cy="1219200"/>
          </a:xfrm>
          <a:prstGeom prst="rect">
            <a:avLst/>
          </a:prstGeom>
          <a:solidFill>
            <a:srgbClr val="666666">
              <a:alpha val="40000"/>
              <a:alpha val="0"/>
              <a:alpha val="0"/>
            </a:srgbClr>
          </a:solidFill>
          <a:ln w="12700" cap="flat" cmpd="sng" algn="ctr">
            <a:solidFill>
              <a:srgbClr val="808080">
                <a:alpha val="40000"/>
                <a:alpha val="0"/>
                <a:alpha val="0"/>
              </a:srgbClr>
            </a:solidFill>
            <a:prstDash val="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1"/>
          <a:lstStyle/>
          <a:p>
            <a:pPr algn="l"/>
            <a:endParaRPr lang="en-GB" sz="8000">
              <a:solidFill>
                <a:srgbClr val="FFFFFF"/>
              </a:solidFill>
            </a:endParaRPr>
          </a:p>
        </p:txBody>
      </p:sp>
    </p:spTree>
    <p:custDataLst>
      <p:tags r:id="rId1"/>
    </p:custDataLst>
    <p:extLst>
      <p:ext uri="{BB962C8B-B14F-4D97-AF65-F5344CB8AC3E}">
        <p14:creationId xmlns:p14="http://schemas.microsoft.com/office/powerpoint/2010/main" val="1076120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5249B-8BE4-2F53-3B95-60CCE728F178}"/>
              </a:ext>
            </a:extLst>
          </p:cNvPr>
          <p:cNvSpPr>
            <a:spLocks noGrp="1"/>
          </p:cNvSpPr>
          <p:nvPr>
            <p:ph type="title"/>
          </p:nvPr>
        </p:nvSpPr>
        <p:spPr/>
        <p:txBody>
          <a:bodyPr/>
          <a:lstStyle/>
          <a:p>
            <a:r>
              <a:rPr lang="en-GB"/>
              <a:t>Contrast on maps</a:t>
            </a:r>
          </a:p>
        </p:txBody>
      </p:sp>
      <p:sp>
        <p:nvSpPr>
          <p:cNvPr id="3" name="Content Placeholder 2">
            <a:extLst>
              <a:ext uri="{FF2B5EF4-FFF2-40B4-BE49-F238E27FC236}">
                <a16:creationId xmlns:a16="http://schemas.microsoft.com/office/drawing/2014/main" id="{C328EC1E-01B6-464C-0EB9-C5C055993D5C}"/>
              </a:ext>
            </a:extLst>
          </p:cNvPr>
          <p:cNvSpPr>
            <a:spLocks noGrp="1"/>
          </p:cNvSpPr>
          <p:nvPr>
            <p:ph idx="1"/>
          </p:nvPr>
        </p:nvSpPr>
        <p:spPr>
          <a:xfrm>
            <a:off x="838200" y="1825625"/>
            <a:ext cx="10515600" cy="2242522"/>
          </a:xfrm>
        </p:spPr>
        <p:txBody>
          <a:bodyPr/>
          <a:lstStyle/>
          <a:p>
            <a:r>
              <a:rPr lang="en-GB"/>
              <a:t>Treat labels, boundaries, lines as text when looking at contrast ratios (e.g. requiring high contrast)</a:t>
            </a:r>
          </a:p>
          <a:p>
            <a:pPr lvl="1"/>
            <a:r>
              <a:rPr lang="en-GB"/>
              <a:t>Background colours underneath labels are often varied and not constant</a:t>
            </a:r>
          </a:p>
          <a:p>
            <a:pPr lvl="1"/>
            <a:r>
              <a:rPr lang="en-GB"/>
              <a:t>Using halos/masks can make labels more legible</a:t>
            </a:r>
          </a:p>
          <a:p>
            <a:r>
              <a:rPr lang="en-GB"/>
              <a:t>More discussion on typography later</a:t>
            </a:r>
          </a:p>
        </p:txBody>
      </p:sp>
      <p:sp>
        <p:nvSpPr>
          <p:cNvPr id="4" name="Footer Placeholder 3">
            <a:extLst>
              <a:ext uri="{FF2B5EF4-FFF2-40B4-BE49-F238E27FC236}">
                <a16:creationId xmlns:a16="http://schemas.microsoft.com/office/drawing/2014/main" id="{C15838E7-69A5-EA7F-E45A-D2D0A28AB490}"/>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35616EA5-3EF4-D2CA-B778-E591391237DA}"/>
              </a:ext>
            </a:extLst>
          </p:cNvPr>
          <p:cNvSpPr>
            <a:spLocks noGrp="1"/>
          </p:cNvSpPr>
          <p:nvPr>
            <p:ph type="sldNum" sz="quarter" idx="12"/>
          </p:nvPr>
        </p:nvSpPr>
        <p:spPr/>
        <p:txBody>
          <a:bodyPr/>
          <a:lstStyle/>
          <a:p>
            <a:fld id="{9B760F7B-44E8-4480-8E98-A0350AC505B4}" type="slidenum">
              <a:rPr lang="en-GB" smtClean="0"/>
              <a:t>46</a:t>
            </a:fld>
            <a:endParaRPr lang="en-GB"/>
          </a:p>
        </p:txBody>
      </p:sp>
      <p:sp>
        <p:nvSpPr>
          <p:cNvPr id="6" name="Rectangle 5">
            <a:extLst>
              <a:ext uri="{FF2B5EF4-FFF2-40B4-BE49-F238E27FC236}">
                <a16:creationId xmlns:a16="http://schemas.microsoft.com/office/drawing/2014/main" id="{420A51C0-4AE1-ED29-4167-790FD0FF29A4}"/>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a:solidFill>
                  <a:schemeClr val="accent3">
                    <a:lumMod val="50000"/>
                  </a:schemeClr>
                </a:solidFill>
                <a:hlinkClick r:id="rId2"/>
              </a:rPr>
              <a:t>11 Ways to Enhance Map Clarity with Strategic </a:t>
            </a:r>
            <a:r>
              <a:rPr lang="en-GB" err="1">
                <a:solidFill>
                  <a:schemeClr val="accent3">
                    <a:lumMod val="50000"/>
                  </a:schemeClr>
                </a:solidFill>
                <a:hlinkClick r:id="rId2"/>
              </a:rPr>
              <a:t>Labeling</a:t>
            </a:r>
            <a:endParaRPr lang="en-GB">
              <a:solidFill>
                <a:schemeClr val="accent3">
                  <a:lumMod val="50000"/>
                </a:schemeClr>
              </a:solidFill>
            </a:endParaRPr>
          </a:p>
        </p:txBody>
      </p:sp>
      <p:grpSp>
        <p:nvGrpSpPr>
          <p:cNvPr id="13" name="Group 12" descr="Screenshot of an abstract map section, showing a circular point marker and the text &quot;Place name&quot; to highlight different labelling styles">
            <a:extLst>
              <a:ext uri="{FF2B5EF4-FFF2-40B4-BE49-F238E27FC236}">
                <a16:creationId xmlns:a16="http://schemas.microsoft.com/office/drawing/2014/main" id="{2A255C46-438D-8ACB-FD32-CE2D5F97137C}"/>
              </a:ext>
            </a:extLst>
          </p:cNvPr>
          <p:cNvGrpSpPr/>
          <p:nvPr/>
        </p:nvGrpSpPr>
        <p:grpSpPr>
          <a:xfrm>
            <a:off x="139959" y="4068147"/>
            <a:ext cx="1828800" cy="1597073"/>
            <a:chOff x="139959" y="4068147"/>
            <a:chExt cx="1828800" cy="1597073"/>
          </a:xfrm>
        </p:grpSpPr>
        <p:pic>
          <p:nvPicPr>
            <p:cNvPr id="7" name="Picture 6">
              <a:extLst>
                <a:ext uri="{FF2B5EF4-FFF2-40B4-BE49-F238E27FC236}">
                  <a16:creationId xmlns:a16="http://schemas.microsoft.com/office/drawing/2014/main" id="{8F6C35AA-FF68-5322-AC98-D72944DE0A15}"/>
                </a:ext>
              </a:extLst>
            </p:cNvPr>
            <p:cNvPicPr>
              <a:picLocks noChangeAspect="1"/>
            </p:cNvPicPr>
            <p:nvPr/>
          </p:nvPicPr>
          <p:blipFill>
            <a:blip r:embed="rId3"/>
            <a:srcRect l="59928" t="24190" r="23237" b="52666"/>
            <a:stretch/>
          </p:blipFill>
          <p:spPr>
            <a:xfrm>
              <a:off x="139959" y="4068147"/>
              <a:ext cx="1828800" cy="1597073"/>
            </a:xfrm>
            <a:prstGeom prst="rect">
              <a:avLst/>
            </a:prstGeom>
            <a:ln w="19050">
              <a:solidFill>
                <a:schemeClr val="tx1"/>
              </a:solidFill>
            </a:ln>
          </p:spPr>
        </p:pic>
        <p:sp>
          <p:nvSpPr>
            <p:cNvPr id="8" name="TextBox 7">
              <a:extLst>
                <a:ext uri="{FF2B5EF4-FFF2-40B4-BE49-F238E27FC236}">
                  <a16:creationId xmlns:a16="http://schemas.microsoft.com/office/drawing/2014/main" id="{B11D3E2E-4434-4407-EA27-446F30528C6C}"/>
                </a:ext>
              </a:extLst>
            </p:cNvPr>
            <p:cNvSpPr txBox="1"/>
            <p:nvPr/>
          </p:nvSpPr>
          <p:spPr>
            <a:xfrm>
              <a:off x="440245" y="4712794"/>
              <a:ext cx="1369894" cy="307777"/>
            </a:xfrm>
            <a:prstGeom prst="rect">
              <a:avLst/>
            </a:prstGeom>
            <a:noFill/>
          </p:spPr>
          <p:txBody>
            <a:bodyPr wrap="square" rtlCol="0">
              <a:spAutoFit/>
            </a:bodyPr>
            <a:lstStyle/>
            <a:p>
              <a:r>
                <a:rPr lang="en-GB" sz="1400">
                  <a:solidFill>
                    <a:schemeClr val="bg1">
                      <a:lumMod val="50000"/>
                    </a:schemeClr>
                  </a:solidFill>
                </a:rPr>
                <a:t>● Place name</a:t>
              </a:r>
            </a:p>
          </p:txBody>
        </p:sp>
      </p:grpSp>
      <p:grpSp>
        <p:nvGrpSpPr>
          <p:cNvPr id="14" name="Group 13" descr="Screenshot of an abstract map section, showing a circular point marker and the text &quot;Place name&quot; to highlight different labelling styles">
            <a:extLst>
              <a:ext uri="{FF2B5EF4-FFF2-40B4-BE49-F238E27FC236}">
                <a16:creationId xmlns:a16="http://schemas.microsoft.com/office/drawing/2014/main" id="{F802CD57-7367-B7FC-35AF-5CB35C1C1D9B}"/>
              </a:ext>
            </a:extLst>
          </p:cNvPr>
          <p:cNvGrpSpPr/>
          <p:nvPr/>
        </p:nvGrpSpPr>
        <p:grpSpPr>
          <a:xfrm>
            <a:off x="2373085" y="4413712"/>
            <a:ext cx="1828800" cy="1597073"/>
            <a:chOff x="139959" y="4068147"/>
            <a:chExt cx="1828800" cy="1597073"/>
          </a:xfrm>
        </p:grpSpPr>
        <p:pic>
          <p:nvPicPr>
            <p:cNvPr id="15" name="Picture 14">
              <a:extLst>
                <a:ext uri="{FF2B5EF4-FFF2-40B4-BE49-F238E27FC236}">
                  <a16:creationId xmlns:a16="http://schemas.microsoft.com/office/drawing/2014/main" id="{BD50AC1F-57D6-BC88-7485-D01F602908F8}"/>
                </a:ext>
              </a:extLst>
            </p:cNvPr>
            <p:cNvPicPr>
              <a:picLocks noChangeAspect="1"/>
            </p:cNvPicPr>
            <p:nvPr/>
          </p:nvPicPr>
          <p:blipFill>
            <a:blip r:embed="rId3"/>
            <a:srcRect l="59928" t="24190" r="23237" b="52666"/>
            <a:stretch/>
          </p:blipFill>
          <p:spPr>
            <a:xfrm>
              <a:off x="139959" y="4068147"/>
              <a:ext cx="1828800" cy="1597073"/>
            </a:xfrm>
            <a:prstGeom prst="rect">
              <a:avLst/>
            </a:prstGeom>
            <a:ln w="19050">
              <a:solidFill>
                <a:schemeClr val="tx1"/>
              </a:solidFill>
            </a:ln>
          </p:spPr>
        </p:pic>
        <p:sp>
          <p:nvSpPr>
            <p:cNvPr id="16" name="TextBox 15">
              <a:extLst>
                <a:ext uri="{FF2B5EF4-FFF2-40B4-BE49-F238E27FC236}">
                  <a16:creationId xmlns:a16="http://schemas.microsoft.com/office/drawing/2014/main" id="{2CE46362-7DE9-ABB5-FD91-B7564845C50C}"/>
                </a:ext>
              </a:extLst>
            </p:cNvPr>
            <p:cNvSpPr txBox="1"/>
            <p:nvPr/>
          </p:nvSpPr>
          <p:spPr>
            <a:xfrm>
              <a:off x="440245" y="4712794"/>
              <a:ext cx="1446142" cy="338554"/>
            </a:xfrm>
            <a:prstGeom prst="rect">
              <a:avLst/>
            </a:prstGeom>
            <a:noFill/>
          </p:spPr>
          <p:txBody>
            <a:bodyPr wrap="square" rtlCol="0">
              <a:spAutoFit/>
            </a:bodyPr>
            <a:lstStyle/>
            <a:p>
              <a:r>
                <a:rPr lang="en-GB" sz="1400">
                  <a:solidFill>
                    <a:schemeClr val="bg2">
                      <a:lumMod val="10000"/>
                    </a:schemeClr>
                  </a:solidFill>
                </a:rPr>
                <a:t>● </a:t>
              </a:r>
              <a:r>
                <a:rPr lang="en-GB" sz="1600">
                  <a:solidFill>
                    <a:schemeClr val="bg2">
                      <a:lumMod val="10000"/>
                    </a:schemeClr>
                  </a:solidFill>
                </a:rPr>
                <a:t>Place name</a:t>
              </a:r>
              <a:endParaRPr lang="en-GB" sz="1400">
                <a:solidFill>
                  <a:schemeClr val="bg2">
                    <a:lumMod val="10000"/>
                  </a:schemeClr>
                </a:solidFill>
              </a:endParaRPr>
            </a:p>
          </p:txBody>
        </p:sp>
      </p:grpSp>
      <p:grpSp>
        <p:nvGrpSpPr>
          <p:cNvPr id="17" name="Group 16" descr="Screenshot of an abstract map section, showing a circular point marker and the text &quot;Place name&quot; to highlight different labelling styles">
            <a:extLst>
              <a:ext uri="{FF2B5EF4-FFF2-40B4-BE49-F238E27FC236}">
                <a16:creationId xmlns:a16="http://schemas.microsoft.com/office/drawing/2014/main" id="{354054F9-1DE9-9033-D023-13DB2DE39D41}"/>
              </a:ext>
            </a:extLst>
          </p:cNvPr>
          <p:cNvGrpSpPr/>
          <p:nvPr/>
        </p:nvGrpSpPr>
        <p:grpSpPr>
          <a:xfrm>
            <a:off x="4839829" y="4108641"/>
            <a:ext cx="1828800" cy="1597073"/>
            <a:chOff x="139959" y="4068147"/>
            <a:chExt cx="1828800" cy="1597073"/>
          </a:xfrm>
        </p:grpSpPr>
        <p:pic>
          <p:nvPicPr>
            <p:cNvPr id="18" name="Picture 17">
              <a:extLst>
                <a:ext uri="{FF2B5EF4-FFF2-40B4-BE49-F238E27FC236}">
                  <a16:creationId xmlns:a16="http://schemas.microsoft.com/office/drawing/2014/main" id="{BD13912C-38AA-13E1-78B4-F7D8BFFD5DAF}"/>
                </a:ext>
              </a:extLst>
            </p:cNvPr>
            <p:cNvPicPr>
              <a:picLocks noChangeAspect="1"/>
            </p:cNvPicPr>
            <p:nvPr/>
          </p:nvPicPr>
          <p:blipFill>
            <a:blip r:embed="rId3"/>
            <a:srcRect l="59928" t="24190" r="23237" b="52666"/>
            <a:stretch/>
          </p:blipFill>
          <p:spPr>
            <a:xfrm>
              <a:off x="139959" y="4068147"/>
              <a:ext cx="1828800" cy="1597073"/>
            </a:xfrm>
            <a:prstGeom prst="rect">
              <a:avLst/>
            </a:prstGeom>
            <a:ln w="19050">
              <a:solidFill>
                <a:schemeClr val="tx1"/>
              </a:solidFill>
            </a:ln>
          </p:spPr>
        </p:pic>
        <p:sp>
          <p:nvSpPr>
            <p:cNvPr id="19" name="TextBox 18">
              <a:extLst>
                <a:ext uri="{FF2B5EF4-FFF2-40B4-BE49-F238E27FC236}">
                  <a16:creationId xmlns:a16="http://schemas.microsoft.com/office/drawing/2014/main" id="{23DCBD26-631A-5AFF-3033-2DDAF5FF3B6E}"/>
                </a:ext>
              </a:extLst>
            </p:cNvPr>
            <p:cNvSpPr txBox="1"/>
            <p:nvPr/>
          </p:nvSpPr>
          <p:spPr>
            <a:xfrm>
              <a:off x="440245" y="4712794"/>
              <a:ext cx="1528514" cy="338554"/>
            </a:xfrm>
            <a:prstGeom prst="rect">
              <a:avLst/>
            </a:prstGeom>
            <a:noFill/>
          </p:spPr>
          <p:txBody>
            <a:bodyPr wrap="square" rtlCol="0">
              <a:spAutoFit/>
            </a:bodyPr>
            <a:lstStyle/>
            <a:p>
              <a:r>
                <a:rPr lang="en-GB" sz="1400">
                  <a:solidFill>
                    <a:schemeClr val="bg2">
                      <a:lumMod val="10000"/>
                    </a:schemeClr>
                  </a:solidFill>
                </a:rPr>
                <a:t>● </a:t>
              </a:r>
              <a:r>
                <a:rPr lang="en-GB" sz="1600">
                  <a:solidFill>
                    <a:schemeClr val="bg2">
                      <a:lumMod val="10000"/>
                    </a:schemeClr>
                  </a:solidFill>
                  <a:effectLst>
                    <a:glow rad="203200">
                      <a:schemeClr val="bg1">
                        <a:alpha val="52000"/>
                      </a:schemeClr>
                    </a:glow>
                  </a:effectLst>
                </a:rPr>
                <a:t>Place name</a:t>
              </a:r>
              <a:endParaRPr lang="en-GB" sz="1400">
                <a:solidFill>
                  <a:schemeClr val="bg2">
                    <a:lumMod val="10000"/>
                  </a:schemeClr>
                </a:solidFill>
                <a:effectLst>
                  <a:glow rad="203200">
                    <a:schemeClr val="bg1">
                      <a:alpha val="52000"/>
                    </a:schemeClr>
                  </a:glow>
                </a:effectLst>
              </a:endParaRPr>
            </a:p>
          </p:txBody>
        </p:sp>
      </p:grpSp>
      <p:grpSp>
        <p:nvGrpSpPr>
          <p:cNvPr id="27" name="Group 26" descr="Screenshot of an abstract map section, showing a circular point marker and the text &quot;Place name&quot; to highlight different labelling styles">
            <a:extLst>
              <a:ext uri="{FF2B5EF4-FFF2-40B4-BE49-F238E27FC236}">
                <a16:creationId xmlns:a16="http://schemas.microsoft.com/office/drawing/2014/main" id="{AE2E111B-4894-500E-3488-3BDB3B150DDD}"/>
              </a:ext>
            </a:extLst>
          </p:cNvPr>
          <p:cNvGrpSpPr/>
          <p:nvPr/>
        </p:nvGrpSpPr>
        <p:grpSpPr>
          <a:xfrm>
            <a:off x="10162944" y="3156215"/>
            <a:ext cx="1828800" cy="1597073"/>
            <a:chOff x="10162944" y="3156215"/>
            <a:chExt cx="1828800" cy="1597073"/>
          </a:xfrm>
        </p:grpSpPr>
        <p:pic>
          <p:nvPicPr>
            <p:cNvPr id="21" name="Picture 20">
              <a:extLst>
                <a:ext uri="{FF2B5EF4-FFF2-40B4-BE49-F238E27FC236}">
                  <a16:creationId xmlns:a16="http://schemas.microsoft.com/office/drawing/2014/main" id="{DABFED44-82E4-6B81-B235-C08C9DF7E196}"/>
                </a:ext>
              </a:extLst>
            </p:cNvPr>
            <p:cNvPicPr>
              <a:picLocks noChangeAspect="1"/>
            </p:cNvPicPr>
            <p:nvPr/>
          </p:nvPicPr>
          <p:blipFill>
            <a:blip r:embed="rId3"/>
            <a:srcRect l="59928" t="24190" r="23237" b="52666"/>
            <a:stretch/>
          </p:blipFill>
          <p:spPr>
            <a:xfrm>
              <a:off x="10162944" y="3156215"/>
              <a:ext cx="1828800" cy="1597073"/>
            </a:xfrm>
            <a:prstGeom prst="rect">
              <a:avLst/>
            </a:prstGeom>
            <a:ln w="19050">
              <a:solidFill>
                <a:schemeClr val="tx1"/>
              </a:solidFill>
            </a:ln>
          </p:spPr>
        </p:pic>
        <p:sp>
          <p:nvSpPr>
            <p:cNvPr id="26" name="Rectangle: Rounded Corners 25">
              <a:extLst>
                <a:ext uri="{FF2B5EF4-FFF2-40B4-BE49-F238E27FC236}">
                  <a16:creationId xmlns:a16="http://schemas.microsoft.com/office/drawing/2014/main" id="{2E2AA6DA-7E63-1D32-AE49-56DB13069672}"/>
                </a:ext>
              </a:extLst>
            </p:cNvPr>
            <p:cNvSpPr/>
            <p:nvPr/>
          </p:nvSpPr>
          <p:spPr>
            <a:xfrm>
              <a:off x="10668000" y="3821107"/>
              <a:ext cx="1028700" cy="267285"/>
            </a:xfrm>
            <a:prstGeom prst="roundRect">
              <a:avLst/>
            </a:prstGeom>
            <a:solidFill>
              <a:schemeClr val="bg1">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D89EEEEE-5EB6-49EC-BAA5-69793F1472B4}"/>
                </a:ext>
              </a:extLst>
            </p:cNvPr>
            <p:cNvSpPr txBox="1"/>
            <p:nvPr/>
          </p:nvSpPr>
          <p:spPr>
            <a:xfrm>
              <a:off x="10463230" y="3800862"/>
              <a:ext cx="1369894" cy="307777"/>
            </a:xfrm>
            <a:prstGeom prst="rect">
              <a:avLst/>
            </a:prstGeom>
            <a:noFill/>
          </p:spPr>
          <p:txBody>
            <a:bodyPr wrap="square" rtlCol="0">
              <a:spAutoFit/>
            </a:bodyPr>
            <a:lstStyle/>
            <a:p>
              <a:r>
                <a:rPr lang="en-GB" sz="1400">
                  <a:solidFill>
                    <a:schemeClr val="bg2">
                      <a:lumMod val="10000"/>
                    </a:schemeClr>
                  </a:solidFill>
                </a:rPr>
                <a:t>●</a:t>
              </a:r>
              <a:r>
                <a:rPr lang="en-GB" sz="1400">
                  <a:solidFill>
                    <a:schemeClr val="bg1">
                      <a:lumMod val="50000"/>
                    </a:schemeClr>
                  </a:solidFill>
                </a:rPr>
                <a:t> </a:t>
              </a:r>
              <a:r>
                <a:rPr lang="en-GB" sz="1400">
                  <a:solidFill>
                    <a:schemeClr val="bg2">
                      <a:lumMod val="10000"/>
                    </a:schemeClr>
                  </a:solidFill>
                </a:rPr>
                <a:t>Place name</a:t>
              </a:r>
            </a:p>
          </p:txBody>
        </p:sp>
      </p:grpSp>
      <p:grpSp>
        <p:nvGrpSpPr>
          <p:cNvPr id="23" name="Group 22" descr="Screenshot of an abstract map section, showing a circular point marker and the text &quot;Place name&quot; to highlight different labelling styles">
            <a:extLst>
              <a:ext uri="{FF2B5EF4-FFF2-40B4-BE49-F238E27FC236}">
                <a16:creationId xmlns:a16="http://schemas.microsoft.com/office/drawing/2014/main" id="{37F06394-1858-9F27-F7B8-DCDE50FF8501}"/>
              </a:ext>
            </a:extLst>
          </p:cNvPr>
          <p:cNvGrpSpPr/>
          <p:nvPr/>
        </p:nvGrpSpPr>
        <p:grpSpPr>
          <a:xfrm>
            <a:off x="8153400" y="3133121"/>
            <a:ext cx="2009544" cy="1597073"/>
            <a:chOff x="139959" y="4068147"/>
            <a:chExt cx="2009544" cy="1597073"/>
          </a:xfrm>
        </p:grpSpPr>
        <p:pic>
          <p:nvPicPr>
            <p:cNvPr id="24" name="Picture 23">
              <a:extLst>
                <a:ext uri="{FF2B5EF4-FFF2-40B4-BE49-F238E27FC236}">
                  <a16:creationId xmlns:a16="http://schemas.microsoft.com/office/drawing/2014/main" id="{61ADE7FE-F47B-63AA-2F20-F057FE9E6F35}"/>
                </a:ext>
              </a:extLst>
            </p:cNvPr>
            <p:cNvPicPr>
              <a:picLocks noChangeAspect="1"/>
            </p:cNvPicPr>
            <p:nvPr/>
          </p:nvPicPr>
          <p:blipFill>
            <a:blip r:embed="rId3"/>
            <a:srcRect l="59928" t="24190" r="23237" b="52666"/>
            <a:stretch/>
          </p:blipFill>
          <p:spPr>
            <a:xfrm>
              <a:off x="139959" y="4068147"/>
              <a:ext cx="1828800" cy="1597073"/>
            </a:xfrm>
            <a:prstGeom prst="rect">
              <a:avLst/>
            </a:prstGeom>
            <a:ln w="19050">
              <a:solidFill>
                <a:schemeClr val="tx1"/>
              </a:solidFill>
            </a:ln>
          </p:spPr>
        </p:pic>
        <p:sp>
          <p:nvSpPr>
            <p:cNvPr id="25" name="TextBox 24">
              <a:extLst>
                <a:ext uri="{FF2B5EF4-FFF2-40B4-BE49-F238E27FC236}">
                  <a16:creationId xmlns:a16="http://schemas.microsoft.com/office/drawing/2014/main" id="{DDB23B5C-5145-F30F-FEBB-64330ED0EB76}"/>
                </a:ext>
              </a:extLst>
            </p:cNvPr>
            <p:cNvSpPr txBox="1"/>
            <p:nvPr/>
          </p:nvSpPr>
          <p:spPr>
            <a:xfrm>
              <a:off x="440244" y="4712794"/>
              <a:ext cx="1709259" cy="338554"/>
            </a:xfrm>
            <a:prstGeom prst="rect">
              <a:avLst/>
            </a:prstGeom>
            <a:noFill/>
          </p:spPr>
          <p:txBody>
            <a:bodyPr wrap="square" rtlCol="0">
              <a:spAutoFit/>
            </a:bodyPr>
            <a:lstStyle/>
            <a:p>
              <a:r>
                <a:rPr lang="en-GB" sz="1400">
                  <a:solidFill>
                    <a:schemeClr val="bg2">
                      <a:lumMod val="10000"/>
                    </a:schemeClr>
                  </a:solidFill>
                </a:rPr>
                <a:t>● </a:t>
              </a:r>
              <a:r>
                <a:rPr lang="en-GB" sz="1600" b="1">
                  <a:ln w="1905">
                    <a:solidFill>
                      <a:srgbClr val="F8F0E4">
                        <a:alpha val="90000"/>
                      </a:srgbClr>
                    </a:solidFill>
                  </a:ln>
                  <a:solidFill>
                    <a:schemeClr val="bg2">
                      <a:lumMod val="10000"/>
                    </a:schemeClr>
                  </a:solidFill>
                </a:rPr>
                <a:t>Place name</a:t>
              </a:r>
              <a:endParaRPr lang="en-GB" sz="1400" b="1">
                <a:ln w="1905">
                  <a:solidFill>
                    <a:srgbClr val="F8F0E4">
                      <a:alpha val="90000"/>
                    </a:srgbClr>
                  </a:solidFill>
                </a:ln>
                <a:solidFill>
                  <a:schemeClr val="bg2">
                    <a:lumMod val="10000"/>
                  </a:schemeClr>
                </a:solidFill>
              </a:endParaRPr>
            </a:p>
          </p:txBody>
        </p:sp>
      </p:grpSp>
    </p:spTree>
    <p:extLst>
      <p:ext uri="{BB962C8B-B14F-4D97-AF65-F5344CB8AC3E}">
        <p14:creationId xmlns:p14="http://schemas.microsoft.com/office/powerpoint/2010/main" val="851577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96AA-3294-423F-95F8-D64733F0CD63}"/>
              </a:ext>
            </a:extLst>
          </p:cNvPr>
          <p:cNvSpPr>
            <a:spLocks noGrp="1"/>
          </p:cNvSpPr>
          <p:nvPr>
            <p:ph type="title"/>
          </p:nvPr>
        </p:nvSpPr>
        <p:spPr/>
        <p:txBody>
          <a:bodyPr/>
          <a:lstStyle/>
          <a:p>
            <a:r>
              <a:rPr lang="en-GB"/>
              <a:t>Contrast on maps</a:t>
            </a:r>
          </a:p>
        </p:txBody>
      </p:sp>
      <p:sp>
        <p:nvSpPr>
          <p:cNvPr id="3" name="Content Placeholder 2">
            <a:extLst>
              <a:ext uri="{FF2B5EF4-FFF2-40B4-BE49-F238E27FC236}">
                <a16:creationId xmlns:a16="http://schemas.microsoft.com/office/drawing/2014/main" id="{87BB8247-62CB-E6F9-BD50-5C4B4298D625}"/>
              </a:ext>
            </a:extLst>
          </p:cNvPr>
          <p:cNvSpPr>
            <a:spLocks noGrp="1"/>
          </p:cNvSpPr>
          <p:nvPr>
            <p:ph idx="1"/>
          </p:nvPr>
        </p:nvSpPr>
        <p:spPr/>
        <p:txBody>
          <a:bodyPr/>
          <a:lstStyle/>
          <a:p>
            <a:r>
              <a:rPr lang="en-GB"/>
              <a:t>Colour being used to denote category:</a:t>
            </a:r>
          </a:p>
          <a:p>
            <a:pPr lvl="1"/>
            <a:r>
              <a:rPr lang="en-GB"/>
              <a:t>Should contrast with lines/markers/labels</a:t>
            </a:r>
          </a:p>
          <a:p>
            <a:pPr lvl="1"/>
            <a:r>
              <a:rPr lang="en-GB"/>
              <a:t>Should be differentiable from other regions</a:t>
            </a:r>
          </a:p>
          <a:p>
            <a:pPr lvl="1"/>
            <a:r>
              <a:rPr lang="en-GB"/>
              <a:t>Use an alternative source of information: not </a:t>
            </a:r>
            <a:r>
              <a:rPr lang="en-GB" i="1"/>
              <a:t>just</a:t>
            </a:r>
            <a:r>
              <a:rPr lang="en-GB"/>
              <a:t> colour</a:t>
            </a:r>
          </a:p>
          <a:p>
            <a:pPr lvl="2"/>
            <a:r>
              <a:rPr lang="en-GB"/>
              <a:t>Labels</a:t>
            </a:r>
          </a:p>
          <a:p>
            <a:pPr lvl="2"/>
            <a:r>
              <a:rPr lang="en-GB"/>
              <a:t>Symbols</a:t>
            </a:r>
          </a:p>
          <a:p>
            <a:pPr lvl="2"/>
            <a:r>
              <a:rPr lang="en-GB"/>
              <a:t>Tooltips/popups</a:t>
            </a:r>
          </a:p>
          <a:p>
            <a:r>
              <a:rPr lang="en-GB"/>
              <a:t>If feasible, provide different basemap options or different colour options</a:t>
            </a:r>
          </a:p>
          <a:p>
            <a:pPr lvl="1"/>
            <a:r>
              <a:rPr lang="en-GB"/>
              <a:t>No one-size fits all!</a:t>
            </a:r>
          </a:p>
        </p:txBody>
      </p:sp>
      <p:sp>
        <p:nvSpPr>
          <p:cNvPr id="4" name="Footer Placeholder 3">
            <a:extLst>
              <a:ext uri="{FF2B5EF4-FFF2-40B4-BE49-F238E27FC236}">
                <a16:creationId xmlns:a16="http://schemas.microsoft.com/office/drawing/2014/main" id="{60FCB203-8006-2D0B-8C2D-60E636AE4137}"/>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575CF654-6B91-730F-9C15-9D39C72EA376}"/>
              </a:ext>
            </a:extLst>
          </p:cNvPr>
          <p:cNvSpPr>
            <a:spLocks noGrp="1"/>
          </p:cNvSpPr>
          <p:nvPr>
            <p:ph type="sldNum" sz="quarter" idx="12"/>
          </p:nvPr>
        </p:nvSpPr>
        <p:spPr/>
        <p:txBody>
          <a:bodyPr/>
          <a:lstStyle/>
          <a:p>
            <a:fld id="{9B760F7B-44E8-4480-8E98-A0350AC505B4}" type="slidenum">
              <a:rPr lang="en-GB" smtClean="0"/>
              <a:t>47</a:t>
            </a:fld>
            <a:endParaRPr lang="en-GB"/>
          </a:p>
        </p:txBody>
      </p:sp>
      <p:sp>
        <p:nvSpPr>
          <p:cNvPr id="6" name="Rectangle 5">
            <a:extLst>
              <a:ext uri="{FF2B5EF4-FFF2-40B4-BE49-F238E27FC236}">
                <a16:creationId xmlns:a16="http://schemas.microsoft.com/office/drawing/2014/main" id="{C2031243-5304-07B1-10EC-7370D7DD9860}"/>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a:solidFill>
                  <a:schemeClr val="accent3">
                    <a:lumMod val="50000"/>
                  </a:schemeClr>
                </a:solidFill>
                <a:hlinkClick r:id="rId2"/>
              </a:rPr>
              <a:t>Designing a High Contrast Base Map for Users with Low Vision</a:t>
            </a:r>
            <a:endParaRPr lang="en-GB">
              <a:solidFill>
                <a:schemeClr val="accent3">
                  <a:lumMod val="50000"/>
                </a:schemeClr>
              </a:solidFill>
            </a:endParaRPr>
          </a:p>
          <a:p>
            <a:pPr marL="285750" indent="-285750">
              <a:buFont typeface="Arial" panose="020B0604020202020204" pitchFamily="34" charset="0"/>
              <a:buChar char="•"/>
            </a:pPr>
            <a:r>
              <a:rPr lang="en-GB">
                <a:solidFill>
                  <a:schemeClr val="accent3">
                    <a:lumMod val="50000"/>
                  </a:schemeClr>
                </a:solidFill>
                <a:hlinkClick r:id="rId3"/>
              </a:rPr>
              <a:t>11 Techniques for Making Maps More Accessible That Enhance Readability</a:t>
            </a:r>
            <a:endParaRPr lang="en-GB">
              <a:solidFill>
                <a:schemeClr val="accent3">
                  <a:lumMod val="50000"/>
                </a:schemeClr>
              </a:solidFill>
            </a:endParaRPr>
          </a:p>
        </p:txBody>
      </p:sp>
    </p:spTree>
    <p:extLst>
      <p:ext uri="{BB962C8B-B14F-4D97-AF65-F5344CB8AC3E}">
        <p14:creationId xmlns:p14="http://schemas.microsoft.com/office/powerpoint/2010/main" val="2427062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0AAA5DE-4FD3-51A6-29C0-E921A17EE250}"/>
              </a:ext>
            </a:extLst>
          </p:cNvPr>
          <p:cNvSpPr>
            <a:spLocks noGrp="1"/>
          </p:cNvSpPr>
          <p:nvPr>
            <p:ph type="ftr" sz="quarter" idx="11"/>
          </p:nvPr>
        </p:nvSpPr>
        <p:spPr/>
        <p:txBody>
          <a:bodyPr/>
          <a:lstStyle/>
          <a:p>
            <a:r>
              <a:rPr lang="en-GB"/>
              <a:t>Web Accessibility 101</a:t>
            </a:r>
          </a:p>
        </p:txBody>
      </p:sp>
      <p:sp>
        <p:nvSpPr>
          <p:cNvPr id="3" name="Slide Number Placeholder 2">
            <a:extLst>
              <a:ext uri="{FF2B5EF4-FFF2-40B4-BE49-F238E27FC236}">
                <a16:creationId xmlns:a16="http://schemas.microsoft.com/office/drawing/2014/main" id="{396DF3B7-72F0-6661-7ACE-F416201A2C26}"/>
              </a:ext>
            </a:extLst>
          </p:cNvPr>
          <p:cNvSpPr>
            <a:spLocks noGrp="1"/>
          </p:cNvSpPr>
          <p:nvPr>
            <p:ph type="sldNum" sz="quarter" idx="12"/>
          </p:nvPr>
        </p:nvSpPr>
        <p:spPr/>
        <p:txBody>
          <a:bodyPr/>
          <a:lstStyle/>
          <a:p>
            <a:fld id="{9B760F7B-44E8-4480-8E98-A0350AC505B4}" type="slidenum">
              <a:rPr lang="en-GB" smtClean="0"/>
              <a:t>48</a:t>
            </a:fld>
            <a:endParaRPr lang="en-GB"/>
          </a:p>
        </p:txBody>
      </p:sp>
      <p:pic>
        <p:nvPicPr>
          <p:cNvPr id="5" name="Picture 4" descr="Screenshot of the colorbrewer website, showing a map of the US with randomly filled regions, to highlight the different features of different colourmaps.">
            <a:extLst>
              <a:ext uri="{FF2B5EF4-FFF2-40B4-BE49-F238E27FC236}">
                <a16:creationId xmlns:a16="http://schemas.microsoft.com/office/drawing/2014/main" id="{B809AE6A-C4DC-A006-8AD3-AD485DE487C4}"/>
              </a:ext>
            </a:extLst>
          </p:cNvPr>
          <p:cNvPicPr>
            <a:picLocks noChangeAspect="1"/>
          </p:cNvPicPr>
          <p:nvPr/>
        </p:nvPicPr>
        <p:blipFill>
          <a:blip r:embed="rId2"/>
          <a:stretch>
            <a:fillRect/>
          </a:stretch>
        </p:blipFill>
        <p:spPr>
          <a:xfrm>
            <a:off x="1177672" y="0"/>
            <a:ext cx="9836656" cy="6255071"/>
          </a:xfrm>
          <a:prstGeom prst="rect">
            <a:avLst/>
          </a:prstGeom>
        </p:spPr>
      </p:pic>
      <p:sp>
        <p:nvSpPr>
          <p:cNvPr id="4" name="Rectangle: Rounded Corners 3">
            <a:extLst>
              <a:ext uri="{FF2B5EF4-FFF2-40B4-BE49-F238E27FC236}">
                <a16:creationId xmlns:a16="http://schemas.microsoft.com/office/drawing/2014/main" id="{B625380D-9D00-1237-8380-5F5764DACB5D}"/>
              </a:ext>
            </a:extLst>
          </p:cNvPr>
          <p:cNvSpPr/>
          <p:nvPr/>
        </p:nvSpPr>
        <p:spPr>
          <a:xfrm>
            <a:off x="8328752" y="2126255"/>
            <a:ext cx="2685576" cy="9254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t>Low contrast</a:t>
            </a:r>
            <a:endParaRPr lang="en-GB" dirty="0"/>
          </a:p>
        </p:txBody>
      </p:sp>
    </p:spTree>
    <p:extLst>
      <p:ext uri="{BB962C8B-B14F-4D97-AF65-F5344CB8AC3E}">
        <p14:creationId xmlns:p14="http://schemas.microsoft.com/office/powerpoint/2010/main" val="15341598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454C46F-3048-24F1-2AA5-D2E7B42BDD16}"/>
              </a:ext>
            </a:extLst>
          </p:cNvPr>
          <p:cNvSpPr>
            <a:spLocks noGrp="1"/>
          </p:cNvSpPr>
          <p:nvPr>
            <p:ph type="ftr" sz="quarter" idx="11"/>
          </p:nvPr>
        </p:nvSpPr>
        <p:spPr/>
        <p:txBody>
          <a:bodyPr/>
          <a:lstStyle/>
          <a:p>
            <a:r>
              <a:rPr lang="en-GB"/>
              <a:t>Web Accessibility 101</a:t>
            </a:r>
          </a:p>
        </p:txBody>
      </p:sp>
      <p:sp>
        <p:nvSpPr>
          <p:cNvPr id="3" name="Slide Number Placeholder 2">
            <a:extLst>
              <a:ext uri="{FF2B5EF4-FFF2-40B4-BE49-F238E27FC236}">
                <a16:creationId xmlns:a16="http://schemas.microsoft.com/office/drawing/2014/main" id="{C5FC2E85-3984-8448-B87A-72BD506F0D33}"/>
              </a:ext>
            </a:extLst>
          </p:cNvPr>
          <p:cNvSpPr>
            <a:spLocks noGrp="1"/>
          </p:cNvSpPr>
          <p:nvPr>
            <p:ph type="sldNum" sz="quarter" idx="12"/>
          </p:nvPr>
        </p:nvSpPr>
        <p:spPr/>
        <p:txBody>
          <a:bodyPr/>
          <a:lstStyle/>
          <a:p>
            <a:fld id="{9B760F7B-44E8-4480-8E98-A0350AC505B4}" type="slidenum">
              <a:rPr lang="en-GB" smtClean="0"/>
              <a:t>49</a:t>
            </a:fld>
            <a:endParaRPr lang="en-GB"/>
          </a:p>
        </p:txBody>
      </p:sp>
      <p:pic>
        <p:nvPicPr>
          <p:cNvPr id="4" name="Picture 3" descr="Screenshot of the colorbrewer website, showing a map of the US with randomly filled regions, to highlight the different features of different colourmaps. In this screenshot, it's set to greyscale to see how some liens disappear into the background.">
            <a:extLst>
              <a:ext uri="{FF2B5EF4-FFF2-40B4-BE49-F238E27FC236}">
                <a16:creationId xmlns:a16="http://schemas.microsoft.com/office/drawing/2014/main" id="{F293A8D4-7EC4-4C29-0148-FE7C764FDE2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177672" y="0"/>
            <a:ext cx="9836656" cy="6255071"/>
          </a:xfrm>
          <a:prstGeom prst="rect">
            <a:avLst/>
          </a:prstGeom>
        </p:spPr>
      </p:pic>
      <p:sp>
        <p:nvSpPr>
          <p:cNvPr id="5" name="Rectangle: Rounded Corners 4">
            <a:extLst>
              <a:ext uri="{FF2B5EF4-FFF2-40B4-BE49-F238E27FC236}">
                <a16:creationId xmlns:a16="http://schemas.microsoft.com/office/drawing/2014/main" id="{D9D3F33F-109F-6EFA-7F23-EBD1A2CC8C4F}"/>
              </a:ext>
            </a:extLst>
          </p:cNvPr>
          <p:cNvSpPr/>
          <p:nvPr/>
        </p:nvSpPr>
        <p:spPr>
          <a:xfrm>
            <a:off x="8328752" y="2126255"/>
            <a:ext cx="2685576" cy="9254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t>Low contrast</a:t>
            </a:r>
            <a:endParaRPr lang="en-GB" dirty="0"/>
          </a:p>
        </p:txBody>
      </p:sp>
    </p:spTree>
    <p:extLst>
      <p:ext uri="{BB962C8B-B14F-4D97-AF65-F5344CB8AC3E}">
        <p14:creationId xmlns:p14="http://schemas.microsoft.com/office/powerpoint/2010/main" val="399520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19513-47FB-E570-8E0E-5541CEF0DD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8FBAE3-4DA1-88C8-BDBE-CF7CF18AADC6}"/>
              </a:ext>
            </a:extLst>
          </p:cNvPr>
          <p:cNvSpPr>
            <a:spLocks noGrp="1"/>
          </p:cNvSpPr>
          <p:nvPr>
            <p:ph type="title"/>
          </p:nvPr>
        </p:nvSpPr>
        <p:spPr/>
        <p:txBody>
          <a:bodyPr/>
          <a:lstStyle/>
          <a:p>
            <a:r>
              <a:rPr lang="en-GB"/>
              <a:t>What to expect from this session</a:t>
            </a:r>
          </a:p>
        </p:txBody>
      </p:sp>
      <p:sp>
        <p:nvSpPr>
          <p:cNvPr id="3" name="Content Placeholder 2">
            <a:extLst>
              <a:ext uri="{FF2B5EF4-FFF2-40B4-BE49-F238E27FC236}">
                <a16:creationId xmlns:a16="http://schemas.microsoft.com/office/drawing/2014/main" id="{1ABAA6ED-C9DE-A238-C079-EF7E30D85C37}"/>
              </a:ext>
            </a:extLst>
          </p:cNvPr>
          <p:cNvSpPr>
            <a:spLocks noGrp="1"/>
          </p:cNvSpPr>
          <p:nvPr>
            <p:ph idx="1"/>
          </p:nvPr>
        </p:nvSpPr>
        <p:spPr/>
        <p:txBody>
          <a:bodyPr/>
          <a:lstStyle/>
          <a:p>
            <a:r>
              <a:rPr lang="en-GB" dirty="0"/>
              <a:t>Key words and principles for you to search later!</a:t>
            </a:r>
          </a:p>
          <a:p>
            <a:r>
              <a:rPr lang="en-GB" dirty="0"/>
              <a:t>Each framework is different, but hopefully this will focus you on what to search…</a:t>
            </a:r>
          </a:p>
          <a:p>
            <a:pPr lvl="1"/>
            <a:r>
              <a:rPr lang="en-GB" dirty="0"/>
              <a:t>“edit CSS </a:t>
            </a:r>
            <a:r>
              <a:rPr lang="en-GB" dirty="0" err="1"/>
              <a:t>Rshiny</a:t>
            </a:r>
            <a:r>
              <a:rPr lang="en-GB" dirty="0"/>
              <a:t> app”</a:t>
            </a:r>
          </a:p>
          <a:p>
            <a:pPr lvl="1"/>
            <a:r>
              <a:rPr lang="en-GB" dirty="0"/>
              <a:t>“Tab focus Python Dash app”</a:t>
            </a:r>
          </a:p>
          <a:p>
            <a:r>
              <a:rPr lang="en-GB" dirty="0"/>
              <a:t>Embed ideas and approaches, and let you find the specifics for your case!</a:t>
            </a:r>
          </a:p>
          <a:p>
            <a:pPr lvl="1"/>
            <a:endParaRPr lang="en-GB" dirty="0"/>
          </a:p>
        </p:txBody>
      </p:sp>
      <p:sp>
        <p:nvSpPr>
          <p:cNvPr id="4" name="Footer Placeholder 3">
            <a:extLst>
              <a:ext uri="{FF2B5EF4-FFF2-40B4-BE49-F238E27FC236}">
                <a16:creationId xmlns:a16="http://schemas.microsoft.com/office/drawing/2014/main" id="{1446863D-54C1-DB59-DDCA-33B420E58EF6}"/>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2E234D4D-8DB7-845E-E9DF-92140AF2871F}"/>
              </a:ext>
            </a:extLst>
          </p:cNvPr>
          <p:cNvSpPr>
            <a:spLocks noGrp="1"/>
          </p:cNvSpPr>
          <p:nvPr>
            <p:ph type="sldNum" sz="quarter" idx="12"/>
          </p:nvPr>
        </p:nvSpPr>
        <p:spPr/>
        <p:txBody>
          <a:bodyPr/>
          <a:lstStyle/>
          <a:p>
            <a:fld id="{9B760F7B-44E8-4480-8E98-A0350AC505B4}" type="slidenum">
              <a:rPr lang="en-GB" smtClean="0"/>
              <a:t>5</a:t>
            </a:fld>
            <a:endParaRPr lang="en-GB"/>
          </a:p>
        </p:txBody>
      </p:sp>
    </p:spTree>
    <p:extLst>
      <p:ext uri="{BB962C8B-B14F-4D97-AF65-F5344CB8AC3E}">
        <p14:creationId xmlns:p14="http://schemas.microsoft.com/office/powerpoint/2010/main" val="2042541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84DA-A13F-2548-575D-F959F56AEA6F}"/>
              </a:ext>
            </a:extLst>
          </p:cNvPr>
          <p:cNvSpPr>
            <a:spLocks noGrp="1"/>
          </p:cNvSpPr>
          <p:nvPr>
            <p:ph type="title"/>
          </p:nvPr>
        </p:nvSpPr>
        <p:spPr/>
        <p:txBody>
          <a:bodyPr/>
          <a:lstStyle/>
          <a:p>
            <a:r>
              <a:rPr lang="en-GB"/>
              <a:t>Tools for contrast on maps</a:t>
            </a:r>
          </a:p>
        </p:txBody>
      </p:sp>
      <p:sp>
        <p:nvSpPr>
          <p:cNvPr id="3" name="Content Placeholder 2">
            <a:extLst>
              <a:ext uri="{FF2B5EF4-FFF2-40B4-BE49-F238E27FC236}">
                <a16:creationId xmlns:a16="http://schemas.microsoft.com/office/drawing/2014/main" id="{22D373D1-17F0-76E7-CD61-F9973BED0AF8}"/>
              </a:ext>
            </a:extLst>
          </p:cNvPr>
          <p:cNvSpPr>
            <a:spLocks noGrp="1"/>
          </p:cNvSpPr>
          <p:nvPr>
            <p:ph idx="1"/>
          </p:nvPr>
        </p:nvSpPr>
        <p:spPr/>
        <p:txBody>
          <a:bodyPr/>
          <a:lstStyle/>
          <a:p>
            <a:r>
              <a:rPr lang="en-GB">
                <a:hlinkClick r:id="rId2"/>
              </a:rPr>
              <a:t>https://colorbrewer2.org/</a:t>
            </a:r>
            <a:r>
              <a:rPr lang="en-GB"/>
              <a:t> - allows you to pick different colour maps for different data class values</a:t>
            </a:r>
          </a:p>
          <a:p>
            <a:pPr lvl="1"/>
            <a:r>
              <a:rPr lang="en-GB"/>
              <a:t>Lets you pick terrible options too – ensure to test colour choices with a contrast checker</a:t>
            </a:r>
          </a:p>
          <a:p>
            <a:r>
              <a:rPr lang="en-GB">
                <a:hlinkClick r:id="rId3"/>
              </a:rPr>
              <a:t>https://datavizcontrast.com/</a:t>
            </a:r>
            <a:r>
              <a:rPr lang="en-GB"/>
              <a:t> - allows you to find contrast levels for different line thicknesses</a:t>
            </a:r>
          </a:p>
          <a:p>
            <a:pPr lvl="1"/>
            <a:r>
              <a:rPr lang="en-GB"/>
              <a:t>Useful for choosing colours for linear features</a:t>
            </a:r>
          </a:p>
          <a:p>
            <a:r>
              <a:rPr lang="en-GB">
                <a:hlinkClick r:id="rId4"/>
              </a:rPr>
              <a:t>https://projects.susielu.com/viz-palette</a:t>
            </a:r>
            <a:r>
              <a:rPr lang="en-GB"/>
              <a:t> - Shows different plots of colours side-by-side with different filters</a:t>
            </a:r>
          </a:p>
          <a:p>
            <a:pPr lvl="1"/>
            <a:r>
              <a:rPr lang="en-GB"/>
              <a:t>Great for maps and for other visualisations</a:t>
            </a:r>
          </a:p>
        </p:txBody>
      </p:sp>
      <p:sp>
        <p:nvSpPr>
          <p:cNvPr id="4" name="Footer Placeholder 3">
            <a:extLst>
              <a:ext uri="{FF2B5EF4-FFF2-40B4-BE49-F238E27FC236}">
                <a16:creationId xmlns:a16="http://schemas.microsoft.com/office/drawing/2014/main" id="{409884B6-49DF-F708-2050-3BD7E8C20D5C}"/>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FF7A5992-0F00-1100-6DEA-77556601E7BD}"/>
              </a:ext>
            </a:extLst>
          </p:cNvPr>
          <p:cNvSpPr>
            <a:spLocks noGrp="1"/>
          </p:cNvSpPr>
          <p:nvPr>
            <p:ph type="sldNum" sz="quarter" idx="12"/>
          </p:nvPr>
        </p:nvSpPr>
        <p:spPr/>
        <p:txBody>
          <a:bodyPr/>
          <a:lstStyle/>
          <a:p>
            <a:fld id="{9B760F7B-44E8-4480-8E98-A0350AC505B4}" type="slidenum">
              <a:rPr lang="en-GB" smtClean="0"/>
              <a:t>50</a:t>
            </a:fld>
            <a:endParaRPr lang="en-GB"/>
          </a:p>
        </p:txBody>
      </p:sp>
    </p:spTree>
    <p:extLst>
      <p:ext uri="{BB962C8B-B14F-4D97-AF65-F5344CB8AC3E}">
        <p14:creationId xmlns:p14="http://schemas.microsoft.com/office/powerpoint/2010/main" val="2633814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9DA87C-044B-9DA9-81DA-37CA0B2CCAFE}"/>
              </a:ext>
            </a:extLst>
          </p:cNvPr>
          <p:cNvSpPr>
            <a:spLocks noGrp="1"/>
          </p:cNvSpPr>
          <p:nvPr>
            <p:ph type="ftr" sz="quarter" idx="11"/>
          </p:nvPr>
        </p:nvSpPr>
        <p:spPr/>
        <p:txBody>
          <a:bodyPr/>
          <a:lstStyle/>
          <a:p>
            <a:r>
              <a:rPr lang="en-GB"/>
              <a:t>Web Accessibility 101</a:t>
            </a:r>
          </a:p>
        </p:txBody>
      </p:sp>
      <p:sp>
        <p:nvSpPr>
          <p:cNvPr id="3" name="Slide Number Placeholder 2">
            <a:extLst>
              <a:ext uri="{FF2B5EF4-FFF2-40B4-BE49-F238E27FC236}">
                <a16:creationId xmlns:a16="http://schemas.microsoft.com/office/drawing/2014/main" id="{91499E00-04B8-05D3-AFE8-0FA1C6D0EF67}"/>
              </a:ext>
            </a:extLst>
          </p:cNvPr>
          <p:cNvSpPr>
            <a:spLocks noGrp="1"/>
          </p:cNvSpPr>
          <p:nvPr>
            <p:ph type="sldNum" sz="quarter" idx="12"/>
          </p:nvPr>
        </p:nvSpPr>
        <p:spPr/>
        <p:txBody>
          <a:bodyPr/>
          <a:lstStyle/>
          <a:p>
            <a:fld id="{9B760F7B-44E8-4480-8E98-A0350AC505B4}" type="slidenum">
              <a:rPr lang="en-GB" smtClean="0"/>
              <a:t>51</a:t>
            </a:fld>
            <a:endParaRPr lang="en-GB"/>
          </a:p>
        </p:txBody>
      </p:sp>
      <p:pic>
        <p:nvPicPr>
          <p:cNvPr id="5" name="Picture 4" descr="Screenshot of the colorviz app (linked on previous page), comparing a single yellow-orange-pink-blue palette across a range of different plots.">
            <a:extLst>
              <a:ext uri="{FF2B5EF4-FFF2-40B4-BE49-F238E27FC236}">
                <a16:creationId xmlns:a16="http://schemas.microsoft.com/office/drawing/2014/main" id="{533D6E2F-E17E-4866-CA0B-16B46B432FB3}"/>
              </a:ext>
            </a:extLst>
          </p:cNvPr>
          <p:cNvPicPr>
            <a:picLocks noChangeAspect="1"/>
          </p:cNvPicPr>
          <p:nvPr/>
        </p:nvPicPr>
        <p:blipFill>
          <a:blip r:embed="rId2"/>
          <a:stretch>
            <a:fillRect/>
          </a:stretch>
        </p:blipFill>
        <p:spPr>
          <a:xfrm>
            <a:off x="0" y="220922"/>
            <a:ext cx="12192000" cy="6416155"/>
          </a:xfrm>
          <a:prstGeom prst="rect">
            <a:avLst/>
          </a:prstGeom>
        </p:spPr>
      </p:pic>
    </p:spTree>
    <p:extLst>
      <p:ext uri="{BB962C8B-B14F-4D97-AF65-F5344CB8AC3E}">
        <p14:creationId xmlns:p14="http://schemas.microsoft.com/office/powerpoint/2010/main" val="30449568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D665-A921-03DB-38B5-A789B5CF1934}"/>
              </a:ext>
            </a:extLst>
          </p:cNvPr>
          <p:cNvSpPr>
            <a:spLocks noGrp="1"/>
          </p:cNvSpPr>
          <p:nvPr>
            <p:ph type="title"/>
          </p:nvPr>
        </p:nvSpPr>
        <p:spPr/>
        <p:txBody>
          <a:bodyPr/>
          <a:lstStyle/>
          <a:p>
            <a:r>
              <a:rPr lang="en-GB"/>
              <a:t>Fonts</a:t>
            </a:r>
          </a:p>
        </p:txBody>
      </p:sp>
      <p:sp>
        <p:nvSpPr>
          <p:cNvPr id="3" name="Content Placeholder 2">
            <a:extLst>
              <a:ext uri="{FF2B5EF4-FFF2-40B4-BE49-F238E27FC236}">
                <a16:creationId xmlns:a16="http://schemas.microsoft.com/office/drawing/2014/main" id="{6C4F24CA-94BB-75C7-2CE8-5D412DEEDF18}"/>
              </a:ext>
            </a:extLst>
          </p:cNvPr>
          <p:cNvSpPr>
            <a:spLocks noGrp="1"/>
          </p:cNvSpPr>
          <p:nvPr>
            <p:ph idx="1"/>
          </p:nvPr>
        </p:nvSpPr>
        <p:spPr/>
        <p:txBody>
          <a:bodyPr/>
          <a:lstStyle/>
          <a:p>
            <a:r>
              <a:rPr lang="en-GB"/>
              <a:t>Simple, familiar, easy-to-read</a:t>
            </a:r>
          </a:p>
          <a:p>
            <a:pPr lvl="1"/>
            <a:r>
              <a:rPr lang="en-GB"/>
              <a:t>Avoid fonts with character complexity or ambiguity</a:t>
            </a:r>
          </a:p>
          <a:p>
            <a:r>
              <a:rPr lang="en-GB"/>
              <a:t>Limited number of fonts</a:t>
            </a:r>
          </a:p>
          <a:p>
            <a:r>
              <a:rPr lang="en-GB"/>
              <a:t>Disagreement over serif vs. sans serif</a:t>
            </a:r>
          </a:p>
          <a:p>
            <a:r>
              <a:rPr lang="en-GB"/>
              <a:t>Minimum ~16 </a:t>
            </a:r>
            <a:r>
              <a:rPr lang="en-GB" err="1"/>
              <a:t>px</a:t>
            </a:r>
            <a:endParaRPr lang="en-GB"/>
          </a:p>
          <a:p>
            <a:r>
              <a:rPr lang="en-GB"/>
              <a:t>Using system fonts</a:t>
            </a:r>
          </a:p>
          <a:p>
            <a:pPr lvl="1"/>
            <a:r>
              <a:rPr lang="en-GB"/>
              <a:t>Gives the user control/flexibility</a:t>
            </a:r>
          </a:p>
          <a:p>
            <a:pPr lvl="1"/>
            <a:r>
              <a:rPr lang="en-GB"/>
              <a:t>Does mean you have a less control</a:t>
            </a:r>
            <a:br>
              <a:rPr lang="en-GB"/>
            </a:br>
            <a:r>
              <a:rPr lang="en-GB"/>
              <a:t>over appearance</a:t>
            </a:r>
          </a:p>
        </p:txBody>
      </p:sp>
      <p:sp>
        <p:nvSpPr>
          <p:cNvPr id="4" name="Footer Placeholder 3">
            <a:extLst>
              <a:ext uri="{FF2B5EF4-FFF2-40B4-BE49-F238E27FC236}">
                <a16:creationId xmlns:a16="http://schemas.microsoft.com/office/drawing/2014/main" id="{D2AD784D-0909-4702-33F5-F53F3CE347DC}"/>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DB2DB3F8-DF96-1855-FA4D-D233131409FB}"/>
              </a:ext>
            </a:extLst>
          </p:cNvPr>
          <p:cNvSpPr>
            <a:spLocks noGrp="1"/>
          </p:cNvSpPr>
          <p:nvPr>
            <p:ph type="sldNum" sz="quarter" idx="12"/>
          </p:nvPr>
        </p:nvSpPr>
        <p:spPr/>
        <p:txBody>
          <a:bodyPr/>
          <a:lstStyle/>
          <a:p>
            <a:fld id="{9B760F7B-44E8-4480-8E98-A0350AC505B4}" type="slidenum">
              <a:rPr lang="en-GB" smtClean="0"/>
              <a:t>52</a:t>
            </a:fld>
            <a:endParaRPr lang="en-GB"/>
          </a:p>
        </p:txBody>
      </p:sp>
      <p:sp>
        <p:nvSpPr>
          <p:cNvPr id="6" name="Rectangle 5">
            <a:extLst>
              <a:ext uri="{FF2B5EF4-FFF2-40B4-BE49-F238E27FC236}">
                <a16:creationId xmlns:a16="http://schemas.microsoft.com/office/drawing/2014/main" id="{6936910C-8169-7C3A-C60C-6A09238F5B3F}"/>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sz="2000">
                <a:solidFill>
                  <a:schemeClr val="accent3">
                    <a:lumMod val="50000"/>
                  </a:schemeClr>
                </a:solidFill>
                <a:hlinkClick r:id="rId2"/>
              </a:rPr>
              <a:t>Typefaces and Fonts</a:t>
            </a:r>
            <a:endParaRPr lang="en-GB" sz="2000">
              <a:solidFill>
                <a:schemeClr val="accent3">
                  <a:lumMod val="50000"/>
                </a:schemeClr>
              </a:solidFill>
            </a:endParaRPr>
          </a:p>
          <a:p>
            <a:pPr marL="285750" indent="-285750">
              <a:buFont typeface="Arial" panose="020B0604020202020204" pitchFamily="34" charset="0"/>
              <a:buChar char="•"/>
            </a:pPr>
            <a:r>
              <a:rPr lang="en-GB" sz="2000">
                <a:solidFill>
                  <a:schemeClr val="accent3">
                    <a:lumMod val="50000"/>
                  </a:schemeClr>
                </a:solidFill>
                <a:hlinkClick r:id="rId3"/>
              </a:rPr>
              <a:t>Accessible fonts and readability: the basics</a:t>
            </a:r>
            <a:endParaRPr lang="en-GB" sz="2000">
              <a:solidFill>
                <a:schemeClr val="accent3">
                  <a:lumMod val="50000"/>
                </a:schemeClr>
              </a:solidFill>
            </a:endParaRPr>
          </a:p>
        </p:txBody>
      </p:sp>
    </p:spTree>
    <p:extLst>
      <p:ext uri="{BB962C8B-B14F-4D97-AF65-F5344CB8AC3E}">
        <p14:creationId xmlns:p14="http://schemas.microsoft.com/office/powerpoint/2010/main" val="10684323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B5452EF-4391-B0EE-288B-ADC60600C836}"/>
              </a:ext>
            </a:extLst>
          </p:cNvPr>
          <p:cNvSpPr>
            <a:spLocks noGrp="1"/>
          </p:cNvSpPr>
          <p:nvPr>
            <p:ph type="ftr" sz="quarter" idx="11"/>
          </p:nvPr>
        </p:nvSpPr>
        <p:spPr/>
        <p:txBody>
          <a:bodyPr/>
          <a:lstStyle/>
          <a:p>
            <a:r>
              <a:rPr lang="en-GB"/>
              <a:t>Web Accessibility 101</a:t>
            </a:r>
          </a:p>
        </p:txBody>
      </p:sp>
      <p:sp>
        <p:nvSpPr>
          <p:cNvPr id="3" name="Slide Number Placeholder 2">
            <a:extLst>
              <a:ext uri="{FF2B5EF4-FFF2-40B4-BE49-F238E27FC236}">
                <a16:creationId xmlns:a16="http://schemas.microsoft.com/office/drawing/2014/main" id="{BB1A6F54-CDD0-3535-08C4-B158D75B96EB}"/>
              </a:ext>
            </a:extLst>
          </p:cNvPr>
          <p:cNvSpPr>
            <a:spLocks noGrp="1"/>
          </p:cNvSpPr>
          <p:nvPr>
            <p:ph type="sldNum" sz="quarter" idx="12"/>
          </p:nvPr>
        </p:nvSpPr>
        <p:spPr/>
        <p:txBody>
          <a:bodyPr/>
          <a:lstStyle/>
          <a:p>
            <a:fld id="{9B760F7B-44E8-4480-8E98-A0350AC505B4}" type="slidenum">
              <a:rPr lang="en-GB" smtClean="0"/>
              <a:t>53</a:t>
            </a:fld>
            <a:endParaRPr lang="en-GB"/>
          </a:p>
        </p:txBody>
      </p:sp>
      <p:grpSp>
        <p:nvGrpSpPr>
          <p:cNvPr id="16" name="Group 15">
            <a:extLst>
              <a:ext uri="{FF2B5EF4-FFF2-40B4-BE49-F238E27FC236}">
                <a16:creationId xmlns:a16="http://schemas.microsoft.com/office/drawing/2014/main" id="{942C26DC-7B45-8B55-294F-A735D42A483B}"/>
              </a:ext>
            </a:extLst>
          </p:cNvPr>
          <p:cNvGrpSpPr/>
          <p:nvPr/>
        </p:nvGrpSpPr>
        <p:grpSpPr>
          <a:xfrm>
            <a:off x="493486" y="290286"/>
            <a:ext cx="11459028" cy="4622800"/>
            <a:chOff x="493486" y="290286"/>
            <a:chExt cx="11459028" cy="4622800"/>
          </a:xfrm>
        </p:grpSpPr>
        <p:sp>
          <p:nvSpPr>
            <p:cNvPr id="4" name="Rectangle: Rounded Corners 3">
              <a:extLst>
                <a:ext uri="{FF2B5EF4-FFF2-40B4-BE49-F238E27FC236}">
                  <a16:creationId xmlns:a16="http://schemas.microsoft.com/office/drawing/2014/main" id="{CD36D52D-C026-A80F-91B3-82F88D542757}"/>
                </a:ext>
              </a:extLst>
            </p:cNvPr>
            <p:cNvSpPr/>
            <p:nvPr/>
          </p:nvSpPr>
          <p:spPr>
            <a:xfrm>
              <a:off x="696686" y="696686"/>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9600"/>
                <a:t>I l 1</a:t>
              </a:r>
            </a:p>
          </p:txBody>
        </p:sp>
        <p:sp>
          <p:nvSpPr>
            <p:cNvPr id="5" name="Rectangle: Rounded Corners 4">
              <a:extLst>
                <a:ext uri="{FF2B5EF4-FFF2-40B4-BE49-F238E27FC236}">
                  <a16:creationId xmlns:a16="http://schemas.microsoft.com/office/drawing/2014/main" id="{17506198-62A7-F08D-D8B9-9D8A3AD1B060}"/>
                </a:ext>
              </a:extLst>
            </p:cNvPr>
            <p:cNvSpPr/>
            <p:nvPr/>
          </p:nvSpPr>
          <p:spPr>
            <a:xfrm>
              <a:off x="696686" y="3026229"/>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9600">
                  <a:latin typeface="Bauhaus 93" panose="04030905020B02020C02" pitchFamily="82" charset="0"/>
                  <a:ea typeface="ADLaM Display" panose="020F0502020204030204" pitchFamily="2" charset="0"/>
                  <a:cs typeface="ADLaM Display" panose="020F0502020204030204" pitchFamily="2" charset="0"/>
                </a:rPr>
                <a:t>I l 1</a:t>
              </a:r>
            </a:p>
          </p:txBody>
        </p:sp>
        <p:sp>
          <p:nvSpPr>
            <p:cNvPr id="6" name="Rectangle: Rounded Corners 5">
              <a:extLst>
                <a:ext uri="{FF2B5EF4-FFF2-40B4-BE49-F238E27FC236}">
                  <a16:creationId xmlns:a16="http://schemas.microsoft.com/office/drawing/2014/main" id="{CBAD3976-5557-FA3B-5242-EE5824B1416F}"/>
                </a:ext>
              </a:extLst>
            </p:cNvPr>
            <p:cNvSpPr/>
            <p:nvPr/>
          </p:nvSpPr>
          <p:spPr>
            <a:xfrm>
              <a:off x="4653643" y="696685"/>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9600">
                  <a:latin typeface="Alasassy Caps" panose="020F0502020204030204" pitchFamily="2" charset="0"/>
                </a:rPr>
                <a:t>I l 1</a:t>
              </a:r>
            </a:p>
          </p:txBody>
        </p:sp>
        <p:sp>
          <p:nvSpPr>
            <p:cNvPr id="7" name="Rectangle: Rounded Corners 6">
              <a:extLst>
                <a:ext uri="{FF2B5EF4-FFF2-40B4-BE49-F238E27FC236}">
                  <a16:creationId xmlns:a16="http://schemas.microsoft.com/office/drawing/2014/main" id="{86B903F1-8DE0-A59A-0D50-8F47A2ABB052}"/>
                </a:ext>
              </a:extLst>
            </p:cNvPr>
            <p:cNvSpPr/>
            <p:nvPr/>
          </p:nvSpPr>
          <p:spPr>
            <a:xfrm>
              <a:off x="4653643" y="3026228"/>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9600">
                  <a:latin typeface="Times New Roman" panose="02020603050405020304" pitchFamily="18" charset="0"/>
                  <a:cs typeface="Times New Roman" panose="02020603050405020304" pitchFamily="18" charset="0"/>
                </a:rPr>
                <a:t>I l 1</a:t>
              </a:r>
            </a:p>
          </p:txBody>
        </p:sp>
        <p:sp>
          <p:nvSpPr>
            <p:cNvPr id="8" name="Rectangle: Rounded Corners 7">
              <a:extLst>
                <a:ext uri="{FF2B5EF4-FFF2-40B4-BE49-F238E27FC236}">
                  <a16:creationId xmlns:a16="http://schemas.microsoft.com/office/drawing/2014/main" id="{EB4A87F7-8E44-3C7C-04F5-AD8515D62538}"/>
                </a:ext>
              </a:extLst>
            </p:cNvPr>
            <p:cNvSpPr/>
            <p:nvPr/>
          </p:nvSpPr>
          <p:spPr>
            <a:xfrm>
              <a:off x="8610600" y="696685"/>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9600">
                  <a:latin typeface="Figtree Medium" pitchFamily="2" charset="0"/>
                </a:rPr>
                <a:t>I l 1</a:t>
              </a:r>
            </a:p>
          </p:txBody>
        </p:sp>
        <p:sp>
          <p:nvSpPr>
            <p:cNvPr id="9" name="Rectangle: Rounded Corners 8">
              <a:extLst>
                <a:ext uri="{FF2B5EF4-FFF2-40B4-BE49-F238E27FC236}">
                  <a16:creationId xmlns:a16="http://schemas.microsoft.com/office/drawing/2014/main" id="{CC77DD28-CB3C-26AF-7538-5C373CE2BBA8}"/>
                </a:ext>
              </a:extLst>
            </p:cNvPr>
            <p:cNvSpPr/>
            <p:nvPr/>
          </p:nvSpPr>
          <p:spPr>
            <a:xfrm>
              <a:off x="8610600" y="3026228"/>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9600">
                  <a:latin typeface="Comic Sans MS" panose="030F0702030302020204" pitchFamily="66" charset="0"/>
                </a:rPr>
                <a:t>I l 1</a:t>
              </a:r>
            </a:p>
          </p:txBody>
        </p:sp>
        <p:sp>
          <p:nvSpPr>
            <p:cNvPr id="10" name="Oval 9">
              <a:extLst>
                <a:ext uri="{FF2B5EF4-FFF2-40B4-BE49-F238E27FC236}">
                  <a16:creationId xmlns:a16="http://schemas.microsoft.com/office/drawing/2014/main" id="{1E597991-4DC7-54A3-EBC2-9866D4B7D7AC}"/>
                </a:ext>
              </a:extLst>
            </p:cNvPr>
            <p:cNvSpPr/>
            <p:nvPr/>
          </p:nvSpPr>
          <p:spPr>
            <a:xfrm>
              <a:off x="493486" y="290286"/>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A</a:t>
              </a:r>
            </a:p>
          </p:txBody>
        </p:sp>
        <p:sp>
          <p:nvSpPr>
            <p:cNvPr id="11" name="Oval 10">
              <a:extLst>
                <a:ext uri="{FF2B5EF4-FFF2-40B4-BE49-F238E27FC236}">
                  <a16:creationId xmlns:a16="http://schemas.microsoft.com/office/drawing/2014/main" id="{4B792D90-6CBE-36F1-7343-F55E9EF7F00B}"/>
                </a:ext>
              </a:extLst>
            </p:cNvPr>
            <p:cNvSpPr/>
            <p:nvPr/>
          </p:nvSpPr>
          <p:spPr>
            <a:xfrm>
              <a:off x="4475843" y="290286"/>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B</a:t>
              </a:r>
            </a:p>
          </p:txBody>
        </p:sp>
        <p:sp>
          <p:nvSpPr>
            <p:cNvPr id="12" name="Oval 11">
              <a:extLst>
                <a:ext uri="{FF2B5EF4-FFF2-40B4-BE49-F238E27FC236}">
                  <a16:creationId xmlns:a16="http://schemas.microsoft.com/office/drawing/2014/main" id="{DA27EE41-3DEE-3D3A-0A85-6A69B27214B7}"/>
                </a:ext>
              </a:extLst>
            </p:cNvPr>
            <p:cNvSpPr/>
            <p:nvPr/>
          </p:nvSpPr>
          <p:spPr>
            <a:xfrm>
              <a:off x="8443686" y="319314"/>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C</a:t>
              </a:r>
            </a:p>
          </p:txBody>
        </p:sp>
        <p:sp>
          <p:nvSpPr>
            <p:cNvPr id="13" name="Oval 12">
              <a:extLst>
                <a:ext uri="{FF2B5EF4-FFF2-40B4-BE49-F238E27FC236}">
                  <a16:creationId xmlns:a16="http://schemas.microsoft.com/office/drawing/2014/main" id="{93510CCD-DB96-7B13-42A8-102830D1AAF1}"/>
                </a:ext>
              </a:extLst>
            </p:cNvPr>
            <p:cNvSpPr/>
            <p:nvPr/>
          </p:nvSpPr>
          <p:spPr>
            <a:xfrm>
              <a:off x="493486" y="2647950"/>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D</a:t>
              </a:r>
            </a:p>
          </p:txBody>
        </p:sp>
        <p:sp>
          <p:nvSpPr>
            <p:cNvPr id="14" name="Oval 13">
              <a:extLst>
                <a:ext uri="{FF2B5EF4-FFF2-40B4-BE49-F238E27FC236}">
                  <a16:creationId xmlns:a16="http://schemas.microsoft.com/office/drawing/2014/main" id="{B1B42D38-8DBB-5101-0D57-98BE0CA2C25B}"/>
                </a:ext>
              </a:extLst>
            </p:cNvPr>
            <p:cNvSpPr/>
            <p:nvPr/>
          </p:nvSpPr>
          <p:spPr>
            <a:xfrm>
              <a:off x="4498748" y="2647950"/>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E</a:t>
              </a:r>
            </a:p>
          </p:txBody>
        </p:sp>
        <p:sp>
          <p:nvSpPr>
            <p:cNvPr id="15" name="Oval 14">
              <a:extLst>
                <a:ext uri="{FF2B5EF4-FFF2-40B4-BE49-F238E27FC236}">
                  <a16:creationId xmlns:a16="http://schemas.microsoft.com/office/drawing/2014/main" id="{CB58BDB2-64EB-0DB0-2BD5-E00D154243F7}"/>
                </a:ext>
              </a:extLst>
            </p:cNvPr>
            <p:cNvSpPr/>
            <p:nvPr/>
          </p:nvSpPr>
          <p:spPr>
            <a:xfrm>
              <a:off x="8388351" y="2647950"/>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F</a:t>
              </a:r>
            </a:p>
          </p:txBody>
        </p:sp>
      </p:grpSp>
    </p:spTree>
    <p:extLst>
      <p:ext uri="{BB962C8B-B14F-4D97-AF65-F5344CB8AC3E}">
        <p14:creationId xmlns:p14="http://schemas.microsoft.com/office/powerpoint/2010/main" val="3170794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CDF04-AE4E-5BD6-D0E5-1CD077FAF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3992F2-8925-118E-A96A-D8E86ED45545}"/>
              </a:ext>
            </a:extLst>
          </p:cNvPr>
          <p:cNvSpPr>
            <a:spLocks noGrp="1"/>
          </p:cNvSpPr>
          <p:nvPr>
            <p:ph type="title"/>
            <p:custDataLst>
              <p:tags r:id="rId2"/>
            </p:custDataLst>
          </p:nvPr>
        </p:nvSpPr>
        <p:spPr/>
        <p:txBody>
          <a:bodyPr/>
          <a:lstStyle/>
          <a:p>
            <a:r>
              <a:rPr lang="en-FI"/>
              <a:t>Join the Vevox session</a:t>
            </a:r>
          </a:p>
        </p:txBody>
      </p:sp>
      <p:sp>
        <p:nvSpPr>
          <p:cNvPr id="3" name="Content Placeholder 2">
            <a:extLst>
              <a:ext uri="{FF2B5EF4-FFF2-40B4-BE49-F238E27FC236}">
                <a16:creationId xmlns:a16="http://schemas.microsoft.com/office/drawing/2014/main" id="{D79474F7-8505-654A-3116-25173CFB4AC6}"/>
              </a:ext>
            </a:extLst>
          </p:cNvPr>
          <p:cNvSpPr>
            <a:spLocks noGrp="1"/>
          </p:cNvSpPr>
          <p:nvPr>
            <p:ph sz="quarter" idx="13"/>
            <p:custDataLst>
              <p:tags r:id="rId3"/>
            </p:custDataLst>
          </p:nvPr>
        </p:nvSpPr>
        <p:spPr/>
        <p:txBody>
          <a:bodyPr/>
          <a:lstStyle/>
          <a:p>
            <a:pPr marL="0" indent="0">
              <a:buNone/>
            </a:pPr>
            <a:r>
              <a:rPr lang="en-FI"/>
              <a:t> </a:t>
            </a:r>
          </a:p>
        </p:txBody>
      </p:sp>
      <p:sp>
        <p:nvSpPr>
          <p:cNvPr id="4" name="TextBox 3">
            <a:extLst>
              <a:ext uri="{FF2B5EF4-FFF2-40B4-BE49-F238E27FC236}">
                <a16:creationId xmlns:a16="http://schemas.microsoft.com/office/drawing/2014/main" id="{E6C907AB-F9E0-216B-4CB2-6886249CB533}"/>
              </a:ext>
            </a:extLst>
          </p:cNvPr>
          <p:cNvSpPr txBox="1"/>
          <p:nvPr>
            <p:custDataLst>
              <p:tags r:id="rId4"/>
            </p:custDataLst>
          </p:nvPr>
        </p:nvSpPr>
        <p:spPr>
          <a:xfrm>
            <a:off x="838200" y="1790700"/>
            <a:ext cx="7340600" cy="4419600"/>
          </a:xfrm>
          <a:prstGeom prst="rect">
            <a:avLst/>
          </a:prstGeom>
          <a:noFill/>
        </p:spPr>
        <p:txBody>
          <a:bodyPr vertOverflow="overflow" vert="horz" wrap="square" rtlCol="0" anchor="t">
            <a:spAutoFit/>
          </a:bodyPr>
          <a:lstStyle/>
          <a:p>
            <a:pPr algn="l"/>
            <a:r>
              <a:rPr lang="en-GB" sz="3500"/>
              <a:t>Go to </a:t>
            </a:r>
            <a:r>
              <a:rPr lang="en-GB" sz="3500" b="1"/>
              <a:t>vevox.app</a:t>
            </a:r>
            <a:r>
              <a:rPr lang="en-GB" sz="3500"/>
              <a:t>
Enter the session ID: </a:t>
            </a:r>
            <a:r>
              <a:rPr lang="en-GB" sz="3500" b="1"/>
              <a:t>176-296-390</a:t>
            </a:r>
            <a:r>
              <a:rPr lang="en-GB" sz="3500"/>
              <a:t>
Or scan the QR code</a:t>
            </a:r>
          </a:p>
        </p:txBody>
      </p:sp>
      <p:sp>
        <p:nvSpPr>
          <p:cNvPr id="5" name="Rectangle 4">
            <a:extLst>
              <a:ext uri="{FF2B5EF4-FFF2-40B4-BE49-F238E27FC236}">
                <a16:creationId xmlns:a16="http://schemas.microsoft.com/office/drawing/2014/main" id="{527B17BA-F6F0-04C7-3A93-B492815542BE}"/>
              </a:ext>
            </a:extLst>
          </p:cNvPr>
          <p:cNvSpPr/>
          <p:nvPr>
            <p:custDataLst>
              <p:tags r:id="rId5"/>
            </p:custDataLst>
          </p:nvPr>
        </p:nvSpPr>
        <p:spPr>
          <a:xfrm>
            <a:off x="8178800" y="1943100"/>
            <a:ext cx="2755900" cy="2755900"/>
          </a:xfrm>
          <a:prstGeom prst="rect">
            <a:avLst/>
          </a:prstGeom>
          <a:solidFill>
            <a:srgbClr val="FFFFFF"/>
          </a:solidFill>
          <a:ln w="0" cap="flat" cmpd="sng" algn="ctr">
            <a:solidFill>
              <a:srgbClr val="FFFFFF"/>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08" name="Footer Placeholder 1307">
            <a:extLst>
              <a:ext uri="{FF2B5EF4-FFF2-40B4-BE49-F238E27FC236}">
                <a16:creationId xmlns:a16="http://schemas.microsoft.com/office/drawing/2014/main" id="{0666CE20-B080-114F-2A9E-F12F02209AD6}"/>
              </a:ext>
            </a:extLst>
          </p:cNvPr>
          <p:cNvSpPr>
            <a:spLocks noGrp="1"/>
          </p:cNvSpPr>
          <p:nvPr>
            <p:ph type="ftr" sz="quarter" idx="11"/>
          </p:nvPr>
        </p:nvSpPr>
        <p:spPr/>
        <p:txBody>
          <a:bodyPr/>
          <a:lstStyle/>
          <a:p>
            <a:r>
              <a:rPr lang="en-FI"/>
              <a:t>Web Accessibility 101</a:t>
            </a:r>
          </a:p>
        </p:txBody>
      </p:sp>
      <p:sp>
        <p:nvSpPr>
          <p:cNvPr id="1309" name="Slide Number Placeholder 1308">
            <a:extLst>
              <a:ext uri="{FF2B5EF4-FFF2-40B4-BE49-F238E27FC236}">
                <a16:creationId xmlns:a16="http://schemas.microsoft.com/office/drawing/2014/main" id="{D4E3C88E-0DA1-33CD-2146-2310B0F91F84}"/>
              </a:ext>
            </a:extLst>
          </p:cNvPr>
          <p:cNvSpPr>
            <a:spLocks noGrp="1"/>
          </p:cNvSpPr>
          <p:nvPr>
            <p:ph type="sldNum" sz="quarter" idx="12"/>
          </p:nvPr>
        </p:nvSpPr>
        <p:spPr/>
        <p:txBody>
          <a:bodyPr/>
          <a:lstStyle/>
          <a:p>
            <a:fld id="{9D4AD3D6-B89C-4D82-B254-B84B3D342745}" type="slidenum">
              <a:rPr lang="en-FI" smtClean="0"/>
              <a:t>54</a:t>
            </a:fld>
            <a:endParaRPr lang="en-FI"/>
          </a:p>
        </p:txBody>
      </p:sp>
      <p:sp>
        <p:nvSpPr>
          <p:cNvPr id="2078" name="Rectangle 2077">
            <a:extLst>
              <a:ext uri="{FF2B5EF4-FFF2-40B4-BE49-F238E27FC236}">
                <a16:creationId xmlns:a16="http://schemas.microsoft.com/office/drawing/2014/main" id="{D595B497-D03E-3FA8-EA8B-1EB19BCC9F42}"/>
              </a:ext>
            </a:extLst>
          </p:cNvPr>
          <p:cNvSpPr/>
          <p:nvPr>
            <p:custDataLst>
              <p:tags r:id="rId6"/>
            </p:custDataLst>
          </p:nvPr>
        </p:nvSpPr>
        <p:spPr>
          <a:xfrm>
            <a:off x="8267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079" name="Rectangle 2078">
            <a:extLst>
              <a:ext uri="{FF2B5EF4-FFF2-40B4-BE49-F238E27FC236}">
                <a16:creationId xmlns:a16="http://schemas.microsoft.com/office/drawing/2014/main" id="{B072B625-F7AF-B1B0-C1FE-E311B74C3207}"/>
              </a:ext>
            </a:extLst>
          </p:cNvPr>
          <p:cNvSpPr/>
          <p:nvPr>
            <p:custDataLst>
              <p:tags r:id="rId7"/>
            </p:custDataLst>
          </p:nvPr>
        </p:nvSpPr>
        <p:spPr>
          <a:xfrm>
            <a:off x="8356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0" name="Rectangle 1309">
            <a:extLst>
              <a:ext uri="{FF2B5EF4-FFF2-40B4-BE49-F238E27FC236}">
                <a16:creationId xmlns:a16="http://schemas.microsoft.com/office/drawing/2014/main" id="{DE754A2E-5FA6-DB76-CF82-5DC14DF988E9}"/>
              </a:ext>
            </a:extLst>
          </p:cNvPr>
          <p:cNvSpPr/>
          <p:nvPr>
            <p:custDataLst>
              <p:tags r:id="rId8"/>
            </p:custDataLst>
          </p:nvPr>
        </p:nvSpPr>
        <p:spPr>
          <a:xfrm>
            <a:off x="8445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1" name="Rectangle 1310">
            <a:extLst>
              <a:ext uri="{FF2B5EF4-FFF2-40B4-BE49-F238E27FC236}">
                <a16:creationId xmlns:a16="http://schemas.microsoft.com/office/drawing/2014/main" id="{AFF8260C-F043-3D49-EB0A-DBDFDC5AF51A}"/>
              </a:ext>
            </a:extLst>
          </p:cNvPr>
          <p:cNvSpPr/>
          <p:nvPr>
            <p:custDataLst>
              <p:tags r:id="rId9"/>
            </p:custDataLst>
          </p:nvPr>
        </p:nvSpPr>
        <p:spPr>
          <a:xfrm>
            <a:off x="8534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49" name="Rectangle 448">
            <a:extLst>
              <a:ext uri="{FF2B5EF4-FFF2-40B4-BE49-F238E27FC236}">
                <a16:creationId xmlns:a16="http://schemas.microsoft.com/office/drawing/2014/main" id="{72071FFB-02D5-4847-B696-EE4899E7A430}"/>
              </a:ext>
            </a:extLst>
          </p:cNvPr>
          <p:cNvSpPr/>
          <p:nvPr>
            <p:custDataLst>
              <p:tags r:id="rId10"/>
            </p:custDataLst>
          </p:nvPr>
        </p:nvSpPr>
        <p:spPr>
          <a:xfrm>
            <a:off x="8623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0" name="Rectangle 449">
            <a:extLst>
              <a:ext uri="{FF2B5EF4-FFF2-40B4-BE49-F238E27FC236}">
                <a16:creationId xmlns:a16="http://schemas.microsoft.com/office/drawing/2014/main" id="{DDCA95FC-237A-3774-D0DA-66EC1D455C2A}"/>
              </a:ext>
            </a:extLst>
          </p:cNvPr>
          <p:cNvSpPr/>
          <p:nvPr>
            <p:custDataLst>
              <p:tags r:id="rId11"/>
            </p:custDataLst>
          </p:nvPr>
        </p:nvSpPr>
        <p:spPr>
          <a:xfrm>
            <a:off x="8712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1" name="Rectangle 450">
            <a:extLst>
              <a:ext uri="{FF2B5EF4-FFF2-40B4-BE49-F238E27FC236}">
                <a16:creationId xmlns:a16="http://schemas.microsoft.com/office/drawing/2014/main" id="{87DF6CAC-E666-EBFF-3505-1BA7DDB11F66}"/>
              </a:ext>
            </a:extLst>
          </p:cNvPr>
          <p:cNvSpPr/>
          <p:nvPr>
            <p:custDataLst>
              <p:tags r:id="rId12"/>
            </p:custDataLst>
          </p:nvPr>
        </p:nvSpPr>
        <p:spPr>
          <a:xfrm>
            <a:off x="8801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2" name="Rectangle 451">
            <a:extLst>
              <a:ext uri="{FF2B5EF4-FFF2-40B4-BE49-F238E27FC236}">
                <a16:creationId xmlns:a16="http://schemas.microsoft.com/office/drawing/2014/main" id="{7AB15447-9223-901E-C4B3-F4BA1D61CB6E}"/>
              </a:ext>
            </a:extLst>
          </p:cNvPr>
          <p:cNvSpPr/>
          <p:nvPr>
            <p:custDataLst>
              <p:tags r:id="rId13"/>
            </p:custDataLst>
          </p:nvPr>
        </p:nvSpPr>
        <p:spPr>
          <a:xfrm>
            <a:off x="8978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3" name="Rectangle 452">
            <a:extLst>
              <a:ext uri="{FF2B5EF4-FFF2-40B4-BE49-F238E27FC236}">
                <a16:creationId xmlns:a16="http://schemas.microsoft.com/office/drawing/2014/main" id="{D42C3CC0-A08B-C7F4-2664-A5EFB7724069}"/>
              </a:ext>
            </a:extLst>
          </p:cNvPr>
          <p:cNvSpPr/>
          <p:nvPr>
            <p:custDataLst>
              <p:tags r:id="rId14"/>
            </p:custDataLst>
          </p:nvPr>
        </p:nvSpPr>
        <p:spPr>
          <a:xfrm>
            <a:off x="9067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4" name="Rectangle 453">
            <a:extLst>
              <a:ext uri="{FF2B5EF4-FFF2-40B4-BE49-F238E27FC236}">
                <a16:creationId xmlns:a16="http://schemas.microsoft.com/office/drawing/2014/main" id="{A28A8F21-2288-F8C1-BDAB-EC0F30B0B628}"/>
              </a:ext>
            </a:extLst>
          </p:cNvPr>
          <p:cNvSpPr/>
          <p:nvPr>
            <p:custDataLst>
              <p:tags r:id="rId15"/>
            </p:custDataLst>
          </p:nvPr>
        </p:nvSpPr>
        <p:spPr>
          <a:xfrm>
            <a:off x="9245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5" name="Rectangle 454">
            <a:extLst>
              <a:ext uri="{FF2B5EF4-FFF2-40B4-BE49-F238E27FC236}">
                <a16:creationId xmlns:a16="http://schemas.microsoft.com/office/drawing/2014/main" id="{F7FFFC52-8D36-982D-D40D-0B396B987CFC}"/>
              </a:ext>
            </a:extLst>
          </p:cNvPr>
          <p:cNvSpPr/>
          <p:nvPr>
            <p:custDataLst>
              <p:tags r:id="rId16"/>
            </p:custDataLst>
          </p:nvPr>
        </p:nvSpPr>
        <p:spPr>
          <a:xfrm>
            <a:off x="9334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6" name="Rectangle 455">
            <a:extLst>
              <a:ext uri="{FF2B5EF4-FFF2-40B4-BE49-F238E27FC236}">
                <a16:creationId xmlns:a16="http://schemas.microsoft.com/office/drawing/2014/main" id="{E0F247A8-4C3D-739D-2D88-023DE6A8CD90}"/>
              </a:ext>
            </a:extLst>
          </p:cNvPr>
          <p:cNvSpPr/>
          <p:nvPr>
            <p:custDataLst>
              <p:tags r:id="rId17"/>
            </p:custDataLst>
          </p:nvPr>
        </p:nvSpPr>
        <p:spPr>
          <a:xfrm>
            <a:off x="9956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7" name="Rectangle 456">
            <a:extLst>
              <a:ext uri="{FF2B5EF4-FFF2-40B4-BE49-F238E27FC236}">
                <a16:creationId xmlns:a16="http://schemas.microsoft.com/office/drawing/2014/main" id="{DB7B5646-1AC7-8F55-0A05-4B6310C01577}"/>
              </a:ext>
            </a:extLst>
          </p:cNvPr>
          <p:cNvSpPr/>
          <p:nvPr>
            <p:custDataLst>
              <p:tags r:id="rId18"/>
            </p:custDataLst>
          </p:nvPr>
        </p:nvSpPr>
        <p:spPr>
          <a:xfrm>
            <a:off x="10045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8" name="Rectangle 457">
            <a:extLst>
              <a:ext uri="{FF2B5EF4-FFF2-40B4-BE49-F238E27FC236}">
                <a16:creationId xmlns:a16="http://schemas.microsoft.com/office/drawing/2014/main" id="{5FE72ADC-CEEE-58B0-2CED-72A524E2A82F}"/>
              </a:ext>
            </a:extLst>
          </p:cNvPr>
          <p:cNvSpPr/>
          <p:nvPr>
            <p:custDataLst>
              <p:tags r:id="rId19"/>
            </p:custDataLst>
          </p:nvPr>
        </p:nvSpPr>
        <p:spPr>
          <a:xfrm>
            <a:off x="10223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9" name="Rectangle 458">
            <a:extLst>
              <a:ext uri="{FF2B5EF4-FFF2-40B4-BE49-F238E27FC236}">
                <a16:creationId xmlns:a16="http://schemas.microsoft.com/office/drawing/2014/main" id="{987FF1A6-FC66-1998-7D87-D0BC229E8685}"/>
              </a:ext>
            </a:extLst>
          </p:cNvPr>
          <p:cNvSpPr/>
          <p:nvPr>
            <p:custDataLst>
              <p:tags r:id="rId20"/>
            </p:custDataLst>
          </p:nvPr>
        </p:nvSpPr>
        <p:spPr>
          <a:xfrm>
            <a:off x="10312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0" name="Rectangle 459">
            <a:extLst>
              <a:ext uri="{FF2B5EF4-FFF2-40B4-BE49-F238E27FC236}">
                <a16:creationId xmlns:a16="http://schemas.microsoft.com/office/drawing/2014/main" id="{4FDB58A7-2C66-5C67-CE75-BF37B96E9B60}"/>
              </a:ext>
            </a:extLst>
          </p:cNvPr>
          <p:cNvSpPr/>
          <p:nvPr>
            <p:custDataLst>
              <p:tags r:id="rId21"/>
            </p:custDataLst>
          </p:nvPr>
        </p:nvSpPr>
        <p:spPr>
          <a:xfrm>
            <a:off x="10401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1" name="Rectangle 460">
            <a:extLst>
              <a:ext uri="{FF2B5EF4-FFF2-40B4-BE49-F238E27FC236}">
                <a16:creationId xmlns:a16="http://schemas.microsoft.com/office/drawing/2014/main" id="{356B0835-947F-64DE-F0CF-CFB139A339F2}"/>
              </a:ext>
            </a:extLst>
          </p:cNvPr>
          <p:cNvSpPr/>
          <p:nvPr>
            <p:custDataLst>
              <p:tags r:id="rId22"/>
            </p:custDataLst>
          </p:nvPr>
        </p:nvSpPr>
        <p:spPr>
          <a:xfrm>
            <a:off x="10490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2" name="Rectangle 461">
            <a:extLst>
              <a:ext uri="{FF2B5EF4-FFF2-40B4-BE49-F238E27FC236}">
                <a16:creationId xmlns:a16="http://schemas.microsoft.com/office/drawing/2014/main" id="{D0C80523-4168-0AED-AA3D-9440999C809E}"/>
              </a:ext>
            </a:extLst>
          </p:cNvPr>
          <p:cNvSpPr/>
          <p:nvPr>
            <p:custDataLst>
              <p:tags r:id="rId23"/>
            </p:custDataLst>
          </p:nvPr>
        </p:nvSpPr>
        <p:spPr>
          <a:xfrm>
            <a:off x="10579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3" name="Rectangle 462">
            <a:extLst>
              <a:ext uri="{FF2B5EF4-FFF2-40B4-BE49-F238E27FC236}">
                <a16:creationId xmlns:a16="http://schemas.microsoft.com/office/drawing/2014/main" id="{431AC342-278A-EFB0-D64D-076AA7624012}"/>
              </a:ext>
            </a:extLst>
          </p:cNvPr>
          <p:cNvSpPr/>
          <p:nvPr>
            <p:custDataLst>
              <p:tags r:id="rId24"/>
            </p:custDataLst>
          </p:nvPr>
        </p:nvSpPr>
        <p:spPr>
          <a:xfrm>
            <a:off x="106680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4" name="Rectangle 463">
            <a:extLst>
              <a:ext uri="{FF2B5EF4-FFF2-40B4-BE49-F238E27FC236}">
                <a16:creationId xmlns:a16="http://schemas.microsoft.com/office/drawing/2014/main" id="{FEDF24CE-A996-ED30-D0E7-7CE8940484B7}"/>
              </a:ext>
            </a:extLst>
          </p:cNvPr>
          <p:cNvSpPr/>
          <p:nvPr>
            <p:custDataLst>
              <p:tags r:id="rId25"/>
            </p:custDataLst>
          </p:nvPr>
        </p:nvSpPr>
        <p:spPr>
          <a:xfrm>
            <a:off x="10756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5" name="Rectangle 464">
            <a:extLst>
              <a:ext uri="{FF2B5EF4-FFF2-40B4-BE49-F238E27FC236}">
                <a16:creationId xmlns:a16="http://schemas.microsoft.com/office/drawing/2014/main" id="{F7F10E16-EF0D-F34E-367B-7C063C9F906B}"/>
              </a:ext>
            </a:extLst>
          </p:cNvPr>
          <p:cNvSpPr/>
          <p:nvPr>
            <p:custDataLst>
              <p:tags r:id="rId26"/>
            </p:custDataLst>
          </p:nvPr>
        </p:nvSpPr>
        <p:spPr>
          <a:xfrm>
            <a:off x="8267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6" name="Rectangle 465">
            <a:extLst>
              <a:ext uri="{FF2B5EF4-FFF2-40B4-BE49-F238E27FC236}">
                <a16:creationId xmlns:a16="http://schemas.microsoft.com/office/drawing/2014/main" id="{318E4380-3191-F490-1CCC-B83CB3321FC1}"/>
              </a:ext>
            </a:extLst>
          </p:cNvPr>
          <p:cNvSpPr/>
          <p:nvPr>
            <p:custDataLst>
              <p:tags r:id="rId27"/>
            </p:custDataLst>
          </p:nvPr>
        </p:nvSpPr>
        <p:spPr>
          <a:xfrm>
            <a:off x="8801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7" name="Rectangle 466">
            <a:extLst>
              <a:ext uri="{FF2B5EF4-FFF2-40B4-BE49-F238E27FC236}">
                <a16:creationId xmlns:a16="http://schemas.microsoft.com/office/drawing/2014/main" id="{34170DA9-9586-37B1-ED6F-94FEB7F3002F}"/>
              </a:ext>
            </a:extLst>
          </p:cNvPr>
          <p:cNvSpPr/>
          <p:nvPr>
            <p:custDataLst>
              <p:tags r:id="rId28"/>
            </p:custDataLst>
          </p:nvPr>
        </p:nvSpPr>
        <p:spPr>
          <a:xfrm>
            <a:off x="9067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8" name="Rectangle 467">
            <a:extLst>
              <a:ext uri="{FF2B5EF4-FFF2-40B4-BE49-F238E27FC236}">
                <a16:creationId xmlns:a16="http://schemas.microsoft.com/office/drawing/2014/main" id="{CAFF0B02-51C9-984E-6E92-B90A1D583175}"/>
              </a:ext>
            </a:extLst>
          </p:cNvPr>
          <p:cNvSpPr/>
          <p:nvPr>
            <p:custDataLst>
              <p:tags r:id="rId29"/>
            </p:custDataLst>
          </p:nvPr>
        </p:nvSpPr>
        <p:spPr>
          <a:xfrm>
            <a:off x="9156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9" name="Rectangle 468">
            <a:extLst>
              <a:ext uri="{FF2B5EF4-FFF2-40B4-BE49-F238E27FC236}">
                <a16:creationId xmlns:a16="http://schemas.microsoft.com/office/drawing/2014/main" id="{BAC5D68E-C4A3-0385-6655-198DCFB8309C}"/>
              </a:ext>
            </a:extLst>
          </p:cNvPr>
          <p:cNvSpPr/>
          <p:nvPr>
            <p:custDataLst>
              <p:tags r:id="rId30"/>
            </p:custDataLst>
          </p:nvPr>
        </p:nvSpPr>
        <p:spPr>
          <a:xfrm>
            <a:off x="9690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0" name="Rectangle 469">
            <a:extLst>
              <a:ext uri="{FF2B5EF4-FFF2-40B4-BE49-F238E27FC236}">
                <a16:creationId xmlns:a16="http://schemas.microsoft.com/office/drawing/2014/main" id="{73C8AD41-CE90-ECA1-AE36-F398F74D9772}"/>
              </a:ext>
            </a:extLst>
          </p:cNvPr>
          <p:cNvSpPr/>
          <p:nvPr>
            <p:custDataLst>
              <p:tags r:id="rId31"/>
            </p:custDataLst>
          </p:nvPr>
        </p:nvSpPr>
        <p:spPr>
          <a:xfrm>
            <a:off x="9867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1" name="Rectangle 470">
            <a:extLst>
              <a:ext uri="{FF2B5EF4-FFF2-40B4-BE49-F238E27FC236}">
                <a16:creationId xmlns:a16="http://schemas.microsoft.com/office/drawing/2014/main" id="{8D6152AB-C846-BC05-4FB1-6FB38DE97282}"/>
              </a:ext>
            </a:extLst>
          </p:cNvPr>
          <p:cNvSpPr/>
          <p:nvPr>
            <p:custDataLst>
              <p:tags r:id="rId32"/>
            </p:custDataLst>
          </p:nvPr>
        </p:nvSpPr>
        <p:spPr>
          <a:xfrm>
            <a:off x="9956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2" name="Rectangle 471">
            <a:extLst>
              <a:ext uri="{FF2B5EF4-FFF2-40B4-BE49-F238E27FC236}">
                <a16:creationId xmlns:a16="http://schemas.microsoft.com/office/drawing/2014/main" id="{348122C8-CB3F-8C4C-88FD-E523D572D7C5}"/>
              </a:ext>
            </a:extLst>
          </p:cNvPr>
          <p:cNvSpPr/>
          <p:nvPr>
            <p:custDataLst>
              <p:tags r:id="rId33"/>
            </p:custDataLst>
          </p:nvPr>
        </p:nvSpPr>
        <p:spPr>
          <a:xfrm>
            <a:off x="102235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3" name="Rectangle 472">
            <a:extLst>
              <a:ext uri="{FF2B5EF4-FFF2-40B4-BE49-F238E27FC236}">
                <a16:creationId xmlns:a16="http://schemas.microsoft.com/office/drawing/2014/main" id="{1A00BC34-58F3-06CD-1951-0774316F65A2}"/>
              </a:ext>
            </a:extLst>
          </p:cNvPr>
          <p:cNvSpPr/>
          <p:nvPr>
            <p:custDataLst>
              <p:tags r:id="rId34"/>
            </p:custDataLst>
          </p:nvPr>
        </p:nvSpPr>
        <p:spPr>
          <a:xfrm>
            <a:off x="10756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4" name="Rectangle 473">
            <a:extLst>
              <a:ext uri="{FF2B5EF4-FFF2-40B4-BE49-F238E27FC236}">
                <a16:creationId xmlns:a16="http://schemas.microsoft.com/office/drawing/2014/main" id="{80AB22AC-D828-705C-BD87-A2BF4C6145F4}"/>
              </a:ext>
            </a:extLst>
          </p:cNvPr>
          <p:cNvSpPr/>
          <p:nvPr>
            <p:custDataLst>
              <p:tags r:id="rId35"/>
            </p:custDataLst>
          </p:nvPr>
        </p:nvSpPr>
        <p:spPr>
          <a:xfrm>
            <a:off x="8267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5" name="Rectangle 474">
            <a:extLst>
              <a:ext uri="{FF2B5EF4-FFF2-40B4-BE49-F238E27FC236}">
                <a16:creationId xmlns:a16="http://schemas.microsoft.com/office/drawing/2014/main" id="{EF3F656E-129C-65FD-FCF3-C00EA2732D8D}"/>
              </a:ext>
            </a:extLst>
          </p:cNvPr>
          <p:cNvSpPr/>
          <p:nvPr>
            <p:custDataLst>
              <p:tags r:id="rId36"/>
            </p:custDataLst>
          </p:nvPr>
        </p:nvSpPr>
        <p:spPr>
          <a:xfrm>
            <a:off x="8445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6" name="Rectangle 475">
            <a:extLst>
              <a:ext uri="{FF2B5EF4-FFF2-40B4-BE49-F238E27FC236}">
                <a16:creationId xmlns:a16="http://schemas.microsoft.com/office/drawing/2014/main" id="{F954B6EE-3E04-F82F-AA4A-58E4D7A50ED7}"/>
              </a:ext>
            </a:extLst>
          </p:cNvPr>
          <p:cNvSpPr/>
          <p:nvPr>
            <p:custDataLst>
              <p:tags r:id="rId37"/>
            </p:custDataLst>
          </p:nvPr>
        </p:nvSpPr>
        <p:spPr>
          <a:xfrm>
            <a:off x="8534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7" name="Rectangle 476">
            <a:extLst>
              <a:ext uri="{FF2B5EF4-FFF2-40B4-BE49-F238E27FC236}">
                <a16:creationId xmlns:a16="http://schemas.microsoft.com/office/drawing/2014/main" id="{D510EC1A-2248-D632-C121-E7A53EB4AE86}"/>
              </a:ext>
            </a:extLst>
          </p:cNvPr>
          <p:cNvSpPr/>
          <p:nvPr>
            <p:custDataLst>
              <p:tags r:id="rId38"/>
            </p:custDataLst>
          </p:nvPr>
        </p:nvSpPr>
        <p:spPr>
          <a:xfrm>
            <a:off x="8623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8" name="Rectangle 477">
            <a:extLst>
              <a:ext uri="{FF2B5EF4-FFF2-40B4-BE49-F238E27FC236}">
                <a16:creationId xmlns:a16="http://schemas.microsoft.com/office/drawing/2014/main" id="{134D4190-25A3-1E27-A8C0-E6642F79F1C1}"/>
              </a:ext>
            </a:extLst>
          </p:cNvPr>
          <p:cNvSpPr/>
          <p:nvPr>
            <p:custDataLst>
              <p:tags r:id="rId39"/>
            </p:custDataLst>
          </p:nvPr>
        </p:nvSpPr>
        <p:spPr>
          <a:xfrm>
            <a:off x="8801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9" name="Rectangle 478">
            <a:extLst>
              <a:ext uri="{FF2B5EF4-FFF2-40B4-BE49-F238E27FC236}">
                <a16:creationId xmlns:a16="http://schemas.microsoft.com/office/drawing/2014/main" id="{27ABDFCE-8575-1BAF-14C1-0A0B71583C70}"/>
              </a:ext>
            </a:extLst>
          </p:cNvPr>
          <p:cNvSpPr/>
          <p:nvPr>
            <p:custDataLst>
              <p:tags r:id="rId40"/>
            </p:custDataLst>
          </p:nvPr>
        </p:nvSpPr>
        <p:spPr>
          <a:xfrm>
            <a:off x="9156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0" name="Rectangle 2399">
            <a:extLst>
              <a:ext uri="{FF2B5EF4-FFF2-40B4-BE49-F238E27FC236}">
                <a16:creationId xmlns:a16="http://schemas.microsoft.com/office/drawing/2014/main" id="{233260CF-77B9-CFC9-0C30-F8433F2CBE6C}"/>
              </a:ext>
            </a:extLst>
          </p:cNvPr>
          <p:cNvSpPr/>
          <p:nvPr>
            <p:custDataLst>
              <p:tags r:id="rId41"/>
            </p:custDataLst>
          </p:nvPr>
        </p:nvSpPr>
        <p:spPr>
          <a:xfrm>
            <a:off x="92456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1" name="Rectangle 2400">
            <a:extLst>
              <a:ext uri="{FF2B5EF4-FFF2-40B4-BE49-F238E27FC236}">
                <a16:creationId xmlns:a16="http://schemas.microsoft.com/office/drawing/2014/main" id="{527EE3AF-B3C9-2B8D-6EE6-BAED35B0F92B}"/>
              </a:ext>
            </a:extLst>
          </p:cNvPr>
          <p:cNvSpPr/>
          <p:nvPr>
            <p:custDataLst>
              <p:tags r:id="rId42"/>
            </p:custDataLst>
          </p:nvPr>
        </p:nvSpPr>
        <p:spPr>
          <a:xfrm>
            <a:off x="9334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2" name="Rectangle 2401">
            <a:extLst>
              <a:ext uri="{FF2B5EF4-FFF2-40B4-BE49-F238E27FC236}">
                <a16:creationId xmlns:a16="http://schemas.microsoft.com/office/drawing/2014/main" id="{DECCD65F-843B-455F-F75A-63CA59C930FB}"/>
              </a:ext>
            </a:extLst>
          </p:cNvPr>
          <p:cNvSpPr/>
          <p:nvPr>
            <p:custDataLst>
              <p:tags r:id="rId43"/>
            </p:custDataLst>
          </p:nvPr>
        </p:nvSpPr>
        <p:spPr>
          <a:xfrm>
            <a:off x="9423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3" name="Rectangle 2402">
            <a:extLst>
              <a:ext uri="{FF2B5EF4-FFF2-40B4-BE49-F238E27FC236}">
                <a16:creationId xmlns:a16="http://schemas.microsoft.com/office/drawing/2014/main" id="{4965C51F-6C61-C259-6A00-926A2F1BE134}"/>
              </a:ext>
            </a:extLst>
          </p:cNvPr>
          <p:cNvSpPr/>
          <p:nvPr>
            <p:custDataLst>
              <p:tags r:id="rId44"/>
            </p:custDataLst>
          </p:nvPr>
        </p:nvSpPr>
        <p:spPr>
          <a:xfrm>
            <a:off x="9601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4" name="Rectangle 2403">
            <a:extLst>
              <a:ext uri="{FF2B5EF4-FFF2-40B4-BE49-F238E27FC236}">
                <a16:creationId xmlns:a16="http://schemas.microsoft.com/office/drawing/2014/main" id="{FD207774-DFF4-C5F4-F4D7-A40CFF87D3CE}"/>
              </a:ext>
            </a:extLst>
          </p:cNvPr>
          <p:cNvSpPr/>
          <p:nvPr>
            <p:custDataLst>
              <p:tags r:id="rId45"/>
            </p:custDataLst>
          </p:nvPr>
        </p:nvSpPr>
        <p:spPr>
          <a:xfrm>
            <a:off x="9690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5" name="Rectangle 2404">
            <a:extLst>
              <a:ext uri="{FF2B5EF4-FFF2-40B4-BE49-F238E27FC236}">
                <a16:creationId xmlns:a16="http://schemas.microsoft.com/office/drawing/2014/main" id="{ADE2B661-18BD-2D57-9D14-D8F9F0427F02}"/>
              </a:ext>
            </a:extLst>
          </p:cNvPr>
          <p:cNvSpPr/>
          <p:nvPr>
            <p:custDataLst>
              <p:tags r:id="rId46"/>
            </p:custDataLst>
          </p:nvPr>
        </p:nvSpPr>
        <p:spPr>
          <a:xfrm>
            <a:off x="97790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6" name="Rectangle 2405">
            <a:extLst>
              <a:ext uri="{FF2B5EF4-FFF2-40B4-BE49-F238E27FC236}">
                <a16:creationId xmlns:a16="http://schemas.microsoft.com/office/drawing/2014/main" id="{4D280FDD-8B61-63F7-F5D9-E9A461FD0381}"/>
              </a:ext>
            </a:extLst>
          </p:cNvPr>
          <p:cNvSpPr/>
          <p:nvPr>
            <p:custDataLst>
              <p:tags r:id="rId47"/>
            </p:custDataLst>
          </p:nvPr>
        </p:nvSpPr>
        <p:spPr>
          <a:xfrm>
            <a:off x="99568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7" name="Rectangle 2406">
            <a:extLst>
              <a:ext uri="{FF2B5EF4-FFF2-40B4-BE49-F238E27FC236}">
                <a16:creationId xmlns:a16="http://schemas.microsoft.com/office/drawing/2014/main" id="{D40D1FA8-F52D-E82E-50AE-D71384AF488B}"/>
              </a:ext>
            </a:extLst>
          </p:cNvPr>
          <p:cNvSpPr/>
          <p:nvPr>
            <p:custDataLst>
              <p:tags r:id="rId48"/>
            </p:custDataLst>
          </p:nvPr>
        </p:nvSpPr>
        <p:spPr>
          <a:xfrm>
            <a:off x="10045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8" name="Rectangle 2407">
            <a:extLst>
              <a:ext uri="{FF2B5EF4-FFF2-40B4-BE49-F238E27FC236}">
                <a16:creationId xmlns:a16="http://schemas.microsoft.com/office/drawing/2014/main" id="{EB1C69A7-4309-EBD9-51ED-13EC9F7263FA}"/>
              </a:ext>
            </a:extLst>
          </p:cNvPr>
          <p:cNvSpPr/>
          <p:nvPr>
            <p:custDataLst>
              <p:tags r:id="rId49"/>
            </p:custDataLst>
          </p:nvPr>
        </p:nvSpPr>
        <p:spPr>
          <a:xfrm>
            <a:off x="10223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9" name="Rectangle 2408">
            <a:extLst>
              <a:ext uri="{FF2B5EF4-FFF2-40B4-BE49-F238E27FC236}">
                <a16:creationId xmlns:a16="http://schemas.microsoft.com/office/drawing/2014/main" id="{BA979162-ECAF-F2AC-B472-46555FA32012}"/>
              </a:ext>
            </a:extLst>
          </p:cNvPr>
          <p:cNvSpPr/>
          <p:nvPr>
            <p:custDataLst>
              <p:tags r:id="rId50"/>
            </p:custDataLst>
          </p:nvPr>
        </p:nvSpPr>
        <p:spPr>
          <a:xfrm>
            <a:off x="10401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0" name="Rectangle 2409">
            <a:extLst>
              <a:ext uri="{FF2B5EF4-FFF2-40B4-BE49-F238E27FC236}">
                <a16:creationId xmlns:a16="http://schemas.microsoft.com/office/drawing/2014/main" id="{9D349156-347A-E882-C4B2-B52B1E9228AB}"/>
              </a:ext>
            </a:extLst>
          </p:cNvPr>
          <p:cNvSpPr/>
          <p:nvPr>
            <p:custDataLst>
              <p:tags r:id="rId51"/>
            </p:custDataLst>
          </p:nvPr>
        </p:nvSpPr>
        <p:spPr>
          <a:xfrm>
            <a:off x="10490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1" name="Rectangle 2410">
            <a:extLst>
              <a:ext uri="{FF2B5EF4-FFF2-40B4-BE49-F238E27FC236}">
                <a16:creationId xmlns:a16="http://schemas.microsoft.com/office/drawing/2014/main" id="{81270727-1692-E2B5-09EF-02CB2D97CF8B}"/>
              </a:ext>
            </a:extLst>
          </p:cNvPr>
          <p:cNvSpPr/>
          <p:nvPr>
            <p:custDataLst>
              <p:tags r:id="rId52"/>
            </p:custDataLst>
          </p:nvPr>
        </p:nvSpPr>
        <p:spPr>
          <a:xfrm>
            <a:off x="10579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2" name="Rectangle 2411">
            <a:extLst>
              <a:ext uri="{FF2B5EF4-FFF2-40B4-BE49-F238E27FC236}">
                <a16:creationId xmlns:a16="http://schemas.microsoft.com/office/drawing/2014/main" id="{D8F79221-6653-C7C9-68F6-29D50A15D69C}"/>
              </a:ext>
            </a:extLst>
          </p:cNvPr>
          <p:cNvSpPr/>
          <p:nvPr>
            <p:custDataLst>
              <p:tags r:id="rId53"/>
            </p:custDataLst>
          </p:nvPr>
        </p:nvSpPr>
        <p:spPr>
          <a:xfrm>
            <a:off x="107569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3" name="Rectangle 2412">
            <a:extLst>
              <a:ext uri="{FF2B5EF4-FFF2-40B4-BE49-F238E27FC236}">
                <a16:creationId xmlns:a16="http://schemas.microsoft.com/office/drawing/2014/main" id="{0CA2C3CD-A3EB-D61A-0A4F-0DAED54B2951}"/>
              </a:ext>
            </a:extLst>
          </p:cNvPr>
          <p:cNvSpPr/>
          <p:nvPr>
            <p:custDataLst>
              <p:tags r:id="rId54"/>
            </p:custDataLst>
          </p:nvPr>
        </p:nvSpPr>
        <p:spPr>
          <a:xfrm>
            <a:off x="82677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4" name="Rectangle 2413">
            <a:extLst>
              <a:ext uri="{FF2B5EF4-FFF2-40B4-BE49-F238E27FC236}">
                <a16:creationId xmlns:a16="http://schemas.microsoft.com/office/drawing/2014/main" id="{C2A4994F-E4CA-C4B3-A98D-2EBA1CB650EE}"/>
              </a:ext>
            </a:extLst>
          </p:cNvPr>
          <p:cNvSpPr/>
          <p:nvPr>
            <p:custDataLst>
              <p:tags r:id="rId55"/>
            </p:custDataLst>
          </p:nvPr>
        </p:nvSpPr>
        <p:spPr>
          <a:xfrm>
            <a:off x="8445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5" name="Rectangle 2414">
            <a:extLst>
              <a:ext uri="{FF2B5EF4-FFF2-40B4-BE49-F238E27FC236}">
                <a16:creationId xmlns:a16="http://schemas.microsoft.com/office/drawing/2014/main" id="{BD6E7966-3B80-5EE2-0D93-CA929E061308}"/>
              </a:ext>
            </a:extLst>
          </p:cNvPr>
          <p:cNvSpPr/>
          <p:nvPr>
            <p:custDataLst>
              <p:tags r:id="rId56"/>
            </p:custDataLst>
          </p:nvPr>
        </p:nvSpPr>
        <p:spPr>
          <a:xfrm>
            <a:off x="85344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6" name="Rectangle 2415">
            <a:extLst>
              <a:ext uri="{FF2B5EF4-FFF2-40B4-BE49-F238E27FC236}">
                <a16:creationId xmlns:a16="http://schemas.microsoft.com/office/drawing/2014/main" id="{06D1B259-7753-8572-BD42-2EF270152DD5}"/>
              </a:ext>
            </a:extLst>
          </p:cNvPr>
          <p:cNvSpPr/>
          <p:nvPr>
            <p:custDataLst>
              <p:tags r:id="rId57"/>
            </p:custDataLst>
          </p:nvPr>
        </p:nvSpPr>
        <p:spPr>
          <a:xfrm>
            <a:off x="8623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7" name="Rectangle 2416">
            <a:extLst>
              <a:ext uri="{FF2B5EF4-FFF2-40B4-BE49-F238E27FC236}">
                <a16:creationId xmlns:a16="http://schemas.microsoft.com/office/drawing/2014/main" id="{A7741A4C-07FC-10D8-CE1B-B1532B57C554}"/>
              </a:ext>
            </a:extLst>
          </p:cNvPr>
          <p:cNvSpPr/>
          <p:nvPr>
            <p:custDataLst>
              <p:tags r:id="rId58"/>
            </p:custDataLst>
          </p:nvPr>
        </p:nvSpPr>
        <p:spPr>
          <a:xfrm>
            <a:off x="8801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8" name="Rectangle 2417">
            <a:extLst>
              <a:ext uri="{FF2B5EF4-FFF2-40B4-BE49-F238E27FC236}">
                <a16:creationId xmlns:a16="http://schemas.microsoft.com/office/drawing/2014/main" id="{8E931196-D8A2-910C-D24B-DE1205D8ABA1}"/>
              </a:ext>
            </a:extLst>
          </p:cNvPr>
          <p:cNvSpPr/>
          <p:nvPr>
            <p:custDataLst>
              <p:tags r:id="rId59"/>
            </p:custDataLst>
          </p:nvPr>
        </p:nvSpPr>
        <p:spPr>
          <a:xfrm>
            <a:off x="8978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9" name="Rectangle 2418">
            <a:extLst>
              <a:ext uri="{FF2B5EF4-FFF2-40B4-BE49-F238E27FC236}">
                <a16:creationId xmlns:a16="http://schemas.microsoft.com/office/drawing/2014/main" id="{051CC09F-FDF4-AE6B-7E78-FCA55C5E985D}"/>
              </a:ext>
            </a:extLst>
          </p:cNvPr>
          <p:cNvSpPr/>
          <p:nvPr>
            <p:custDataLst>
              <p:tags r:id="rId60"/>
            </p:custDataLst>
          </p:nvPr>
        </p:nvSpPr>
        <p:spPr>
          <a:xfrm>
            <a:off x="9067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0" name="Rectangle 2419">
            <a:extLst>
              <a:ext uri="{FF2B5EF4-FFF2-40B4-BE49-F238E27FC236}">
                <a16:creationId xmlns:a16="http://schemas.microsoft.com/office/drawing/2014/main" id="{315078F7-CDE8-8AAA-1603-509A318A05CC}"/>
              </a:ext>
            </a:extLst>
          </p:cNvPr>
          <p:cNvSpPr/>
          <p:nvPr>
            <p:custDataLst>
              <p:tags r:id="rId61"/>
            </p:custDataLst>
          </p:nvPr>
        </p:nvSpPr>
        <p:spPr>
          <a:xfrm>
            <a:off x="92456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1" name="Rectangle 2420">
            <a:extLst>
              <a:ext uri="{FF2B5EF4-FFF2-40B4-BE49-F238E27FC236}">
                <a16:creationId xmlns:a16="http://schemas.microsoft.com/office/drawing/2014/main" id="{E49629F6-4A28-07B4-35B5-A6EE7DF097CB}"/>
              </a:ext>
            </a:extLst>
          </p:cNvPr>
          <p:cNvSpPr/>
          <p:nvPr>
            <p:custDataLst>
              <p:tags r:id="rId62"/>
            </p:custDataLst>
          </p:nvPr>
        </p:nvSpPr>
        <p:spPr>
          <a:xfrm>
            <a:off x="9334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2" name="Rectangle 2421">
            <a:extLst>
              <a:ext uri="{FF2B5EF4-FFF2-40B4-BE49-F238E27FC236}">
                <a16:creationId xmlns:a16="http://schemas.microsoft.com/office/drawing/2014/main" id="{7468169B-80C6-0C2A-DF45-6098AA2B99CA}"/>
              </a:ext>
            </a:extLst>
          </p:cNvPr>
          <p:cNvSpPr/>
          <p:nvPr>
            <p:custDataLst>
              <p:tags r:id="rId63"/>
            </p:custDataLst>
          </p:nvPr>
        </p:nvSpPr>
        <p:spPr>
          <a:xfrm>
            <a:off x="9512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3" name="Rectangle 2422">
            <a:extLst>
              <a:ext uri="{FF2B5EF4-FFF2-40B4-BE49-F238E27FC236}">
                <a16:creationId xmlns:a16="http://schemas.microsoft.com/office/drawing/2014/main" id="{840D61C7-5D3B-D2EB-3FB2-2AE5D845D030}"/>
              </a:ext>
            </a:extLst>
          </p:cNvPr>
          <p:cNvSpPr/>
          <p:nvPr>
            <p:custDataLst>
              <p:tags r:id="rId64"/>
            </p:custDataLst>
          </p:nvPr>
        </p:nvSpPr>
        <p:spPr>
          <a:xfrm>
            <a:off x="9601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4" name="Rectangle 2423">
            <a:extLst>
              <a:ext uri="{FF2B5EF4-FFF2-40B4-BE49-F238E27FC236}">
                <a16:creationId xmlns:a16="http://schemas.microsoft.com/office/drawing/2014/main" id="{42ECFB37-F421-E97E-AD3A-2EC79FCB2B62}"/>
              </a:ext>
            </a:extLst>
          </p:cNvPr>
          <p:cNvSpPr/>
          <p:nvPr>
            <p:custDataLst>
              <p:tags r:id="rId65"/>
            </p:custDataLst>
          </p:nvPr>
        </p:nvSpPr>
        <p:spPr>
          <a:xfrm>
            <a:off x="9690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5" name="Rectangle 2424">
            <a:extLst>
              <a:ext uri="{FF2B5EF4-FFF2-40B4-BE49-F238E27FC236}">
                <a16:creationId xmlns:a16="http://schemas.microsoft.com/office/drawing/2014/main" id="{C4DB6BB2-4FA8-3F84-9CA0-87048908A9B0}"/>
              </a:ext>
            </a:extLst>
          </p:cNvPr>
          <p:cNvSpPr/>
          <p:nvPr>
            <p:custDataLst>
              <p:tags r:id="rId66"/>
            </p:custDataLst>
          </p:nvPr>
        </p:nvSpPr>
        <p:spPr>
          <a:xfrm>
            <a:off x="9956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6" name="Rectangle 2425">
            <a:extLst>
              <a:ext uri="{FF2B5EF4-FFF2-40B4-BE49-F238E27FC236}">
                <a16:creationId xmlns:a16="http://schemas.microsoft.com/office/drawing/2014/main" id="{5A290133-F395-E9CB-9432-1EC501CE4F4E}"/>
              </a:ext>
            </a:extLst>
          </p:cNvPr>
          <p:cNvSpPr/>
          <p:nvPr>
            <p:custDataLst>
              <p:tags r:id="rId67"/>
            </p:custDataLst>
          </p:nvPr>
        </p:nvSpPr>
        <p:spPr>
          <a:xfrm>
            <a:off x="10223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7" name="Rectangle 2426">
            <a:extLst>
              <a:ext uri="{FF2B5EF4-FFF2-40B4-BE49-F238E27FC236}">
                <a16:creationId xmlns:a16="http://schemas.microsoft.com/office/drawing/2014/main" id="{001CCA26-FC8B-0D37-C16F-8081F335DBAB}"/>
              </a:ext>
            </a:extLst>
          </p:cNvPr>
          <p:cNvSpPr/>
          <p:nvPr>
            <p:custDataLst>
              <p:tags r:id="rId68"/>
            </p:custDataLst>
          </p:nvPr>
        </p:nvSpPr>
        <p:spPr>
          <a:xfrm>
            <a:off x="10401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8" name="Rectangle 2427">
            <a:extLst>
              <a:ext uri="{FF2B5EF4-FFF2-40B4-BE49-F238E27FC236}">
                <a16:creationId xmlns:a16="http://schemas.microsoft.com/office/drawing/2014/main" id="{578605B8-2241-ABC2-FAAF-081C36639D38}"/>
              </a:ext>
            </a:extLst>
          </p:cNvPr>
          <p:cNvSpPr/>
          <p:nvPr>
            <p:custDataLst>
              <p:tags r:id="rId69"/>
            </p:custDataLst>
          </p:nvPr>
        </p:nvSpPr>
        <p:spPr>
          <a:xfrm>
            <a:off x="10490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9" name="Rectangle 2428">
            <a:extLst>
              <a:ext uri="{FF2B5EF4-FFF2-40B4-BE49-F238E27FC236}">
                <a16:creationId xmlns:a16="http://schemas.microsoft.com/office/drawing/2014/main" id="{3D6B31AD-FD14-2048-9814-7F12773E31EB}"/>
              </a:ext>
            </a:extLst>
          </p:cNvPr>
          <p:cNvSpPr/>
          <p:nvPr>
            <p:custDataLst>
              <p:tags r:id="rId70"/>
            </p:custDataLst>
          </p:nvPr>
        </p:nvSpPr>
        <p:spPr>
          <a:xfrm>
            <a:off x="10579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4" name="Rectangle 1663">
            <a:extLst>
              <a:ext uri="{FF2B5EF4-FFF2-40B4-BE49-F238E27FC236}">
                <a16:creationId xmlns:a16="http://schemas.microsoft.com/office/drawing/2014/main" id="{C01843A0-8D35-5675-3B03-5CFE27065212}"/>
              </a:ext>
            </a:extLst>
          </p:cNvPr>
          <p:cNvSpPr/>
          <p:nvPr>
            <p:custDataLst>
              <p:tags r:id="rId71"/>
            </p:custDataLst>
          </p:nvPr>
        </p:nvSpPr>
        <p:spPr>
          <a:xfrm>
            <a:off x="10756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5" name="Rectangle 1664">
            <a:extLst>
              <a:ext uri="{FF2B5EF4-FFF2-40B4-BE49-F238E27FC236}">
                <a16:creationId xmlns:a16="http://schemas.microsoft.com/office/drawing/2014/main" id="{B8F392AB-18AE-0BC5-C3FC-8F13CEA4E424}"/>
              </a:ext>
            </a:extLst>
          </p:cNvPr>
          <p:cNvSpPr/>
          <p:nvPr>
            <p:custDataLst>
              <p:tags r:id="rId72"/>
            </p:custDataLst>
          </p:nvPr>
        </p:nvSpPr>
        <p:spPr>
          <a:xfrm>
            <a:off x="8267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6" name="Rectangle 1665">
            <a:extLst>
              <a:ext uri="{FF2B5EF4-FFF2-40B4-BE49-F238E27FC236}">
                <a16:creationId xmlns:a16="http://schemas.microsoft.com/office/drawing/2014/main" id="{C24DBDB4-9AC1-AD0B-2F98-F4927B3E1D05}"/>
              </a:ext>
            </a:extLst>
          </p:cNvPr>
          <p:cNvSpPr/>
          <p:nvPr>
            <p:custDataLst>
              <p:tags r:id="rId73"/>
            </p:custDataLst>
          </p:nvPr>
        </p:nvSpPr>
        <p:spPr>
          <a:xfrm>
            <a:off x="8445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7" name="Rectangle 1666">
            <a:extLst>
              <a:ext uri="{FF2B5EF4-FFF2-40B4-BE49-F238E27FC236}">
                <a16:creationId xmlns:a16="http://schemas.microsoft.com/office/drawing/2014/main" id="{47C56AC3-E0EA-2644-B503-D969568454D2}"/>
              </a:ext>
            </a:extLst>
          </p:cNvPr>
          <p:cNvSpPr/>
          <p:nvPr>
            <p:custDataLst>
              <p:tags r:id="rId74"/>
            </p:custDataLst>
          </p:nvPr>
        </p:nvSpPr>
        <p:spPr>
          <a:xfrm>
            <a:off x="8534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8" name="Rectangle 1667">
            <a:extLst>
              <a:ext uri="{FF2B5EF4-FFF2-40B4-BE49-F238E27FC236}">
                <a16:creationId xmlns:a16="http://schemas.microsoft.com/office/drawing/2014/main" id="{EB7474CD-BD28-1F7F-33BC-39C0906FFBA8}"/>
              </a:ext>
            </a:extLst>
          </p:cNvPr>
          <p:cNvSpPr/>
          <p:nvPr>
            <p:custDataLst>
              <p:tags r:id="rId75"/>
            </p:custDataLst>
          </p:nvPr>
        </p:nvSpPr>
        <p:spPr>
          <a:xfrm>
            <a:off x="8623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9" name="Rectangle 1668">
            <a:extLst>
              <a:ext uri="{FF2B5EF4-FFF2-40B4-BE49-F238E27FC236}">
                <a16:creationId xmlns:a16="http://schemas.microsoft.com/office/drawing/2014/main" id="{23591F65-94A1-9AAC-D640-49D82D7989DA}"/>
              </a:ext>
            </a:extLst>
          </p:cNvPr>
          <p:cNvSpPr/>
          <p:nvPr>
            <p:custDataLst>
              <p:tags r:id="rId76"/>
            </p:custDataLst>
          </p:nvPr>
        </p:nvSpPr>
        <p:spPr>
          <a:xfrm>
            <a:off x="8801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0" name="Rectangle 1669">
            <a:extLst>
              <a:ext uri="{FF2B5EF4-FFF2-40B4-BE49-F238E27FC236}">
                <a16:creationId xmlns:a16="http://schemas.microsoft.com/office/drawing/2014/main" id="{B5757809-1CBA-5E44-23A4-FBE7B2A693D5}"/>
              </a:ext>
            </a:extLst>
          </p:cNvPr>
          <p:cNvSpPr/>
          <p:nvPr>
            <p:custDataLst>
              <p:tags r:id="rId77"/>
            </p:custDataLst>
          </p:nvPr>
        </p:nvSpPr>
        <p:spPr>
          <a:xfrm>
            <a:off x="8978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1" name="Rectangle 1670">
            <a:extLst>
              <a:ext uri="{FF2B5EF4-FFF2-40B4-BE49-F238E27FC236}">
                <a16:creationId xmlns:a16="http://schemas.microsoft.com/office/drawing/2014/main" id="{A7FA7994-3469-C3A6-20AE-83D1AB570184}"/>
              </a:ext>
            </a:extLst>
          </p:cNvPr>
          <p:cNvSpPr/>
          <p:nvPr>
            <p:custDataLst>
              <p:tags r:id="rId78"/>
            </p:custDataLst>
          </p:nvPr>
        </p:nvSpPr>
        <p:spPr>
          <a:xfrm>
            <a:off x="9334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2" name="Rectangle 1671">
            <a:extLst>
              <a:ext uri="{FF2B5EF4-FFF2-40B4-BE49-F238E27FC236}">
                <a16:creationId xmlns:a16="http://schemas.microsoft.com/office/drawing/2014/main" id="{CC5ECDED-C29A-66E7-CC93-D061157F5218}"/>
              </a:ext>
            </a:extLst>
          </p:cNvPr>
          <p:cNvSpPr/>
          <p:nvPr>
            <p:custDataLst>
              <p:tags r:id="rId79"/>
            </p:custDataLst>
          </p:nvPr>
        </p:nvSpPr>
        <p:spPr>
          <a:xfrm>
            <a:off x="9423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3" name="Rectangle 1672">
            <a:extLst>
              <a:ext uri="{FF2B5EF4-FFF2-40B4-BE49-F238E27FC236}">
                <a16:creationId xmlns:a16="http://schemas.microsoft.com/office/drawing/2014/main" id="{254EC218-8548-A1FF-2164-B0F2B2D62772}"/>
              </a:ext>
            </a:extLst>
          </p:cNvPr>
          <p:cNvSpPr/>
          <p:nvPr>
            <p:custDataLst>
              <p:tags r:id="rId80"/>
            </p:custDataLst>
          </p:nvPr>
        </p:nvSpPr>
        <p:spPr>
          <a:xfrm>
            <a:off x="9512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4" name="Rectangle 1673">
            <a:extLst>
              <a:ext uri="{FF2B5EF4-FFF2-40B4-BE49-F238E27FC236}">
                <a16:creationId xmlns:a16="http://schemas.microsoft.com/office/drawing/2014/main" id="{73D24A81-6F8F-9AC5-4048-314165627264}"/>
              </a:ext>
            </a:extLst>
          </p:cNvPr>
          <p:cNvSpPr/>
          <p:nvPr>
            <p:custDataLst>
              <p:tags r:id="rId81"/>
            </p:custDataLst>
          </p:nvPr>
        </p:nvSpPr>
        <p:spPr>
          <a:xfrm>
            <a:off x="9690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5" name="Rectangle 1674">
            <a:extLst>
              <a:ext uri="{FF2B5EF4-FFF2-40B4-BE49-F238E27FC236}">
                <a16:creationId xmlns:a16="http://schemas.microsoft.com/office/drawing/2014/main" id="{843AACF0-E290-8DBA-4125-7D838CE3C4DC}"/>
              </a:ext>
            </a:extLst>
          </p:cNvPr>
          <p:cNvSpPr/>
          <p:nvPr>
            <p:custDataLst>
              <p:tags r:id="rId82"/>
            </p:custDataLst>
          </p:nvPr>
        </p:nvSpPr>
        <p:spPr>
          <a:xfrm>
            <a:off x="9867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6" name="Rectangle 1675">
            <a:extLst>
              <a:ext uri="{FF2B5EF4-FFF2-40B4-BE49-F238E27FC236}">
                <a16:creationId xmlns:a16="http://schemas.microsoft.com/office/drawing/2014/main" id="{B1B65B72-B2D5-F45B-6C82-7651ADFE18FA}"/>
              </a:ext>
            </a:extLst>
          </p:cNvPr>
          <p:cNvSpPr/>
          <p:nvPr>
            <p:custDataLst>
              <p:tags r:id="rId83"/>
            </p:custDataLst>
          </p:nvPr>
        </p:nvSpPr>
        <p:spPr>
          <a:xfrm>
            <a:off x="10045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7" name="Rectangle 1676">
            <a:extLst>
              <a:ext uri="{FF2B5EF4-FFF2-40B4-BE49-F238E27FC236}">
                <a16:creationId xmlns:a16="http://schemas.microsoft.com/office/drawing/2014/main" id="{8AF11FBF-7524-0A90-9E28-64282F76A0C1}"/>
              </a:ext>
            </a:extLst>
          </p:cNvPr>
          <p:cNvSpPr/>
          <p:nvPr>
            <p:custDataLst>
              <p:tags r:id="rId84"/>
            </p:custDataLst>
          </p:nvPr>
        </p:nvSpPr>
        <p:spPr>
          <a:xfrm>
            <a:off x="10223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8" name="Rectangle 1677">
            <a:extLst>
              <a:ext uri="{FF2B5EF4-FFF2-40B4-BE49-F238E27FC236}">
                <a16:creationId xmlns:a16="http://schemas.microsoft.com/office/drawing/2014/main" id="{2E108215-B2D8-FF78-E432-7D1F5064B6B0}"/>
              </a:ext>
            </a:extLst>
          </p:cNvPr>
          <p:cNvSpPr/>
          <p:nvPr>
            <p:custDataLst>
              <p:tags r:id="rId85"/>
            </p:custDataLst>
          </p:nvPr>
        </p:nvSpPr>
        <p:spPr>
          <a:xfrm>
            <a:off x="10401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9" name="Rectangle 1678">
            <a:extLst>
              <a:ext uri="{FF2B5EF4-FFF2-40B4-BE49-F238E27FC236}">
                <a16:creationId xmlns:a16="http://schemas.microsoft.com/office/drawing/2014/main" id="{3CD9BD84-BCAA-C6C6-7E7B-83A4A7B1FD79}"/>
              </a:ext>
            </a:extLst>
          </p:cNvPr>
          <p:cNvSpPr/>
          <p:nvPr>
            <p:custDataLst>
              <p:tags r:id="rId86"/>
            </p:custDataLst>
          </p:nvPr>
        </p:nvSpPr>
        <p:spPr>
          <a:xfrm>
            <a:off x="104902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0" name="Rectangle 1679">
            <a:extLst>
              <a:ext uri="{FF2B5EF4-FFF2-40B4-BE49-F238E27FC236}">
                <a16:creationId xmlns:a16="http://schemas.microsoft.com/office/drawing/2014/main" id="{AEF0B250-F005-F33A-C8C1-7D17291B112F}"/>
              </a:ext>
            </a:extLst>
          </p:cNvPr>
          <p:cNvSpPr/>
          <p:nvPr>
            <p:custDataLst>
              <p:tags r:id="rId87"/>
            </p:custDataLst>
          </p:nvPr>
        </p:nvSpPr>
        <p:spPr>
          <a:xfrm>
            <a:off x="10579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1" name="Rectangle 1680">
            <a:extLst>
              <a:ext uri="{FF2B5EF4-FFF2-40B4-BE49-F238E27FC236}">
                <a16:creationId xmlns:a16="http://schemas.microsoft.com/office/drawing/2014/main" id="{A4109B88-C8E3-B81C-0DF7-8F8F47459460}"/>
              </a:ext>
            </a:extLst>
          </p:cNvPr>
          <p:cNvSpPr/>
          <p:nvPr>
            <p:custDataLst>
              <p:tags r:id="rId88"/>
            </p:custDataLst>
          </p:nvPr>
        </p:nvSpPr>
        <p:spPr>
          <a:xfrm>
            <a:off x="10756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2" name="Rectangle 1681">
            <a:extLst>
              <a:ext uri="{FF2B5EF4-FFF2-40B4-BE49-F238E27FC236}">
                <a16:creationId xmlns:a16="http://schemas.microsoft.com/office/drawing/2014/main" id="{9C37A26F-D6E3-A822-534E-3DB1D950617C}"/>
              </a:ext>
            </a:extLst>
          </p:cNvPr>
          <p:cNvSpPr/>
          <p:nvPr>
            <p:custDataLst>
              <p:tags r:id="rId89"/>
            </p:custDataLst>
          </p:nvPr>
        </p:nvSpPr>
        <p:spPr>
          <a:xfrm>
            <a:off x="8267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3" name="Rectangle 1682">
            <a:extLst>
              <a:ext uri="{FF2B5EF4-FFF2-40B4-BE49-F238E27FC236}">
                <a16:creationId xmlns:a16="http://schemas.microsoft.com/office/drawing/2014/main" id="{1A36B5AC-FEDA-0C63-4891-312A0228A83E}"/>
              </a:ext>
            </a:extLst>
          </p:cNvPr>
          <p:cNvSpPr/>
          <p:nvPr>
            <p:custDataLst>
              <p:tags r:id="rId90"/>
            </p:custDataLst>
          </p:nvPr>
        </p:nvSpPr>
        <p:spPr>
          <a:xfrm>
            <a:off x="88011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4" name="Rectangle 1683">
            <a:extLst>
              <a:ext uri="{FF2B5EF4-FFF2-40B4-BE49-F238E27FC236}">
                <a16:creationId xmlns:a16="http://schemas.microsoft.com/office/drawing/2014/main" id="{E3BF9D4D-C186-1900-31E4-A99AAE494DCD}"/>
              </a:ext>
            </a:extLst>
          </p:cNvPr>
          <p:cNvSpPr/>
          <p:nvPr>
            <p:custDataLst>
              <p:tags r:id="rId91"/>
            </p:custDataLst>
          </p:nvPr>
        </p:nvSpPr>
        <p:spPr>
          <a:xfrm>
            <a:off x="8978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5" name="Rectangle 1684">
            <a:extLst>
              <a:ext uri="{FF2B5EF4-FFF2-40B4-BE49-F238E27FC236}">
                <a16:creationId xmlns:a16="http://schemas.microsoft.com/office/drawing/2014/main" id="{33D7EFA7-F0C6-6052-3EC6-F5A720EB29CC}"/>
              </a:ext>
            </a:extLst>
          </p:cNvPr>
          <p:cNvSpPr/>
          <p:nvPr>
            <p:custDataLst>
              <p:tags r:id="rId92"/>
            </p:custDataLst>
          </p:nvPr>
        </p:nvSpPr>
        <p:spPr>
          <a:xfrm>
            <a:off x="9067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6" name="Rectangle 1685">
            <a:extLst>
              <a:ext uri="{FF2B5EF4-FFF2-40B4-BE49-F238E27FC236}">
                <a16:creationId xmlns:a16="http://schemas.microsoft.com/office/drawing/2014/main" id="{06C0A094-C233-BAC5-C2F7-377491DAB045}"/>
              </a:ext>
            </a:extLst>
          </p:cNvPr>
          <p:cNvSpPr/>
          <p:nvPr>
            <p:custDataLst>
              <p:tags r:id="rId93"/>
            </p:custDataLst>
          </p:nvPr>
        </p:nvSpPr>
        <p:spPr>
          <a:xfrm>
            <a:off x="9156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7" name="Rectangle 1686">
            <a:extLst>
              <a:ext uri="{FF2B5EF4-FFF2-40B4-BE49-F238E27FC236}">
                <a16:creationId xmlns:a16="http://schemas.microsoft.com/office/drawing/2014/main" id="{3E4F1FE8-83B1-3FCE-4972-4AEE6C5A80C6}"/>
              </a:ext>
            </a:extLst>
          </p:cNvPr>
          <p:cNvSpPr/>
          <p:nvPr>
            <p:custDataLst>
              <p:tags r:id="rId94"/>
            </p:custDataLst>
          </p:nvPr>
        </p:nvSpPr>
        <p:spPr>
          <a:xfrm>
            <a:off x="94234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8" name="Rectangle 1687">
            <a:extLst>
              <a:ext uri="{FF2B5EF4-FFF2-40B4-BE49-F238E27FC236}">
                <a16:creationId xmlns:a16="http://schemas.microsoft.com/office/drawing/2014/main" id="{7EDF65FA-C352-6035-36A7-C69369F811B2}"/>
              </a:ext>
            </a:extLst>
          </p:cNvPr>
          <p:cNvSpPr/>
          <p:nvPr>
            <p:custDataLst>
              <p:tags r:id="rId95"/>
            </p:custDataLst>
          </p:nvPr>
        </p:nvSpPr>
        <p:spPr>
          <a:xfrm>
            <a:off x="95123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9" name="Rectangle 1688">
            <a:extLst>
              <a:ext uri="{FF2B5EF4-FFF2-40B4-BE49-F238E27FC236}">
                <a16:creationId xmlns:a16="http://schemas.microsoft.com/office/drawing/2014/main" id="{389D9848-D68D-0752-D3FF-5EFF2B5E4631}"/>
              </a:ext>
            </a:extLst>
          </p:cNvPr>
          <p:cNvSpPr/>
          <p:nvPr>
            <p:custDataLst>
              <p:tags r:id="rId96"/>
            </p:custDataLst>
          </p:nvPr>
        </p:nvSpPr>
        <p:spPr>
          <a:xfrm>
            <a:off x="96012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0" name="Rectangle 1689">
            <a:extLst>
              <a:ext uri="{FF2B5EF4-FFF2-40B4-BE49-F238E27FC236}">
                <a16:creationId xmlns:a16="http://schemas.microsoft.com/office/drawing/2014/main" id="{DEF85BE2-DED2-25BA-7023-C302AB5ECFE8}"/>
              </a:ext>
            </a:extLst>
          </p:cNvPr>
          <p:cNvSpPr/>
          <p:nvPr>
            <p:custDataLst>
              <p:tags r:id="rId97"/>
            </p:custDataLst>
          </p:nvPr>
        </p:nvSpPr>
        <p:spPr>
          <a:xfrm>
            <a:off x="9956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1" name="Rectangle 1690">
            <a:extLst>
              <a:ext uri="{FF2B5EF4-FFF2-40B4-BE49-F238E27FC236}">
                <a16:creationId xmlns:a16="http://schemas.microsoft.com/office/drawing/2014/main" id="{01491523-7B7C-B2EE-E1D1-B15C0BEEB7ED}"/>
              </a:ext>
            </a:extLst>
          </p:cNvPr>
          <p:cNvSpPr/>
          <p:nvPr>
            <p:custDataLst>
              <p:tags r:id="rId98"/>
            </p:custDataLst>
          </p:nvPr>
        </p:nvSpPr>
        <p:spPr>
          <a:xfrm>
            <a:off x="102235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2" name="Rectangle 1691">
            <a:extLst>
              <a:ext uri="{FF2B5EF4-FFF2-40B4-BE49-F238E27FC236}">
                <a16:creationId xmlns:a16="http://schemas.microsoft.com/office/drawing/2014/main" id="{37373ECF-C03A-446A-DCA3-29537D99E648}"/>
              </a:ext>
            </a:extLst>
          </p:cNvPr>
          <p:cNvSpPr/>
          <p:nvPr>
            <p:custDataLst>
              <p:tags r:id="rId99"/>
            </p:custDataLst>
          </p:nvPr>
        </p:nvSpPr>
        <p:spPr>
          <a:xfrm>
            <a:off x="10756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3" name="Rectangle 1692">
            <a:extLst>
              <a:ext uri="{FF2B5EF4-FFF2-40B4-BE49-F238E27FC236}">
                <a16:creationId xmlns:a16="http://schemas.microsoft.com/office/drawing/2014/main" id="{11260DF7-38CA-E305-E2FC-FB68EBA104CB}"/>
              </a:ext>
            </a:extLst>
          </p:cNvPr>
          <p:cNvSpPr/>
          <p:nvPr>
            <p:custDataLst>
              <p:tags r:id="rId100"/>
            </p:custDataLst>
          </p:nvPr>
        </p:nvSpPr>
        <p:spPr>
          <a:xfrm>
            <a:off x="8267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4" name="Rectangle 863">
            <a:extLst>
              <a:ext uri="{FF2B5EF4-FFF2-40B4-BE49-F238E27FC236}">
                <a16:creationId xmlns:a16="http://schemas.microsoft.com/office/drawing/2014/main" id="{702EC626-1DDB-EEE2-8CA0-9FA2432553C1}"/>
              </a:ext>
            </a:extLst>
          </p:cNvPr>
          <p:cNvSpPr/>
          <p:nvPr>
            <p:custDataLst>
              <p:tags r:id="rId101"/>
            </p:custDataLst>
          </p:nvPr>
        </p:nvSpPr>
        <p:spPr>
          <a:xfrm>
            <a:off x="83566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5" name="Rectangle 864">
            <a:extLst>
              <a:ext uri="{FF2B5EF4-FFF2-40B4-BE49-F238E27FC236}">
                <a16:creationId xmlns:a16="http://schemas.microsoft.com/office/drawing/2014/main" id="{42B5DEDB-F768-80EC-3478-49E57F27E27A}"/>
              </a:ext>
            </a:extLst>
          </p:cNvPr>
          <p:cNvSpPr/>
          <p:nvPr>
            <p:custDataLst>
              <p:tags r:id="rId102"/>
            </p:custDataLst>
          </p:nvPr>
        </p:nvSpPr>
        <p:spPr>
          <a:xfrm>
            <a:off x="8445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6" name="Rectangle 865">
            <a:extLst>
              <a:ext uri="{FF2B5EF4-FFF2-40B4-BE49-F238E27FC236}">
                <a16:creationId xmlns:a16="http://schemas.microsoft.com/office/drawing/2014/main" id="{284369BA-4F56-6EA8-D2B6-8E71D633489E}"/>
              </a:ext>
            </a:extLst>
          </p:cNvPr>
          <p:cNvSpPr/>
          <p:nvPr>
            <p:custDataLst>
              <p:tags r:id="rId103"/>
            </p:custDataLst>
          </p:nvPr>
        </p:nvSpPr>
        <p:spPr>
          <a:xfrm>
            <a:off x="8534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7" name="Rectangle 866">
            <a:extLst>
              <a:ext uri="{FF2B5EF4-FFF2-40B4-BE49-F238E27FC236}">
                <a16:creationId xmlns:a16="http://schemas.microsoft.com/office/drawing/2014/main" id="{23ABCB2C-8A0E-531C-232B-3BEF85C7677E}"/>
              </a:ext>
            </a:extLst>
          </p:cNvPr>
          <p:cNvSpPr/>
          <p:nvPr>
            <p:custDataLst>
              <p:tags r:id="rId104"/>
            </p:custDataLst>
          </p:nvPr>
        </p:nvSpPr>
        <p:spPr>
          <a:xfrm>
            <a:off x="8623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8" name="Rectangle 867">
            <a:extLst>
              <a:ext uri="{FF2B5EF4-FFF2-40B4-BE49-F238E27FC236}">
                <a16:creationId xmlns:a16="http://schemas.microsoft.com/office/drawing/2014/main" id="{50B7B5B3-C456-1AD9-5744-3C9D93FDD89A}"/>
              </a:ext>
            </a:extLst>
          </p:cNvPr>
          <p:cNvSpPr/>
          <p:nvPr>
            <p:custDataLst>
              <p:tags r:id="rId105"/>
            </p:custDataLst>
          </p:nvPr>
        </p:nvSpPr>
        <p:spPr>
          <a:xfrm>
            <a:off x="8712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9" name="Rectangle 868">
            <a:extLst>
              <a:ext uri="{FF2B5EF4-FFF2-40B4-BE49-F238E27FC236}">
                <a16:creationId xmlns:a16="http://schemas.microsoft.com/office/drawing/2014/main" id="{1401EA9D-BBC4-9A2C-2855-C925E29C2F22}"/>
              </a:ext>
            </a:extLst>
          </p:cNvPr>
          <p:cNvSpPr/>
          <p:nvPr>
            <p:custDataLst>
              <p:tags r:id="rId106"/>
            </p:custDataLst>
          </p:nvPr>
        </p:nvSpPr>
        <p:spPr>
          <a:xfrm>
            <a:off x="8801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0" name="Rectangle 869">
            <a:extLst>
              <a:ext uri="{FF2B5EF4-FFF2-40B4-BE49-F238E27FC236}">
                <a16:creationId xmlns:a16="http://schemas.microsoft.com/office/drawing/2014/main" id="{D74BBD8D-2D88-25AE-A176-DD48269AC1DE}"/>
              </a:ext>
            </a:extLst>
          </p:cNvPr>
          <p:cNvSpPr/>
          <p:nvPr>
            <p:custDataLst>
              <p:tags r:id="rId107"/>
            </p:custDataLst>
          </p:nvPr>
        </p:nvSpPr>
        <p:spPr>
          <a:xfrm>
            <a:off x="8978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1" name="Rectangle 870">
            <a:extLst>
              <a:ext uri="{FF2B5EF4-FFF2-40B4-BE49-F238E27FC236}">
                <a16:creationId xmlns:a16="http://schemas.microsoft.com/office/drawing/2014/main" id="{6D2EEA0C-1531-F388-6338-38F80B08D465}"/>
              </a:ext>
            </a:extLst>
          </p:cNvPr>
          <p:cNvSpPr/>
          <p:nvPr>
            <p:custDataLst>
              <p:tags r:id="rId108"/>
            </p:custDataLst>
          </p:nvPr>
        </p:nvSpPr>
        <p:spPr>
          <a:xfrm>
            <a:off x="9156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2" name="Rectangle 871">
            <a:extLst>
              <a:ext uri="{FF2B5EF4-FFF2-40B4-BE49-F238E27FC236}">
                <a16:creationId xmlns:a16="http://schemas.microsoft.com/office/drawing/2014/main" id="{8A17AF10-FC93-EAF7-7051-5466278510B2}"/>
              </a:ext>
            </a:extLst>
          </p:cNvPr>
          <p:cNvSpPr/>
          <p:nvPr>
            <p:custDataLst>
              <p:tags r:id="rId109"/>
            </p:custDataLst>
          </p:nvPr>
        </p:nvSpPr>
        <p:spPr>
          <a:xfrm>
            <a:off x="9334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3" name="Rectangle 872">
            <a:extLst>
              <a:ext uri="{FF2B5EF4-FFF2-40B4-BE49-F238E27FC236}">
                <a16:creationId xmlns:a16="http://schemas.microsoft.com/office/drawing/2014/main" id="{21E007A5-6A57-8B90-AB69-4EA35C72D7AB}"/>
              </a:ext>
            </a:extLst>
          </p:cNvPr>
          <p:cNvSpPr/>
          <p:nvPr>
            <p:custDataLst>
              <p:tags r:id="rId110"/>
            </p:custDataLst>
          </p:nvPr>
        </p:nvSpPr>
        <p:spPr>
          <a:xfrm>
            <a:off x="9512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4" name="Rectangle 873">
            <a:extLst>
              <a:ext uri="{FF2B5EF4-FFF2-40B4-BE49-F238E27FC236}">
                <a16:creationId xmlns:a16="http://schemas.microsoft.com/office/drawing/2014/main" id="{44E58C80-230B-E11D-1FD3-B7CF17058CF3}"/>
              </a:ext>
            </a:extLst>
          </p:cNvPr>
          <p:cNvSpPr/>
          <p:nvPr>
            <p:custDataLst>
              <p:tags r:id="rId111"/>
            </p:custDataLst>
          </p:nvPr>
        </p:nvSpPr>
        <p:spPr>
          <a:xfrm>
            <a:off x="9690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5" name="Rectangle 874">
            <a:extLst>
              <a:ext uri="{FF2B5EF4-FFF2-40B4-BE49-F238E27FC236}">
                <a16:creationId xmlns:a16="http://schemas.microsoft.com/office/drawing/2014/main" id="{DE33D4E6-C337-4A8A-B9A7-9B0A24C26CE4}"/>
              </a:ext>
            </a:extLst>
          </p:cNvPr>
          <p:cNvSpPr/>
          <p:nvPr>
            <p:custDataLst>
              <p:tags r:id="rId112"/>
            </p:custDataLst>
          </p:nvPr>
        </p:nvSpPr>
        <p:spPr>
          <a:xfrm>
            <a:off x="9867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6" name="Rectangle 875">
            <a:extLst>
              <a:ext uri="{FF2B5EF4-FFF2-40B4-BE49-F238E27FC236}">
                <a16:creationId xmlns:a16="http://schemas.microsoft.com/office/drawing/2014/main" id="{49F7E431-EF23-4AA7-26A7-1194814A992E}"/>
              </a:ext>
            </a:extLst>
          </p:cNvPr>
          <p:cNvSpPr/>
          <p:nvPr>
            <p:custDataLst>
              <p:tags r:id="rId113"/>
            </p:custDataLst>
          </p:nvPr>
        </p:nvSpPr>
        <p:spPr>
          <a:xfrm>
            <a:off x="10045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7" name="Rectangle 876">
            <a:extLst>
              <a:ext uri="{FF2B5EF4-FFF2-40B4-BE49-F238E27FC236}">
                <a16:creationId xmlns:a16="http://schemas.microsoft.com/office/drawing/2014/main" id="{00B4F814-E639-5F3D-F09A-C9CCA24DCC56}"/>
              </a:ext>
            </a:extLst>
          </p:cNvPr>
          <p:cNvSpPr/>
          <p:nvPr>
            <p:custDataLst>
              <p:tags r:id="rId114"/>
            </p:custDataLst>
          </p:nvPr>
        </p:nvSpPr>
        <p:spPr>
          <a:xfrm>
            <a:off x="10223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8" name="Rectangle 877">
            <a:extLst>
              <a:ext uri="{FF2B5EF4-FFF2-40B4-BE49-F238E27FC236}">
                <a16:creationId xmlns:a16="http://schemas.microsoft.com/office/drawing/2014/main" id="{1BF654EB-3ECE-C9F0-7A0A-27D7E8F6FF0F}"/>
              </a:ext>
            </a:extLst>
          </p:cNvPr>
          <p:cNvSpPr/>
          <p:nvPr>
            <p:custDataLst>
              <p:tags r:id="rId115"/>
            </p:custDataLst>
          </p:nvPr>
        </p:nvSpPr>
        <p:spPr>
          <a:xfrm>
            <a:off x="10312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9" name="Rectangle 878">
            <a:extLst>
              <a:ext uri="{FF2B5EF4-FFF2-40B4-BE49-F238E27FC236}">
                <a16:creationId xmlns:a16="http://schemas.microsoft.com/office/drawing/2014/main" id="{4199E6E0-8087-C239-4974-E3813387A5DE}"/>
              </a:ext>
            </a:extLst>
          </p:cNvPr>
          <p:cNvSpPr/>
          <p:nvPr>
            <p:custDataLst>
              <p:tags r:id="rId116"/>
            </p:custDataLst>
          </p:nvPr>
        </p:nvSpPr>
        <p:spPr>
          <a:xfrm>
            <a:off x="10401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0" name="Rectangle 879">
            <a:extLst>
              <a:ext uri="{FF2B5EF4-FFF2-40B4-BE49-F238E27FC236}">
                <a16:creationId xmlns:a16="http://schemas.microsoft.com/office/drawing/2014/main" id="{235CB3C1-10A4-FA0D-EF0B-56BE0E6EFD4E}"/>
              </a:ext>
            </a:extLst>
          </p:cNvPr>
          <p:cNvSpPr/>
          <p:nvPr>
            <p:custDataLst>
              <p:tags r:id="rId117"/>
            </p:custDataLst>
          </p:nvPr>
        </p:nvSpPr>
        <p:spPr>
          <a:xfrm>
            <a:off x="10490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1" name="Rectangle 880">
            <a:extLst>
              <a:ext uri="{FF2B5EF4-FFF2-40B4-BE49-F238E27FC236}">
                <a16:creationId xmlns:a16="http://schemas.microsoft.com/office/drawing/2014/main" id="{681941EE-3F76-7CD5-492B-EAB9EA6EFD97}"/>
              </a:ext>
            </a:extLst>
          </p:cNvPr>
          <p:cNvSpPr/>
          <p:nvPr>
            <p:custDataLst>
              <p:tags r:id="rId118"/>
            </p:custDataLst>
          </p:nvPr>
        </p:nvSpPr>
        <p:spPr>
          <a:xfrm>
            <a:off x="10579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2" name="Rectangle 881">
            <a:extLst>
              <a:ext uri="{FF2B5EF4-FFF2-40B4-BE49-F238E27FC236}">
                <a16:creationId xmlns:a16="http://schemas.microsoft.com/office/drawing/2014/main" id="{44B9C969-6310-7E59-BAFE-B06DF6946567}"/>
              </a:ext>
            </a:extLst>
          </p:cNvPr>
          <p:cNvSpPr/>
          <p:nvPr>
            <p:custDataLst>
              <p:tags r:id="rId119"/>
            </p:custDataLst>
          </p:nvPr>
        </p:nvSpPr>
        <p:spPr>
          <a:xfrm>
            <a:off x="106680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3" name="Rectangle 882">
            <a:extLst>
              <a:ext uri="{FF2B5EF4-FFF2-40B4-BE49-F238E27FC236}">
                <a16:creationId xmlns:a16="http://schemas.microsoft.com/office/drawing/2014/main" id="{8334C3B5-49E3-AE6C-562D-41DFF3476CE9}"/>
              </a:ext>
            </a:extLst>
          </p:cNvPr>
          <p:cNvSpPr/>
          <p:nvPr>
            <p:custDataLst>
              <p:tags r:id="rId120"/>
            </p:custDataLst>
          </p:nvPr>
        </p:nvSpPr>
        <p:spPr>
          <a:xfrm>
            <a:off x="10756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4" name="Rectangle 883">
            <a:extLst>
              <a:ext uri="{FF2B5EF4-FFF2-40B4-BE49-F238E27FC236}">
                <a16:creationId xmlns:a16="http://schemas.microsoft.com/office/drawing/2014/main" id="{098B9611-B6DE-EDEF-7DB4-A41452EB4A9B}"/>
              </a:ext>
            </a:extLst>
          </p:cNvPr>
          <p:cNvSpPr/>
          <p:nvPr>
            <p:custDataLst>
              <p:tags r:id="rId121"/>
            </p:custDataLst>
          </p:nvPr>
        </p:nvSpPr>
        <p:spPr>
          <a:xfrm>
            <a:off x="89789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5" name="Rectangle 884">
            <a:extLst>
              <a:ext uri="{FF2B5EF4-FFF2-40B4-BE49-F238E27FC236}">
                <a16:creationId xmlns:a16="http://schemas.microsoft.com/office/drawing/2014/main" id="{70017572-5D5D-C7A3-136F-D0193B1E4C5C}"/>
              </a:ext>
            </a:extLst>
          </p:cNvPr>
          <p:cNvSpPr/>
          <p:nvPr>
            <p:custDataLst>
              <p:tags r:id="rId122"/>
            </p:custDataLst>
          </p:nvPr>
        </p:nvSpPr>
        <p:spPr>
          <a:xfrm>
            <a:off x="92456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6" name="Rectangle 885">
            <a:extLst>
              <a:ext uri="{FF2B5EF4-FFF2-40B4-BE49-F238E27FC236}">
                <a16:creationId xmlns:a16="http://schemas.microsoft.com/office/drawing/2014/main" id="{C25234C6-8A3D-B461-63CE-01E274F6ACA4}"/>
              </a:ext>
            </a:extLst>
          </p:cNvPr>
          <p:cNvSpPr/>
          <p:nvPr>
            <p:custDataLst>
              <p:tags r:id="rId123"/>
            </p:custDataLst>
          </p:nvPr>
        </p:nvSpPr>
        <p:spPr>
          <a:xfrm>
            <a:off x="93345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7" name="Rectangle 886">
            <a:extLst>
              <a:ext uri="{FF2B5EF4-FFF2-40B4-BE49-F238E27FC236}">
                <a16:creationId xmlns:a16="http://schemas.microsoft.com/office/drawing/2014/main" id="{35E2CB93-D374-844B-E686-99B1A8F68305}"/>
              </a:ext>
            </a:extLst>
          </p:cNvPr>
          <p:cNvSpPr/>
          <p:nvPr>
            <p:custDataLst>
              <p:tags r:id="rId124"/>
            </p:custDataLst>
          </p:nvPr>
        </p:nvSpPr>
        <p:spPr>
          <a:xfrm>
            <a:off x="95123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8" name="Rectangle 887">
            <a:extLst>
              <a:ext uri="{FF2B5EF4-FFF2-40B4-BE49-F238E27FC236}">
                <a16:creationId xmlns:a16="http://schemas.microsoft.com/office/drawing/2014/main" id="{D7A9BBE9-8601-A733-9B51-85295DC4A284}"/>
              </a:ext>
            </a:extLst>
          </p:cNvPr>
          <p:cNvSpPr/>
          <p:nvPr>
            <p:custDataLst>
              <p:tags r:id="rId125"/>
            </p:custDataLst>
          </p:nvPr>
        </p:nvSpPr>
        <p:spPr>
          <a:xfrm>
            <a:off x="100457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9" name="Rectangle 888">
            <a:extLst>
              <a:ext uri="{FF2B5EF4-FFF2-40B4-BE49-F238E27FC236}">
                <a16:creationId xmlns:a16="http://schemas.microsoft.com/office/drawing/2014/main" id="{B771840C-606D-618D-DCA0-DE10FD09223A}"/>
              </a:ext>
            </a:extLst>
          </p:cNvPr>
          <p:cNvSpPr/>
          <p:nvPr>
            <p:custDataLst>
              <p:tags r:id="rId126"/>
            </p:custDataLst>
          </p:nvPr>
        </p:nvSpPr>
        <p:spPr>
          <a:xfrm>
            <a:off x="8267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0" name="Rectangle 889">
            <a:extLst>
              <a:ext uri="{FF2B5EF4-FFF2-40B4-BE49-F238E27FC236}">
                <a16:creationId xmlns:a16="http://schemas.microsoft.com/office/drawing/2014/main" id="{22664944-4942-649F-9933-69CB1D036539}"/>
              </a:ext>
            </a:extLst>
          </p:cNvPr>
          <p:cNvSpPr/>
          <p:nvPr>
            <p:custDataLst>
              <p:tags r:id="rId127"/>
            </p:custDataLst>
          </p:nvPr>
        </p:nvSpPr>
        <p:spPr>
          <a:xfrm>
            <a:off x="8623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1" name="Rectangle 890">
            <a:extLst>
              <a:ext uri="{FF2B5EF4-FFF2-40B4-BE49-F238E27FC236}">
                <a16:creationId xmlns:a16="http://schemas.microsoft.com/office/drawing/2014/main" id="{C5DA9F37-B67F-BBF4-1F6D-73B624C52ABC}"/>
              </a:ext>
            </a:extLst>
          </p:cNvPr>
          <p:cNvSpPr/>
          <p:nvPr>
            <p:custDataLst>
              <p:tags r:id="rId128"/>
            </p:custDataLst>
          </p:nvPr>
        </p:nvSpPr>
        <p:spPr>
          <a:xfrm>
            <a:off x="8801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2" name="Rectangle 2781">
            <a:extLst>
              <a:ext uri="{FF2B5EF4-FFF2-40B4-BE49-F238E27FC236}">
                <a16:creationId xmlns:a16="http://schemas.microsoft.com/office/drawing/2014/main" id="{9272E98A-91AB-3C39-B880-71B9F2E4B234}"/>
              </a:ext>
            </a:extLst>
          </p:cNvPr>
          <p:cNvSpPr/>
          <p:nvPr>
            <p:custDataLst>
              <p:tags r:id="rId129"/>
            </p:custDataLst>
          </p:nvPr>
        </p:nvSpPr>
        <p:spPr>
          <a:xfrm>
            <a:off x="8890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3" name="Rectangle 2782">
            <a:extLst>
              <a:ext uri="{FF2B5EF4-FFF2-40B4-BE49-F238E27FC236}">
                <a16:creationId xmlns:a16="http://schemas.microsoft.com/office/drawing/2014/main" id="{F70527AC-6F38-181C-394D-D95ACE0FD051}"/>
              </a:ext>
            </a:extLst>
          </p:cNvPr>
          <p:cNvSpPr/>
          <p:nvPr>
            <p:custDataLst>
              <p:tags r:id="rId130"/>
            </p:custDataLst>
          </p:nvPr>
        </p:nvSpPr>
        <p:spPr>
          <a:xfrm>
            <a:off x="8978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4" name="Rectangle 2783">
            <a:extLst>
              <a:ext uri="{FF2B5EF4-FFF2-40B4-BE49-F238E27FC236}">
                <a16:creationId xmlns:a16="http://schemas.microsoft.com/office/drawing/2014/main" id="{C3D7D25A-6266-E9BB-3C1F-861ED70E9242}"/>
              </a:ext>
            </a:extLst>
          </p:cNvPr>
          <p:cNvSpPr/>
          <p:nvPr>
            <p:custDataLst>
              <p:tags r:id="rId131"/>
            </p:custDataLst>
          </p:nvPr>
        </p:nvSpPr>
        <p:spPr>
          <a:xfrm>
            <a:off x="90678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5" name="Rectangle 2784">
            <a:extLst>
              <a:ext uri="{FF2B5EF4-FFF2-40B4-BE49-F238E27FC236}">
                <a16:creationId xmlns:a16="http://schemas.microsoft.com/office/drawing/2014/main" id="{FC5473BD-A7F7-25A5-9C45-FEA696AFD922}"/>
              </a:ext>
            </a:extLst>
          </p:cNvPr>
          <p:cNvSpPr/>
          <p:nvPr>
            <p:custDataLst>
              <p:tags r:id="rId132"/>
            </p:custDataLst>
          </p:nvPr>
        </p:nvSpPr>
        <p:spPr>
          <a:xfrm>
            <a:off x="9334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6" name="Rectangle 2785">
            <a:extLst>
              <a:ext uri="{FF2B5EF4-FFF2-40B4-BE49-F238E27FC236}">
                <a16:creationId xmlns:a16="http://schemas.microsoft.com/office/drawing/2014/main" id="{8FBC4138-CA04-C72F-5150-43DD16B27D67}"/>
              </a:ext>
            </a:extLst>
          </p:cNvPr>
          <p:cNvSpPr/>
          <p:nvPr>
            <p:custDataLst>
              <p:tags r:id="rId133"/>
            </p:custDataLst>
          </p:nvPr>
        </p:nvSpPr>
        <p:spPr>
          <a:xfrm>
            <a:off x="9423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7" name="Rectangle 2786">
            <a:extLst>
              <a:ext uri="{FF2B5EF4-FFF2-40B4-BE49-F238E27FC236}">
                <a16:creationId xmlns:a16="http://schemas.microsoft.com/office/drawing/2014/main" id="{002E03AA-3B6A-F10D-FEAA-18A9B795C6CB}"/>
              </a:ext>
            </a:extLst>
          </p:cNvPr>
          <p:cNvSpPr/>
          <p:nvPr>
            <p:custDataLst>
              <p:tags r:id="rId134"/>
            </p:custDataLst>
          </p:nvPr>
        </p:nvSpPr>
        <p:spPr>
          <a:xfrm>
            <a:off x="9512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8" name="Rectangle 2787">
            <a:extLst>
              <a:ext uri="{FF2B5EF4-FFF2-40B4-BE49-F238E27FC236}">
                <a16:creationId xmlns:a16="http://schemas.microsoft.com/office/drawing/2014/main" id="{E9986E78-5BC5-3E4D-9E46-C6F99DB0562A}"/>
              </a:ext>
            </a:extLst>
          </p:cNvPr>
          <p:cNvSpPr/>
          <p:nvPr>
            <p:custDataLst>
              <p:tags r:id="rId135"/>
            </p:custDataLst>
          </p:nvPr>
        </p:nvSpPr>
        <p:spPr>
          <a:xfrm>
            <a:off x="9601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9" name="Rectangle 2788">
            <a:extLst>
              <a:ext uri="{FF2B5EF4-FFF2-40B4-BE49-F238E27FC236}">
                <a16:creationId xmlns:a16="http://schemas.microsoft.com/office/drawing/2014/main" id="{9B9C5D13-2F9B-A076-94F1-CE9A7DAF18F5}"/>
              </a:ext>
            </a:extLst>
          </p:cNvPr>
          <p:cNvSpPr/>
          <p:nvPr>
            <p:custDataLst>
              <p:tags r:id="rId136"/>
            </p:custDataLst>
          </p:nvPr>
        </p:nvSpPr>
        <p:spPr>
          <a:xfrm>
            <a:off x="9690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0" name="Rectangle 2789">
            <a:extLst>
              <a:ext uri="{FF2B5EF4-FFF2-40B4-BE49-F238E27FC236}">
                <a16:creationId xmlns:a16="http://schemas.microsoft.com/office/drawing/2014/main" id="{9052E2E9-71F4-47AC-E6BA-86518F97302A}"/>
              </a:ext>
            </a:extLst>
          </p:cNvPr>
          <p:cNvSpPr/>
          <p:nvPr>
            <p:custDataLst>
              <p:tags r:id="rId137"/>
            </p:custDataLst>
          </p:nvPr>
        </p:nvSpPr>
        <p:spPr>
          <a:xfrm>
            <a:off x="9779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1" name="Rectangle 2790">
            <a:extLst>
              <a:ext uri="{FF2B5EF4-FFF2-40B4-BE49-F238E27FC236}">
                <a16:creationId xmlns:a16="http://schemas.microsoft.com/office/drawing/2014/main" id="{82E45C9D-FDE3-B2F1-0D2B-6ED4CE322420}"/>
              </a:ext>
            </a:extLst>
          </p:cNvPr>
          <p:cNvSpPr/>
          <p:nvPr>
            <p:custDataLst>
              <p:tags r:id="rId138"/>
            </p:custDataLst>
          </p:nvPr>
        </p:nvSpPr>
        <p:spPr>
          <a:xfrm>
            <a:off x="9867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2" name="Rectangle 2791">
            <a:extLst>
              <a:ext uri="{FF2B5EF4-FFF2-40B4-BE49-F238E27FC236}">
                <a16:creationId xmlns:a16="http://schemas.microsoft.com/office/drawing/2014/main" id="{41130C7B-18B1-EFF4-5F99-92B86D77E258}"/>
              </a:ext>
            </a:extLst>
          </p:cNvPr>
          <p:cNvSpPr/>
          <p:nvPr>
            <p:custDataLst>
              <p:tags r:id="rId139"/>
            </p:custDataLst>
          </p:nvPr>
        </p:nvSpPr>
        <p:spPr>
          <a:xfrm>
            <a:off x="10045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3" name="Rectangle 2792">
            <a:extLst>
              <a:ext uri="{FF2B5EF4-FFF2-40B4-BE49-F238E27FC236}">
                <a16:creationId xmlns:a16="http://schemas.microsoft.com/office/drawing/2014/main" id="{DCD5A6CE-9B03-2576-B3EA-C64E54063085}"/>
              </a:ext>
            </a:extLst>
          </p:cNvPr>
          <p:cNvSpPr/>
          <p:nvPr>
            <p:custDataLst>
              <p:tags r:id="rId140"/>
            </p:custDataLst>
          </p:nvPr>
        </p:nvSpPr>
        <p:spPr>
          <a:xfrm>
            <a:off x="101346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4" name="Rectangle 2793">
            <a:extLst>
              <a:ext uri="{FF2B5EF4-FFF2-40B4-BE49-F238E27FC236}">
                <a16:creationId xmlns:a16="http://schemas.microsoft.com/office/drawing/2014/main" id="{5BB850ED-5920-4376-1563-D7E80D4766A3}"/>
              </a:ext>
            </a:extLst>
          </p:cNvPr>
          <p:cNvSpPr/>
          <p:nvPr>
            <p:custDataLst>
              <p:tags r:id="rId141"/>
            </p:custDataLst>
          </p:nvPr>
        </p:nvSpPr>
        <p:spPr>
          <a:xfrm>
            <a:off x="10223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5" name="Rectangle 2794">
            <a:extLst>
              <a:ext uri="{FF2B5EF4-FFF2-40B4-BE49-F238E27FC236}">
                <a16:creationId xmlns:a16="http://schemas.microsoft.com/office/drawing/2014/main" id="{F67059BE-5FC6-60DF-D719-1F04D9AEC06F}"/>
              </a:ext>
            </a:extLst>
          </p:cNvPr>
          <p:cNvSpPr/>
          <p:nvPr>
            <p:custDataLst>
              <p:tags r:id="rId142"/>
            </p:custDataLst>
          </p:nvPr>
        </p:nvSpPr>
        <p:spPr>
          <a:xfrm>
            <a:off x="10312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6" name="Rectangle 2795">
            <a:extLst>
              <a:ext uri="{FF2B5EF4-FFF2-40B4-BE49-F238E27FC236}">
                <a16:creationId xmlns:a16="http://schemas.microsoft.com/office/drawing/2014/main" id="{184F19D9-F362-0D43-E5C2-22BDC7243299}"/>
              </a:ext>
            </a:extLst>
          </p:cNvPr>
          <p:cNvSpPr/>
          <p:nvPr>
            <p:custDataLst>
              <p:tags r:id="rId143"/>
            </p:custDataLst>
          </p:nvPr>
        </p:nvSpPr>
        <p:spPr>
          <a:xfrm>
            <a:off x="10401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7" name="Rectangle 2796">
            <a:extLst>
              <a:ext uri="{FF2B5EF4-FFF2-40B4-BE49-F238E27FC236}">
                <a16:creationId xmlns:a16="http://schemas.microsoft.com/office/drawing/2014/main" id="{D250B3A8-9307-941A-1426-A81E46D5A0BD}"/>
              </a:ext>
            </a:extLst>
          </p:cNvPr>
          <p:cNvSpPr/>
          <p:nvPr>
            <p:custDataLst>
              <p:tags r:id="rId144"/>
            </p:custDataLst>
          </p:nvPr>
        </p:nvSpPr>
        <p:spPr>
          <a:xfrm>
            <a:off x="10490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8" name="Rectangle 2797">
            <a:extLst>
              <a:ext uri="{FF2B5EF4-FFF2-40B4-BE49-F238E27FC236}">
                <a16:creationId xmlns:a16="http://schemas.microsoft.com/office/drawing/2014/main" id="{FD89440B-EF84-8A84-4B48-2E3C27919935}"/>
              </a:ext>
            </a:extLst>
          </p:cNvPr>
          <p:cNvSpPr/>
          <p:nvPr>
            <p:custDataLst>
              <p:tags r:id="rId145"/>
            </p:custDataLst>
          </p:nvPr>
        </p:nvSpPr>
        <p:spPr>
          <a:xfrm>
            <a:off x="10756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9" name="Rectangle 2798">
            <a:extLst>
              <a:ext uri="{FF2B5EF4-FFF2-40B4-BE49-F238E27FC236}">
                <a16:creationId xmlns:a16="http://schemas.microsoft.com/office/drawing/2014/main" id="{5B2C8562-62C7-3FC4-EE31-DFED8EF89354}"/>
              </a:ext>
            </a:extLst>
          </p:cNvPr>
          <p:cNvSpPr/>
          <p:nvPr>
            <p:custDataLst>
              <p:tags r:id="rId146"/>
            </p:custDataLst>
          </p:nvPr>
        </p:nvSpPr>
        <p:spPr>
          <a:xfrm>
            <a:off x="82677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0" name="Rectangle 2799">
            <a:extLst>
              <a:ext uri="{FF2B5EF4-FFF2-40B4-BE49-F238E27FC236}">
                <a16:creationId xmlns:a16="http://schemas.microsoft.com/office/drawing/2014/main" id="{9485C6A2-67AF-2EC3-29B6-FE622F800E49}"/>
              </a:ext>
            </a:extLst>
          </p:cNvPr>
          <p:cNvSpPr/>
          <p:nvPr>
            <p:custDataLst>
              <p:tags r:id="rId147"/>
            </p:custDataLst>
          </p:nvPr>
        </p:nvSpPr>
        <p:spPr>
          <a:xfrm>
            <a:off x="8445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1" name="Rectangle 2800">
            <a:extLst>
              <a:ext uri="{FF2B5EF4-FFF2-40B4-BE49-F238E27FC236}">
                <a16:creationId xmlns:a16="http://schemas.microsoft.com/office/drawing/2014/main" id="{95888169-BDBE-2169-3E95-2E5249747F48}"/>
              </a:ext>
            </a:extLst>
          </p:cNvPr>
          <p:cNvSpPr/>
          <p:nvPr>
            <p:custDataLst>
              <p:tags r:id="rId148"/>
            </p:custDataLst>
          </p:nvPr>
        </p:nvSpPr>
        <p:spPr>
          <a:xfrm>
            <a:off x="8534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2" name="Rectangle 2801">
            <a:extLst>
              <a:ext uri="{FF2B5EF4-FFF2-40B4-BE49-F238E27FC236}">
                <a16:creationId xmlns:a16="http://schemas.microsoft.com/office/drawing/2014/main" id="{BA0C0BC0-8106-EBBF-7EFC-ED32ACBBD961}"/>
              </a:ext>
            </a:extLst>
          </p:cNvPr>
          <p:cNvSpPr/>
          <p:nvPr>
            <p:custDataLst>
              <p:tags r:id="rId149"/>
            </p:custDataLst>
          </p:nvPr>
        </p:nvSpPr>
        <p:spPr>
          <a:xfrm>
            <a:off x="8712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3" name="Rectangle 2802">
            <a:extLst>
              <a:ext uri="{FF2B5EF4-FFF2-40B4-BE49-F238E27FC236}">
                <a16:creationId xmlns:a16="http://schemas.microsoft.com/office/drawing/2014/main" id="{006C895C-D1E8-C1BC-A29F-3776B7963079}"/>
              </a:ext>
            </a:extLst>
          </p:cNvPr>
          <p:cNvSpPr/>
          <p:nvPr>
            <p:custDataLst>
              <p:tags r:id="rId150"/>
            </p:custDataLst>
          </p:nvPr>
        </p:nvSpPr>
        <p:spPr>
          <a:xfrm>
            <a:off x="8890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4" name="Rectangle 2803">
            <a:extLst>
              <a:ext uri="{FF2B5EF4-FFF2-40B4-BE49-F238E27FC236}">
                <a16:creationId xmlns:a16="http://schemas.microsoft.com/office/drawing/2014/main" id="{3914AD01-DAE9-9E7A-5453-E15CE3E135F4}"/>
              </a:ext>
            </a:extLst>
          </p:cNvPr>
          <p:cNvSpPr/>
          <p:nvPr>
            <p:custDataLst>
              <p:tags r:id="rId151"/>
            </p:custDataLst>
          </p:nvPr>
        </p:nvSpPr>
        <p:spPr>
          <a:xfrm>
            <a:off x="9334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5" name="Rectangle 2804">
            <a:extLst>
              <a:ext uri="{FF2B5EF4-FFF2-40B4-BE49-F238E27FC236}">
                <a16:creationId xmlns:a16="http://schemas.microsoft.com/office/drawing/2014/main" id="{3B22FE7C-F3A2-5646-0D22-3D740B893435}"/>
              </a:ext>
            </a:extLst>
          </p:cNvPr>
          <p:cNvSpPr/>
          <p:nvPr>
            <p:custDataLst>
              <p:tags r:id="rId152"/>
            </p:custDataLst>
          </p:nvPr>
        </p:nvSpPr>
        <p:spPr>
          <a:xfrm>
            <a:off x="101346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6" name="Rectangle 2805">
            <a:extLst>
              <a:ext uri="{FF2B5EF4-FFF2-40B4-BE49-F238E27FC236}">
                <a16:creationId xmlns:a16="http://schemas.microsoft.com/office/drawing/2014/main" id="{80446614-E9C4-68A7-D37B-47CB4F84BBD1}"/>
              </a:ext>
            </a:extLst>
          </p:cNvPr>
          <p:cNvSpPr/>
          <p:nvPr>
            <p:custDataLst>
              <p:tags r:id="rId153"/>
            </p:custDataLst>
          </p:nvPr>
        </p:nvSpPr>
        <p:spPr>
          <a:xfrm>
            <a:off x="10223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7" name="Rectangle 2806">
            <a:extLst>
              <a:ext uri="{FF2B5EF4-FFF2-40B4-BE49-F238E27FC236}">
                <a16:creationId xmlns:a16="http://schemas.microsoft.com/office/drawing/2014/main" id="{2D2977D4-FCEB-2026-AD08-0F989D2B7987}"/>
              </a:ext>
            </a:extLst>
          </p:cNvPr>
          <p:cNvSpPr/>
          <p:nvPr>
            <p:custDataLst>
              <p:tags r:id="rId154"/>
            </p:custDataLst>
          </p:nvPr>
        </p:nvSpPr>
        <p:spPr>
          <a:xfrm>
            <a:off x="10312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8" name="Rectangle 2807">
            <a:extLst>
              <a:ext uri="{FF2B5EF4-FFF2-40B4-BE49-F238E27FC236}">
                <a16:creationId xmlns:a16="http://schemas.microsoft.com/office/drawing/2014/main" id="{D898B704-89B6-CD18-1DF2-74B791ABF6AC}"/>
              </a:ext>
            </a:extLst>
          </p:cNvPr>
          <p:cNvSpPr/>
          <p:nvPr>
            <p:custDataLst>
              <p:tags r:id="rId155"/>
            </p:custDataLst>
          </p:nvPr>
        </p:nvSpPr>
        <p:spPr>
          <a:xfrm>
            <a:off x="104013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9" name="Rectangle 2808">
            <a:extLst>
              <a:ext uri="{FF2B5EF4-FFF2-40B4-BE49-F238E27FC236}">
                <a16:creationId xmlns:a16="http://schemas.microsoft.com/office/drawing/2014/main" id="{B89E4DB8-BDC1-7083-15EF-22306276ECDC}"/>
              </a:ext>
            </a:extLst>
          </p:cNvPr>
          <p:cNvSpPr/>
          <p:nvPr>
            <p:custDataLst>
              <p:tags r:id="rId156"/>
            </p:custDataLst>
          </p:nvPr>
        </p:nvSpPr>
        <p:spPr>
          <a:xfrm>
            <a:off x="10490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0" name="Rectangle 2809">
            <a:extLst>
              <a:ext uri="{FF2B5EF4-FFF2-40B4-BE49-F238E27FC236}">
                <a16:creationId xmlns:a16="http://schemas.microsoft.com/office/drawing/2014/main" id="{C057BC77-0DEF-5F98-6BED-85488F83B457}"/>
              </a:ext>
            </a:extLst>
          </p:cNvPr>
          <p:cNvSpPr/>
          <p:nvPr>
            <p:custDataLst>
              <p:tags r:id="rId157"/>
            </p:custDataLst>
          </p:nvPr>
        </p:nvSpPr>
        <p:spPr>
          <a:xfrm>
            <a:off x="105791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1" name="Rectangle 2810">
            <a:extLst>
              <a:ext uri="{FF2B5EF4-FFF2-40B4-BE49-F238E27FC236}">
                <a16:creationId xmlns:a16="http://schemas.microsoft.com/office/drawing/2014/main" id="{BDF28E8B-E187-358E-4E1A-2476C1E5B29D}"/>
              </a:ext>
            </a:extLst>
          </p:cNvPr>
          <p:cNvSpPr/>
          <p:nvPr>
            <p:custDataLst>
              <p:tags r:id="rId158"/>
            </p:custDataLst>
          </p:nvPr>
        </p:nvSpPr>
        <p:spPr>
          <a:xfrm>
            <a:off x="10668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2" name="Rectangle 2811">
            <a:extLst>
              <a:ext uri="{FF2B5EF4-FFF2-40B4-BE49-F238E27FC236}">
                <a16:creationId xmlns:a16="http://schemas.microsoft.com/office/drawing/2014/main" id="{20E539CB-4D05-E4EA-C02F-C9ABD9232303}"/>
              </a:ext>
            </a:extLst>
          </p:cNvPr>
          <p:cNvSpPr/>
          <p:nvPr>
            <p:custDataLst>
              <p:tags r:id="rId159"/>
            </p:custDataLst>
          </p:nvPr>
        </p:nvSpPr>
        <p:spPr>
          <a:xfrm>
            <a:off x="107569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3" name="Rectangle 2812">
            <a:extLst>
              <a:ext uri="{FF2B5EF4-FFF2-40B4-BE49-F238E27FC236}">
                <a16:creationId xmlns:a16="http://schemas.microsoft.com/office/drawing/2014/main" id="{28D46383-D04C-8D25-EB10-7BF3ECD7E29A}"/>
              </a:ext>
            </a:extLst>
          </p:cNvPr>
          <p:cNvSpPr/>
          <p:nvPr>
            <p:custDataLst>
              <p:tags r:id="rId160"/>
            </p:custDataLst>
          </p:nvPr>
        </p:nvSpPr>
        <p:spPr>
          <a:xfrm>
            <a:off x="8356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4" name="Rectangle 2813">
            <a:extLst>
              <a:ext uri="{FF2B5EF4-FFF2-40B4-BE49-F238E27FC236}">
                <a16:creationId xmlns:a16="http://schemas.microsoft.com/office/drawing/2014/main" id="{68136A79-0592-C612-B985-66042D5CA3D3}"/>
              </a:ext>
            </a:extLst>
          </p:cNvPr>
          <p:cNvSpPr/>
          <p:nvPr>
            <p:custDataLst>
              <p:tags r:id="rId161"/>
            </p:custDataLst>
          </p:nvPr>
        </p:nvSpPr>
        <p:spPr>
          <a:xfrm>
            <a:off x="8445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5" name="Rectangle 2814">
            <a:extLst>
              <a:ext uri="{FF2B5EF4-FFF2-40B4-BE49-F238E27FC236}">
                <a16:creationId xmlns:a16="http://schemas.microsoft.com/office/drawing/2014/main" id="{2011B6CD-4B50-76F3-018D-6DCEEFAF3CA9}"/>
              </a:ext>
            </a:extLst>
          </p:cNvPr>
          <p:cNvSpPr/>
          <p:nvPr>
            <p:custDataLst>
              <p:tags r:id="rId162"/>
            </p:custDataLst>
          </p:nvPr>
        </p:nvSpPr>
        <p:spPr>
          <a:xfrm>
            <a:off x="88011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6" name="Rectangle 2815">
            <a:extLst>
              <a:ext uri="{FF2B5EF4-FFF2-40B4-BE49-F238E27FC236}">
                <a16:creationId xmlns:a16="http://schemas.microsoft.com/office/drawing/2014/main" id="{DA24AD43-03E8-FFFD-FC2F-B41FD118E2E6}"/>
              </a:ext>
            </a:extLst>
          </p:cNvPr>
          <p:cNvSpPr/>
          <p:nvPr>
            <p:custDataLst>
              <p:tags r:id="rId163"/>
            </p:custDataLst>
          </p:nvPr>
        </p:nvSpPr>
        <p:spPr>
          <a:xfrm>
            <a:off x="8978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7" name="Rectangle 2816">
            <a:extLst>
              <a:ext uri="{FF2B5EF4-FFF2-40B4-BE49-F238E27FC236}">
                <a16:creationId xmlns:a16="http://schemas.microsoft.com/office/drawing/2014/main" id="{92E59BD3-8D92-CE72-0B64-CE63BCAE463F}"/>
              </a:ext>
            </a:extLst>
          </p:cNvPr>
          <p:cNvSpPr/>
          <p:nvPr>
            <p:custDataLst>
              <p:tags r:id="rId164"/>
            </p:custDataLst>
          </p:nvPr>
        </p:nvSpPr>
        <p:spPr>
          <a:xfrm>
            <a:off x="90678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8" name="Rectangle 2817">
            <a:extLst>
              <a:ext uri="{FF2B5EF4-FFF2-40B4-BE49-F238E27FC236}">
                <a16:creationId xmlns:a16="http://schemas.microsoft.com/office/drawing/2014/main" id="{10D1E647-ADEE-91D4-F7EB-CDB64B3DCBBB}"/>
              </a:ext>
            </a:extLst>
          </p:cNvPr>
          <p:cNvSpPr/>
          <p:nvPr>
            <p:custDataLst>
              <p:tags r:id="rId165"/>
            </p:custDataLst>
          </p:nvPr>
        </p:nvSpPr>
        <p:spPr>
          <a:xfrm>
            <a:off x="9334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9" name="Rectangle 2818">
            <a:extLst>
              <a:ext uri="{FF2B5EF4-FFF2-40B4-BE49-F238E27FC236}">
                <a16:creationId xmlns:a16="http://schemas.microsoft.com/office/drawing/2014/main" id="{FFE50D3A-8A0D-E67E-85C4-A257FC0149FB}"/>
              </a:ext>
            </a:extLst>
          </p:cNvPr>
          <p:cNvSpPr/>
          <p:nvPr>
            <p:custDataLst>
              <p:tags r:id="rId166"/>
            </p:custDataLst>
          </p:nvPr>
        </p:nvSpPr>
        <p:spPr>
          <a:xfrm>
            <a:off x="94234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0" name="Rectangle 2819">
            <a:extLst>
              <a:ext uri="{FF2B5EF4-FFF2-40B4-BE49-F238E27FC236}">
                <a16:creationId xmlns:a16="http://schemas.microsoft.com/office/drawing/2014/main" id="{E5A88EC2-8BC9-0472-7F27-FD41FC225362}"/>
              </a:ext>
            </a:extLst>
          </p:cNvPr>
          <p:cNvSpPr/>
          <p:nvPr>
            <p:custDataLst>
              <p:tags r:id="rId167"/>
            </p:custDataLst>
          </p:nvPr>
        </p:nvSpPr>
        <p:spPr>
          <a:xfrm>
            <a:off x="9512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1" name="Rectangle 2820">
            <a:extLst>
              <a:ext uri="{FF2B5EF4-FFF2-40B4-BE49-F238E27FC236}">
                <a16:creationId xmlns:a16="http://schemas.microsoft.com/office/drawing/2014/main" id="{3A628447-B70E-B9AD-970C-F6892270BBE8}"/>
              </a:ext>
            </a:extLst>
          </p:cNvPr>
          <p:cNvSpPr/>
          <p:nvPr>
            <p:custDataLst>
              <p:tags r:id="rId168"/>
            </p:custDataLst>
          </p:nvPr>
        </p:nvSpPr>
        <p:spPr>
          <a:xfrm>
            <a:off x="96012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2" name="Rectangle 2821">
            <a:extLst>
              <a:ext uri="{FF2B5EF4-FFF2-40B4-BE49-F238E27FC236}">
                <a16:creationId xmlns:a16="http://schemas.microsoft.com/office/drawing/2014/main" id="{4FA87226-78C8-2FCD-F389-81C1CC73ED5D}"/>
              </a:ext>
            </a:extLst>
          </p:cNvPr>
          <p:cNvSpPr/>
          <p:nvPr>
            <p:custDataLst>
              <p:tags r:id="rId169"/>
            </p:custDataLst>
          </p:nvPr>
        </p:nvSpPr>
        <p:spPr>
          <a:xfrm>
            <a:off x="97790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3" name="Rectangle 2822">
            <a:extLst>
              <a:ext uri="{FF2B5EF4-FFF2-40B4-BE49-F238E27FC236}">
                <a16:creationId xmlns:a16="http://schemas.microsoft.com/office/drawing/2014/main" id="{979B6F56-B8E9-15D3-C287-E114BFC19EF0}"/>
              </a:ext>
            </a:extLst>
          </p:cNvPr>
          <p:cNvSpPr/>
          <p:nvPr>
            <p:custDataLst>
              <p:tags r:id="rId170"/>
            </p:custDataLst>
          </p:nvPr>
        </p:nvSpPr>
        <p:spPr>
          <a:xfrm>
            <a:off x="100457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4" name="Rectangle 2823">
            <a:extLst>
              <a:ext uri="{FF2B5EF4-FFF2-40B4-BE49-F238E27FC236}">
                <a16:creationId xmlns:a16="http://schemas.microsoft.com/office/drawing/2014/main" id="{D932E834-BFFF-A6B5-A0BB-B07F29F3CBCC}"/>
              </a:ext>
            </a:extLst>
          </p:cNvPr>
          <p:cNvSpPr/>
          <p:nvPr>
            <p:custDataLst>
              <p:tags r:id="rId171"/>
            </p:custDataLst>
          </p:nvPr>
        </p:nvSpPr>
        <p:spPr>
          <a:xfrm>
            <a:off x="10134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5" name="Rectangle 2824">
            <a:extLst>
              <a:ext uri="{FF2B5EF4-FFF2-40B4-BE49-F238E27FC236}">
                <a16:creationId xmlns:a16="http://schemas.microsoft.com/office/drawing/2014/main" id="{0F9210CC-2E3F-703F-84B3-147F66DEB945}"/>
              </a:ext>
            </a:extLst>
          </p:cNvPr>
          <p:cNvSpPr/>
          <p:nvPr>
            <p:custDataLst>
              <p:tags r:id="rId172"/>
            </p:custDataLst>
          </p:nvPr>
        </p:nvSpPr>
        <p:spPr>
          <a:xfrm>
            <a:off x="10401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6" name="Rectangle 2825">
            <a:extLst>
              <a:ext uri="{FF2B5EF4-FFF2-40B4-BE49-F238E27FC236}">
                <a16:creationId xmlns:a16="http://schemas.microsoft.com/office/drawing/2014/main" id="{B194AB43-4204-A473-4DC2-CB580A79F80E}"/>
              </a:ext>
            </a:extLst>
          </p:cNvPr>
          <p:cNvSpPr/>
          <p:nvPr>
            <p:custDataLst>
              <p:tags r:id="rId173"/>
            </p:custDataLst>
          </p:nvPr>
        </p:nvSpPr>
        <p:spPr>
          <a:xfrm>
            <a:off x="10756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7" name="Rectangle 2826">
            <a:extLst>
              <a:ext uri="{FF2B5EF4-FFF2-40B4-BE49-F238E27FC236}">
                <a16:creationId xmlns:a16="http://schemas.microsoft.com/office/drawing/2014/main" id="{24D35C9D-8B19-2E12-7BB4-8C0B5199029A}"/>
              </a:ext>
            </a:extLst>
          </p:cNvPr>
          <p:cNvSpPr/>
          <p:nvPr>
            <p:custDataLst>
              <p:tags r:id="rId174"/>
            </p:custDataLst>
          </p:nvPr>
        </p:nvSpPr>
        <p:spPr>
          <a:xfrm>
            <a:off x="8356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8" name="Rectangle 2827">
            <a:extLst>
              <a:ext uri="{FF2B5EF4-FFF2-40B4-BE49-F238E27FC236}">
                <a16:creationId xmlns:a16="http://schemas.microsoft.com/office/drawing/2014/main" id="{D98054FC-DA9C-8962-5A41-9AB035819112}"/>
              </a:ext>
            </a:extLst>
          </p:cNvPr>
          <p:cNvSpPr/>
          <p:nvPr>
            <p:custDataLst>
              <p:tags r:id="rId175"/>
            </p:custDataLst>
          </p:nvPr>
        </p:nvSpPr>
        <p:spPr>
          <a:xfrm>
            <a:off x="8534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9" name="Rectangle 2828">
            <a:extLst>
              <a:ext uri="{FF2B5EF4-FFF2-40B4-BE49-F238E27FC236}">
                <a16:creationId xmlns:a16="http://schemas.microsoft.com/office/drawing/2014/main" id="{10EFC990-EF46-6061-997A-8BFF76E71530}"/>
              </a:ext>
            </a:extLst>
          </p:cNvPr>
          <p:cNvSpPr/>
          <p:nvPr>
            <p:custDataLst>
              <p:tags r:id="rId176"/>
            </p:custDataLst>
          </p:nvPr>
        </p:nvSpPr>
        <p:spPr>
          <a:xfrm>
            <a:off x="8623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0" name="Rectangle 2829">
            <a:extLst>
              <a:ext uri="{FF2B5EF4-FFF2-40B4-BE49-F238E27FC236}">
                <a16:creationId xmlns:a16="http://schemas.microsoft.com/office/drawing/2014/main" id="{0A6AA017-E7E3-FEFD-9064-A9C9ACB2C681}"/>
              </a:ext>
            </a:extLst>
          </p:cNvPr>
          <p:cNvSpPr/>
          <p:nvPr>
            <p:custDataLst>
              <p:tags r:id="rId177"/>
            </p:custDataLst>
          </p:nvPr>
        </p:nvSpPr>
        <p:spPr>
          <a:xfrm>
            <a:off x="8712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1" name="Rectangle 2830">
            <a:extLst>
              <a:ext uri="{FF2B5EF4-FFF2-40B4-BE49-F238E27FC236}">
                <a16:creationId xmlns:a16="http://schemas.microsoft.com/office/drawing/2014/main" id="{7F65640C-823F-3BF0-C19E-E5E94212D0FA}"/>
              </a:ext>
            </a:extLst>
          </p:cNvPr>
          <p:cNvSpPr/>
          <p:nvPr>
            <p:custDataLst>
              <p:tags r:id="rId178"/>
            </p:custDataLst>
          </p:nvPr>
        </p:nvSpPr>
        <p:spPr>
          <a:xfrm>
            <a:off x="8978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2" name="Rectangle 2831">
            <a:extLst>
              <a:ext uri="{FF2B5EF4-FFF2-40B4-BE49-F238E27FC236}">
                <a16:creationId xmlns:a16="http://schemas.microsoft.com/office/drawing/2014/main" id="{4A11007D-A79F-E170-128B-7DF4F04DB261}"/>
              </a:ext>
            </a:extLst>
          </p:cNvPr>
          <p:cNvSpPr/>
          <p:nvPr>
            <p:custDataLst>
              <p:tags r:id="rId179"/>
            </p:custDataLst>
          </p:nvPr>
        </p:nvSpPr>
        <p:spPr>
          <a:xfrm>
            <a:off x="9156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3" name="Rectangle 2832">
            <a:extLst>
              <a:ext uri="{FF2B5EF4-FFF2-40B4-BE49-F238E27FC236}">
                <a16:creationId xmlns:a16="http://schemas.microsoft.com/office/drawing/2014/main" id="{E6203599-4CF6-8E37-B5EC-32BBCE1DD998}"/>
              </a:ext>
            </a:extLst>
          </p:cNvPr>
          <p:cNvSpPr/>
          <p:nvPr>
            <p:custDataLst>
              <p:tags r:id="rId180"/>
            </p:custDataLst>
          </p:nvPr>
        </p:nvSpPr>
        <p:spPr>
          <a:xfrm>
            <a:off x="9245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4" name="Rectangle 2833">
            <a:extLst>
              <a:ext uri="{FF2B5EF4-FFF2-40B4-BE49-F238E27FC236}">
                <a16:creationId xmlns:a16="http://schemas.microsoft.com/office/drawing/2014/main" id="{60A0F8B1-75E5-3D59-AB09-44AF3C034DF6}"/>
              </a:ext>
            </a:extLst>
          </p:cNvPr>
          <p:cNvSpPr/>
          <p:nvPr>
            <p:custDataLst>
              <p:tags r:id="rId181"/>
            </p:custDataLst>
          </p:nvPr>
        </p:nvSpPr>
        <p:spPr>
          <a:xfrm>
            <a:off x="9334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5" name="Rectangle 2834">
            <a:extLst>
              <a:ext uri="{FF2B5EF4-FFF2-40B4-BE49-F238E27FC236}">
                <a16:creationId xmlns:a16="http://schemas.microsoft.com/office/drawing/2014/main" id="{539E6511-F0E0-988F-7291-9D982D0BAB5A}"/>
              </a:ext>
            </a:extLst>
          </p:cNvPr>
          <p:cNvSpPr/>
          <p:nvPr>
            <p:custDataLst>
              <p:tags r:id="rId182"/>
            </p:custDataLst>
          </p:nvPr>
        </p:nvSpPr>
        <p:spPr>
          <a:xfrm>
            <a:off x="9423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6" name="Rectangle 2835">
            <a:extLst>
              <a:ext uri="{FF2B5EF4-FFF2-40B4-BE49-F238E27FC236}">
                <a16:creationId xmlns:a16="http://schemas.microsoft.com/office/drawing/2014/main" id="{D87E88A1-4165-1D56-33A8-085A7745F5A4}"/>
              </a:ext>
            </a:extLst>
          </p:cNvPr>
          <p:cNvSpPr/>
          <p:nvPr>
            <p:custDataLst>
              <p:tags r:id="rId183"/>
            </p:custDataLst>
          </p:nvPr>
        </p:nvSpPr>
        <p:spPr>
          <a:xfrm>
            <a:off x="9601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7" name="Rectangle 2836">
            <a:extLst>
              <a:ext uri="{FF2B5EF4-FFF2-40B4-BE49-F238E27FC236}">
                <a16:creationId xmlns:a16="http://schemas.microsoft.com/office/drawing/2014/main" id="{5687DE0A-31F3-963E-7E6E-85E8942D2E70}"/>
              </a:ext>
            </a:extLst>
          </p:cNvPr>
          <p:cNvSpPr/>
          <p:nvPr>
            <p:custDataLst>
              <p:tags r:id="rId184"/>
            </p:custDataLst>
          </p:nvPr>
        </p:nvSpPr>
        <p:spPr>
          <a:xfrm>
            <a:off x="96901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8" name="Rectangle 2837">
            <a:extLst>
              <a:ext uri="{FF2B5EF4-FFF2-40B4-BE49-F238E27FC236}">
                <a16:creationId xmlns:a16="http://schemas.microsoft.com/office/drawing/2014/main" id="{AE4C7F3C-2D09-D786-C64B-A13D9DA9C0FE}"/>
              </a:ext>
            </a:extLst>
          </p:cNvPr>
          <p:cNvSpPr/>
          <p:nvPr>
            <p:custDataLst>
              <p:tags r:id="rId185"/>
            </p:custDataLst>
          </p:nvPr>
        </p:nvSpPr>
        <p:spPr>
          <a:xfrm>
            <a:off x="9779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9" name="Rectangle 2838">
            <a:extLst>
              <a:ext uri="{FF2B5EF4-FFF2-40B4-BE49-F238E27FC236}">
                <a16:creationId xmlns:a16="http://schemas.microsoft.com/office/drawing/2014/main" id="{3E8D48FD-50D3-B0FA-DDE6-6B28F4C8D7A0}"/>
              </a:ext>
            </a:extLst>
          </p:cNvPr>
          <p:cNvSpPr/>
          <p:nvPr>
            <p:custDataLst>
              <p:tags r:id="rId186"/>
            </p:custDataLst>
          </p:nvPr>
        </p:nvSpPr>
        <p:spPr>
          <a:xfrm>
            <a:off x="99568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0" name="Rectangle 2839">
            <a:extLst>
              <a:ext uri="{FF2B5EF4-FFF2-40B4-BE49-F238E27FC236}">
                <a16:creationId xmlns:a16="http://schemas.microsoft.com/office/drawing/2014/main" id="{8E7F6CDE-27E0-A3B5-1E93-E9D9FEC86F3C}"/>
              </a:ext>
            </a:extLst>
          </p:cNvPr>
          <p:cNvSpPr/>
          <p:nvPr>
            <p:custDataLst>
              <p:tags r:id="rId187"/>
            </p:custDataLst>
          </p:nvPr>
        </p:nvSpPr>
        <p:spPr>
          <a:xfrm>
            <a:off x="10045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1" name="Rectangle 2840">
            <a:extLst>
              <a:ext uri="{FF2B5EF4-FFF2-40B4-BE49-F238E27FC236}">
                <a16:creationId xmlns:a16="http://schemas.microsoft.com/office/drawing/2014/main" id="{B3900318-84E1-B058-3D49-A99642AF4FCA}"/>
              </a:ext>
            </a:extLst>
          </p:cNvPr>
          <p:cNvSpPr/>
          <p:nvPr>
            <p:custDataLst>
              <p:tags r:id="rId188"/>
            </p:custDataLst>
          </p:nvPr>
        </p:nvSpPr>
        <p:spPr>
          <a:xfrm>
            <a:off x="10134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2" name="Rectangle 2841">
            <a:extLst>
              <a:ext uri="{FF2B5EF4-FFF2-40B4-BE49-F238E27FC236}">
                <a16:creationId xmlns:a16="http://schemas.microsoft.com/office/drawing/2014/main" id="{5B08F36D-470A-F8DC-9272-0500CA02D133}"/>
              </a:ext>
            </a:extLst>
          </p:cNvPr>
          <p:cNvSpPr/>
          <p:nvPr>
            <p:custDataLst>
              <p:tags r:id="rId189"/>
            </p:custDataLst>
          </p:nvPr>
        </p:nvSpPr>
        <p:spPr>
          <a:xfrm>
            <a:off x="10223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3" name="Rectangle 2842">
            <a:extLst>
              <a:ext uri="{FF2B5EF4-FFF2-40B4-BE49-F238E27FC236}">
                <a16:creationId xmlns:a16="http://schemas.microsoft.com/office/drawing/2014/main" id="{4A3C6E49-3D67-BF01-4B3B-7E401FE64C73}"/>
              </a:ext>
            </a:extLst>
          </p:cNvPr>
          <p:cNvSpPr/>
          <p:nvPr>
            <p:custDataLst>
              <p:tags r:id="rId190"/>
            </p:custDataLst>
          </p:nvPr>
        </p:nvSpPr>
        <p:spPr>
          <a:xfrm>
            <a:off x="10401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4" name="Rectangle 2843">
            <a:extLst>
              <a:ext uri="{FF2B5EF4-FFF2-40B4-BE49-F238E27FC236}">
                <a16:creationId xmlns:a16="http://schemas.microsoft.com/office/drawing/2014/main" id="{1DAEA737-A929-4B3B-324A-9135A172CD48}"/>
              </a:ext>
            </a:extLst>
          </p:cNvPr>
          <p:cNvSpPr/>
          <p:nvPr>
            <p:custDataLst>
              <p:tags r:id="rId191"/>
            </p:custDataLst>
          </p:nvPr>
        </p:nvSpPr>
        <p:spPr>
          <a:xfrm>
            <a:off x="10490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5" name="Rectangle 2844">
            <a:extLst>
              <a:ext uri="{FF2B5EF4-FFF2-40B4-BE49-F238E27FC236}">
                <a16:creationId xmlns:a16="http://schemas.microsoft.com/office/drawing/2014/main" id="{A3E6F219-AF2B-C0B6-9674-49C9E6ABCC12}"/>
              </a:ext>
            </a:extLst>
          </p:cNvPr>
          <p:cNvSpPr/>
          <p:nvPr>
            <p:custDataLst>
              <p:tags r:id="rId192"/>
            </p:custDataLst>
          </p:nvPr>
        </p:nvSpPr>
        <p:spPr>
          <a:xfrm>
            <a:off x="10668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6" name="Rectangle 2845">
            <a:extLst>
              <a:ext uri="{FF2B5EF4-FFF2-40B4-BE49-F238E27FC236}">
                <a16:creationId xmlns:a16="http://schemas.microsoft.com/office/drawing/2014/main" id="{93A4E839-B47A-DED9-6FC7-85B4ACFD3DF0}"/>
              </a:ext>
            </a:extLst>
          </p:cNvPr>
          <p:cNvSpPr/>
          <p:nvPr>
            <p:custDataLst>
              <p:tags r:id="rId193"/>
            </p:custDataLst>
          </p:nvPr>
        </p:nvSpPr>
        <p:spPr>
          <a:xfrm>
            <a:off x="10756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7" name="Rectangle 2846">
            <a:extLst>
              <a:ext uri="{FF2B5EF4-FFF2-40B4-BE49-F238E27FC236}">
                <a16:creationId xmlns:a16="http://schemas.microsoft.com/office/drawing/2014/main" id="{332C82C3-F996-DCE7-3C3A-F9CC54938C4F}"/>
              </a:ext>
            </a:extLst>
          </p:cNvPr>
          <p:cNvSpPr/>
          <p:nvPr>
            <p:custDataLst>
              <p:tags r:id="rId194"/>
            </p:custDataLst>
          </p:nvPr>
        </p:nvSpPr>
        <p:spPr>
          <a:xfrm>
            <a:off x="86233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8" name="Rectangle 2847">
            <a:extLst>
              <a:ext uri="{FF2B5EF4-FFF2-40B4-BE49-F238E27FC236}">
                <a16:creationId xmlns:a16="http://schemas.microsoft.com/office/drawing/2014/main" id="{EB351828-ED46-95E7-18C4-624759CF285D}"/>
              </a:ext>
            </a:extLst>
          </p:cNvPr>
          <p:cNvSpPr/>
          <p:nvPr>
            <p:custDataLst>
              <p:tags r:id="rId195"/>
            </p:custDataLst>
          </p:nvPr>
        </p:nvSpPr>
        <p:spPr>
          <a:xfrm>
            <a:off x="88011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9" name="Rectangle 2848">
            <a:extLst>
              <a:ext uri="{FF2B5EF4-FFF2-40B4-BE49-F238E27FC236}">
                <a16:creationId xmlns:a16="http://schemas.microsoft.com/office/drawing/2014/main" id="{AF72E685-B040-8DFD-722A-52B856BA42D9}"/>
              </a:ext>
            </a:extLst>
          </p:cNvPr>
          <p:cNvSpPr/>
          <p:nvPr>
            <p:custDataLst>
              <p:tags r:id="rId196"/>
            </p:custDataLst>
          </p:nvPr>
        </p:nvSpPr>
        <p:spPr>
          <a:xfrm>
            <a:off x="89789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0" name="Rectangle 2849">
            <a:extLst>
              <a:ext uri="{FF2B5EF4-FFF2-40B4-BE49-F238E27FC236}">
                <a16:creationId xmlns:a16="http://schemas.microsoft.com/office/drawing/2014/main" id="{25381195-B4D4-E497-0D05-6F46E6F21EAB}"/>
              </a:ext>
            </a:extLst>
          </p:cNvPr>
          <p:cNvSpPr/>
          <p:nvPr>
            <p:custDataLst>
              <p:tags r:id="rId197"/>
            </p:custDataLst>
          </p:nvPr>
        </p:nvSpPr>
        <p:spPr>
          <a:xfrm>
            <a:off x="92456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1" name="Rectangle 2850">
            <a:extLst>
              <a:ext uri="{FF2B5EF4-FFF2-40B4-BE49-F238E27FC236}">
                <a16:creationId xmlns:a16="http://schemas.microsoft.com/office/drawing/2014/main" id="{471BA6C0-F9D1-8949-F750-3814DD2A90EB}"/>
              </a:ext>
            </a:extLst>
          </p:cNvPr>
          <p:cNvSpPr/>
          <p:nvPr>
            <p:custDataLst>
              <p:tags r:id="rId198"/>
            </p:custDataLst>
          </p:nvPr>
        </p:nvSpPr>
        <p:spPr>
          <a:xfrm>
            <a:off x="94234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2" name="Rectangle 2851">
            <a:extLst>
              <a:ext uri="{FF2B5EF4-FFF2-40B4-BE49-F238E27FC236}">
                <a16:creationId xmlns:a16="http://schemas.microsoft.com/office/drawing/2014/main" id="{646819F1-9F94-31DD-E27B-CA4FEAA7AC3A}"/>
              </a:ext>
            </a:extLst>
          </p:cNvPr>
          <p:cNvSpPr/>
          <p:nvPr>
            <p:custDataLst>
              <p:tags r:id="rId199"/>
            </p:custDataLst>
          </p:nvPr>
        </p:nvSpPr>
        <p:spPr>
          <a:xfrm>
            <a:off x="100457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3" name="Rectangle 2852">
            <a:extLst>
              <a:ext uri="{FF2B5EF4-FFF2-40B4-BE49-F238E27FC236}">
                <a16:creationId xmlns:a16="http://schemas.microsoft.com/office/drawing/2014/main" id="{2ED86706-3209-3E0C-AF8A-02295335E152}"/>
              </a:ext>
            </a:extLst>
          </p:cNvPr>
          <p:cNvSpPr/>
          <p:nvPr>
            <p:custDataLst>
              <p:tags r:id="rId200"/>
            </p:custDataLst>
          </p:nvPr>
        </p:nvSpPr>
        <p:spPr>
          <a:xfrm>
            <a:off x="106680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4" name="Rectangle 2853">
            <a:extLst>
              <a:ext uri="{FF2B5EF4-FFF2-40B4-BE49-F238E27FC236}">
                <a16:creationId xmlns:a16="http://schemas.microsoft.com/office/drawing/2014/main" id="{31E02ACF-6135-79DC-2BB8-E18C9EAE829F}"/>
              </a:ext>
            </a:extLst>
          </p:cNvPr>
          <p:cNvSpPr/>
          <p:nvPr>
            <p:custDataLst>
              <p:tags r:id="rId201"/>
            </p:custDataLst>
          </p:nvPr>
        </p:nvSpPr>
        <p:spPr>
          <a:xfrm>
            <a:off x="8267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5" name="Rectangle 2854">
            <a:extLst>
              <a:ext uri="{FF2B5EF4-FFF2-40B4-BE49-F238E27FC236}">
                <a16:creationId xmlns:a16="http://schemas.microsoft.com/office/drawing/2014/main" id="{6DDFB0A0-7F0F-7E10-9AB8-690DACD8CFFF}"/>
              </a:ext>
            </a:extLst>
          </p:cNvPr>
          <p:cNvSpPr/>
          <p:nvPr>
            <p:custDataLst>
              <p:tags r:id="rId202"/>
            </p:custDataLst>
          </p:nvPr>
        </p:nvSpPr>
        <p:spPr>
          <a:xfrm>
            <a:off x="8356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6" name="Rectangle 2855">
            <a:extLst>
              <a:ext uri="{FF2B5EF4-FFF2-40B4-BE49-F238E27FC236}">
                <a16:creationId xmlns:a16="http://schemas.microsoft.com/office/drawing/2014/main" id="{44AAAFAC-500D-4AD6-8C48-1C9D5C3804DF}"/>
              </a:ext>
            </a:extLst>
          </p:cNvPr>
          <p:cNvSpPr/>
          <p:nvPr>
            <p:custDataLst>
              <p:tags r:id="rId203"/>
            </p:custDataLst>
          </p:nvPr>
        </p:nvSpPr>
        <p:spPr>
          <a:xfrm>
            <a:off x="8445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7" name="Rectangle 2856">
            <a:extLst>
              <a:ext uri="{FF2B5EF4-FFF2-40B4-BE49-F238E27FC236}">
                <a16:creationId xmlns:a16="http://schemas.microsoft.com/office/drawing/2014/main" id="{163C357C-527A-E0BD-AA66-6B9039A564D1}"/>
              </a:ext>
            </a:extLst>
          </p:cNvPr>
          <p:cNvSpPr/>
          <p:nvPr>
            <p:custDataLst>
              <p:tags r:id="rId204"/>
            </p:custDataLst>
          </p:nvPr>
        </p:nvSpPr>
        <p:spPr>
          <a:xfrm>
            <a:off x="8623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8" name="Rectangle 2857">
            <a:extLst>
              <a:ext uri="{FF2B5EF4-FFF2-40B4-BE49-F238E27FC236}">
                <a16:creationId xmlns:a16="http://schemas.microsoft.com/office/drawing/2014/main" id="{1C8ABA6D-C1CF-F1B1-A231-F40EBB1FF5D1}"/>
              </a:ext>
            </a:extLst>
          </p:cNvPr>
          <p:cNvSpPr/>
          <p:nvPr>
            <p:custDataLst>
              <p:tags r:id="rId205"/>
            </p:custDataLst>
          </p:nvPr>
        </p:nvSpPr>
        <p:spPr>
          <a:xfrm>
            <a:off x="8712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9" name="Rectangle 2858">
            <a:extLst>
              <a:ext uri="{FF2B5EF4-FFF2-40B4-BE49-F238E27FC236}">
                <a16:creationId xmlns:a16="http://schemas.microsoft.com/office/drawing/2014/main" id="{ADB83BC1-039C-F04C-8BAA-C94528317883}"/>
              </a:ext>
            </a:extLst>
          </p:cNvPr>
          <p:cNvSpPr/>
          <p:nvPr>
            <p:custDataLst>
              <p:tags r:id="rId206"/>
            </p:custDataLst>
          </p:nvPr>
        </p:nvSpPr>
        <p:spPr>
          <a:xfrm>
            <a:off x="8978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0" name="Rectangle 2859">
            <a:extLst>
              <a:ext uri="{FF2B5EF4-FFF2-40B4-BE49-F238E27FC236}">
                <a16:creationId xmlns:a16="http://schemas.microsoft.com/office/drawing/2014/main" id="{B7120AB4-C9C3-5611-E0B0-3796E2F18A33}"/>
              </a:ext>
            </a:extLst>
          </p:cNvPr>
          <p:cNvSpPr/>
          <p:nvPr>
            <p:custDataLst>
              <p:tags r:id="rId207"/>
            </p:custDataLst>
          </p:nvPr>
        </p:nvSpPr>
        <p:spPr>
          <a:xfrm>
            <a:off x="90678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1" name="Rectangle 2860">
            <a:extLst>
              <a:ext uri="{FF2B5EF4-FFF2-40B4-BE49-F238E27FC236}">
                <a16:creationId xmlns:a16="http://schemas.microsoft.com/office/drawing/2014/main" id="{ABCB66B1-6A80-3FDC-8F37-88D0C679ECDD}"/>
              </a:ext>
            </a:extLst>
          </p:cNvPr>
          <p:cNvSpPr/>
          <p:nvPr>
            <p:custDataLst>
              <p:tags r:id="rId208"/>
            </p:custDataLst>
          </p:nvPr>
        </p:nvSpPr>
        <p:spPr>
          <a:xfrm>
            <a:off x="9245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2" name="Rectangle 2861">
            <a:extLst>
              <a:ext uri="{FF2B5EF4-FFF2-40B4-BE49-F238E27FC236}">
                <a16:creationId xmlns:a16="http://schemas.microsoft.com/office/drawing/2014/main" id="{0AEC0C34-AFA6-EEE4-8973-75CA9B7F6CC9}"/>
              </a:ext>
            </a:extLst>
          </p:cNvPr>
          <p:cNvSpPr/>
          <p:nvPr>
            <p:custDataLst>
              <p:tags r:id="rId209"/>
            </p:custDataLst>
          </p:nvPr>
        </p:nvSpPr>
        <p:spPr>
          <a:xfrm>
            <a:off x="9334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3" name="Rectangle 2862">
            <a:extLst>
              <a:ext uri="{FF2B5EF4-FFF2-40B4-BE49-F238E27FC236}">
                <a16:creationId xmlns:a16="http://schemas.microsoft.com/office/drawing/2014/main" id="{59948174-F2FC-89F8-D28F-074B886BAFF1}"/>
              </a:ext>
            </a:extLst>
          </p:cNvPr>
          <p:cNvSpPr/>
          <p:nvPr>
            <p:custDataLst>
              <p:tags r:id="rId210"/>
            </p:custDataLst>
          </p:nvPr>
        </p:nvSpPr>
        <p:spPr>
          <a:xfrm>
            <a:off x="9423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4" name="Rectangle 2863">
            <a:extLst>
              <a:ext uri="{FF2B5EF4-FFF2-40B4-BE49-F238E27FC236}">
                <a16:creationId xmlns:a16="http://schemas.microsoft.com/office/drawing/2014/main" id="{1A2A17B4-8601-F727-A2DA-DD56423B00BE}"/>
              </a:ext>
            </a:extLst>
          </p:cNvPr>
          <p:cNvSpPr/>
          <p:nvPr>
            <p:custDataLst>
              <p:tags r:id="rId211"/>
            </p:custDataLst>
          </p:nvPr>
        </p:nvSpPr>
        <p:spPr>
          <a:xfrm>
            <a:off x="9512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5" name="Rectangle 2864">
            <a:extLst>
              <a:ext uri="{FF2B5EF4-FFF2-40B4-BE49-F238E27FC236}">
                <a16:creationId xmlns:a16="http://schemas.microsoft.com/office/drawing/2014/main" id="{4F49A9D3-7019-BA8A-A08E-437D22F12AFA}"/>
              </a:ext>
            </a:extLst>
          </p:cNvPr>
          <p:cNvSpPr/>
          <p:nvPr>
            <p:custDataLst>
              <p:tags r:id="rId212"/>
            </p:custDataLst>
          </p:nvPr>
        </p:nvSpPr>
        <p:spPr>
          <a:xfrm>
            <a:off x="9690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6" name="Rectangle 2865">
            <a:extLst>
              <a:ext uri="{FF2B5EF4-FFF2-40B4-BE49-F238E27FC236}">
                <a16:creationId xmlns:a16="http://schemas.microsoft.com/office/drawing/2014/main" id="{92F7CA63-6A88-A440-5904-256CE8C6C2C2}"/>
              </a:ext>
            </a:extLst>
          </p:cNvPr>
          <p:cNvSpPr/>
          <p:nvPr>
            <p:custDataLst>
              <p:tags r:id="rId213"/>
            </p:custDataLst>
          </p:nvPr>
        </p:nvSpPr>
        <p:spPr>
          <a:xfrm>
            <a:off x="9779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7" name="Rectangle 2866">
            <a:extLst>
              <a:ext uri="{FF2B5EF4-FFF2-40B4-BE49-F238E27FC236}">
                <a16:creationId xmlns:a16="http://schemas.microsoft.com/office/drawing/2014/main" id="{20304A85-4B87-51E0-F8A4-8DE546BFD0CD}"/>
              </a:ext>
            </a:extLst>
          </p:cNvPr>
          <p:cNvSpPr/>
          <p:nvPr>
            <p:custDataLst>
              <p:tags r:id="rId214"/>
            </p:custDataLst>
          </p:nvPr>
        </p:nvSpPr>
        <p:spPr>
          <a:xfrm>
            <a:off x="9867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8" name="Rectangle 2867">
            <a:extLst>
              <a:ext uri="{FF2B5EF4-FFF2-40B4-BE49-F238E27FC236}">
                <a16:creationId xmlns:a16="http://schemas.microsoft.com/office/drawing/2014/main" id="{64F95F48-0BCA-1839-66E5-730DC9C219ED}"/>
              </a:ext>
            </a:extLst>
          </p:cNvPr>
          <p:cNvSpPr/>
          <p:nvPr>
            <p:custDataLst>
              <p:tags r:id="rId215"/>
            </p:custDataLst>
          </p:nvPr>
        </p:nvSpPr>
        <p:spPr>
          <a:xfrm>
            <a:off x="10045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9" name="Rectangle 2868">
            <a:extLst>
              <a:ext uri="{FF2B5EF4-FFF2-40B4-BE49-F238E27FC236}">
                <a16:creationId xmlns:a16="http://schemas.microsoft.com/office/drawing/2014/main" id="{42DF1A38-89E9-85ED-34C5-CBE847CCEA45}"/>
              </a:ext>
            </a:extLst>
          </p:cNvPr>
          <p:cNvSpPr/>
          <p:nvPr>
            <p:custDataLst>
              <p:tags r:id="rId216"/>
            </p:custDataLst>
          </p:nvPr>
        </p:nvSpPr>
        <p:spPr>
          <a:xfrm>
            <a:off x="10223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0" name="Rectangle 2869">
            <a:extLst>
              <a:ext uri="{FF2B5EF4-FFF2-40B4-BE49-F238E27FC236}">
                <a16:creationId xmlns:a16="http://schemas.microsoft.com/office/drawing/2014/main" id="{018824D4-4173-E5EE-EDD4-39923EEAA7FE}"/>
              </a:ext>
            </a:extLst>
          </p:cNvPr>
          <p:cNvSpPr/>
          <p:nvPr>
            <p:custDataLst>
              <p:tags r:id="rId217"/>
            </p:custDataLst>
          </p:nvPr>
        </p:nvSpPr>
        <p:spPr>
          <a:xfrm>
            <a:off x="10312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1" name="Rectangle 2870">
            <a:extLst>
              <a:ext uri="{FF2B5EF4-FFF2-40B4-BE49-F238E27FC236}">
                <a16:creationId xmlns:a16="http://schemas.microsoft.com/office/drawing/2014/main" id="{6268E967-EA4B-0C73-EA72-9F23987B4C1F}"/>
              </a:ext>
            </a:extLst>
          </p:cNvPr>
          <p:cNvSpPr/>
          <p:nvPr>
            <p:custDataLst>
              <p:tags r:id="rId218"/>
            </p:custDataLst>
          </p:nvPr>
        </p:nvSpPr>
        <p:spPr>
          <a:xfrm>
            <a:off x="10401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2" name="Rectangle 2871">
            <a:extLst>
              <a:ext uri="{FF2B5EF4-FFF2-40B4-BE49-F238E27FC236}">
                <a16:creationId xmlns:a16="http://schemas.microsoft.com/office/drawing/2014/main" id="{FC77B8E9-9F2E-6B70-6D14-8B402B3D17BB}"/>
              </a:ext>
            </a:extLst>
          </p:cNvPr>
          <p:cNvSpPr/>
          <p:nvPr>
            <p:custDataLst>
              <p:tags r:id="rId219"/>
            </p:custDataLst>
          </p:nvPr>
        </p:nvSpPr>
        <p:spPr>
          <a:xfrm>
            <a:off x="10490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3" name="Rectangle 2872">
            <a:extLst>
              <a:ext uri="{FF2B5EF4-FFF2-40B4-BE49-F238E27FC236}">
                <a16:creationId xmlns:a16="http://schemas.microsoft.com/office/drawing/2014/main" id="{ECC811C9-E47D-F11D-E842-187F21662709}"/>
              </a:ext>
            </a:extLst>
          </p:cNvPr>
          <p:cNvSpPr/>
          <p:nvPr>
            <p:custDataLst>
              <p:tags r:id="rId220"/>
            </p:custDataLst>
          </p:nvPr>
        </p:nvSpPr>
        <p:spPr>
          <a:xfrm>
            <a:off x="10579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4" name="Rectangle 2873">
            <a:extLst>
              <a:ext uri="{FF2B5EF4-FFF2-40B4-BE49-F238E27FC236}">
                <a16:creationId xmlns:a16="http://schemas.microsoft.com/office/drawing/2014/main" id="{066D57B2-EF40-2626-643A-DFE652BAA57C}"/>
              </a:ext>
            </a:extLst>
          </p:cNvPr>
          <p:cNvSpPr/>
          <p:nvPr>
            <p:custDataLst>
              <p:tags r:id="rId221"/>
            </p:custDataLst>
          </p:nvPr>
        </p:nvSpPr>
        <p:spPr>
          <a:xfrm>
            <a:off x="10668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5" name="Rectangle 2874">
            <a:extLst>
              <a:ext uri="{FF2B5EF4-FFF2-40B4-BE49-F238E27FC236}">
                <a16:creationId xmlns:a16="http://schemas.microsoft.com/office/drawing/2014/main" id="{49627AE8-4CCB-4867-35E9-2FE5C82C8044}"/>
              </a:ext>
            </a:extLst>
          </p:cNvPr>
          <p:cNvSpPr/>
          <p:nvPr>
            <p:custDataLst>
              <p:tags r:id="rId222"/>
            </p:custDataLst>
          </p:nvPr>
        </p:nvSpPr>
        <p:spPr>
          <a:xfrm>
            <a:off x="10756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6" name="Rectangle 2875">
            <a:extLst>
              <a:ext uri="{FF2B5EF4-FFF2-40B4-BE49-F238E27FC236}">
                <a16:creationId xmlns:a16="http://schemas.microsoft.com/office/drawing/2014/main" id="{2D111DF3-2DC2-5D0C-0EA4-F8D03938AFD9}"/>
              </a:ext>
            </a:extLst>
          </p:cNvPr>
          <p:cNvSpPr/>
          <p:nvPr>
            <p:custDataLst>
              <p:tags r:id="rId223"/>
            </p:custDataLst>
          </p:nvPr>
        </p:nvSpPr>
        <p:spPr>
          <a:xfrm>
            <a:off x="8623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7" name="Rectangle 2876">
            <a:extLst>
              <a:ext uri="{FF2B5EF4-FFF2-40B4-BE49-F238E27FC236}">
                <a16:creationId xmlns:a16="http://schemas.microsoft.com/office/drawing/2014/main" id="{DA45A065-C40E-D0A6-6512-96D5CE1B4147}"/>
              </a:ext>
            </a:extLst>
          </p:cNvPr>
          <p:cNvSpPr/>
          <p:nvPr>
            <p:custDataLst>
              <p:tags r:id="rId224"/>
            </p:custDataLst>
          </p:nvPr>
        </p:nvSpPr>
        <p:spPr>
          <a:xfrm>
            <a:off x="8801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8" name="Rectangle 2877">
            <a:extLst>
              <a:ext uri="{FF2B5EF4-FFF2-40B4-BE49-F238E27FC236}">
                <a16:creationId xmlns:a16="http://schemas.microsoft.com/office/drawing/2014/main" id="{867E28FF-0DA8-2F71-34DA-C358AE605A35}"/>
              </a:ext>
            </a:extLst>
          </p:cNvPr>
          <p:cNvSpPr/>
          <p:nvPr>
            <p:custDataLst>
              <p:tags r:id="rId225"/>
            </p:custDataLst>
          </p:nvPr>
        </p:nvSpPr>
        <p:spPr>
          <a:xfrm>
            <a:off x="88900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9" name="Rectangle 2878">
            <a:extLst>
              <a:ext uri="{FF2B5EF4-FFF2-40B4-BE49-F238E27FC236}">
                <a16:creationId xmlns:a16="http://schemas.microsoft.com/office/drawing/2014/main" id="{F55A7504-3FA8-B1E4-82E2-D48D47A70D0E}"/>
              </a:ext>
            </a:extLst>
          </p:cNvPr>
          <p:cNvSpPr/>
          <p:nvPr>
            <p:custDataLst>
              <p:tags r:id="rId226"/>
            </p:custDataLst>
          </p:nvPr>
        </p:nvSpPr>
        <p:spPr>
          <a:xfrm>
            <a:off x="8978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0" name="Rectangle 2879">
            <a:extLst>
              <a:ext uri="{FF2B5EF4-FFF2-40B4-BE49-F238E27FC236}">
                <a16:creationId xmlns:a16="http://schemas.microsoft.com/office/drawing/2014/main" id="{4A007255-4D35-C161-873E-1FC58DD7649B}"/>
              </a:ext>
            </a:extLst>
          </p:cNvPr>
          <p:cNvSpPr/>
          <p:nvPr>
            <p:custDataLst>
              <p:tags r:id="rId227"/>
            </p:custDataLst>
          </p:nvPr>
        </p:nvSpPr>
        <p:spPr>
          <a:xfrm>
            <a:off x="90678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1" name="Rectangle 2880">
            <a:extLst>
              <a:ext uri="{FF2B5EF4-FFF2-40B4-BE49-F238E27FC236}">
                <a16:creationId xmlns:a16="http://schemas.microsoft.com/office/drawing/2014/main" id="{F2467CF3-A04D-ABB4-82BC-533A816AEE5A}"/>
              </a:ext>
            </a:extLst>
          </p:cNvPr>
          <p:cNvSpPr/>
          <p:nvPr>
            <p:custDataLst>
              <p:tags r:id="rId228"/>
            </p:custDataLst>
          </p:nvPr>
        </p:nvSpPr>
        <p:spPr>
          <a:xfrm>
            <a:off x="9156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2" name="Rectangle 2881">
            <a:extLst>
              <a:ext uri="{FF2B5EF4-FFF2-40B4-BE49-F238E27FC236}">
                <a16:creationId xmlns:a16="http://schemas.microsoft.com/office/drawing/2014/main" id="{BC1611DB-EF67-CA95-CBC4-A08C66A1BC53}"/>
              </a:ext>
            </a:extLst>
          </p:cNvPr>
          <p:cNvSpPr/>
          <p:nvPr>
            <p:custDataLst>
              <p:tags r:id="rId229"/>
            </p:custDataLst>
          </p:nvPr>
        </p:nvSpPr>
        <p:spPr>
          <a:xfrm>
            <a:off x="93345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3" name="Rectangle 2882">
            <a:extLst>
              <a:ext uri="{FF2B5EF4-FFF2-40B4-BE49-F238E27FC236}">
                <a16:creationId xmlns:a16="http://schemas.microsoft.com/office/drawing/2014/main" id="{77EB39F5-2075-0AE4-2A00-19FB8C209CA1}"/>
              </a:ext>
            </a:extLst>
          </p:cNvPr>
          <p:cNvSpPr/>
          <p:nvPr>
            <p:custDataLst>
              <p:tags r:id="rId230"/>
            </p:custDataLst>
          </p:nvPr>
        </p:nvSpPr>
        <p:spPr>
          <a:xfrm>
            <a:off x="9690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4" name="Rectangle 2883">
            <a:extLst>
              <a:ext uri="{FF2B5EF4-FFF2-40B4-BE49-F238E27FC236}">
                <a16:creationId xmlns:a16="http://schemas.microsoft.com/office/drawing/2014/main" id="{2585A326-B0D2-2449-8F89-274405EA2792}"/>
              </a:ext>
            </a:extLst>
          </p:cNvPr>
          <p:cNvSpPr/>
          <p:nvPr>
            <p:custDataLst>
              <p:tags r:id="rId231"/>
            </p:custDataLst>
          </p:nvPr>
        </p:nvSpPr>
        <p:spPr>
          <a:xfrm>
            <a:off x="10045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5" name="Rectangle 2884">
            <a:extLst>
              <a:ext uri="{FF2B5EF4-FFF2-40B4-BE49-F238E27FC236}">
                <a16:creationId xmlns:a16="http://schemas.microsoft.com/office/drawing/2014/main" id="{21C3740E-A380-1A78-5687-BB46D544A5EF}"/>
              </a:ext>
            </a:extLst>
          </p:cNvPr>
          <p:cNvSpPr/>
          <p:nvPr>
            <p:custDataLst>
              <p:tags r:id="rId232"/>
            </p:custDataLst>
          </p:nvPr>
        </p:nvSpPr>
        <p:spPr>
          <a:xfrm>
            <a:off x="103124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6" name="Rectangle 2885">
            <a:extLst>
              <a:ext uri="{FF2B5EF4-FFF2-40B4-BE49-F238E27FC236}">
                <a16:creationId xmlns:a16="http://schemas.microsoft.com/office/drawing/2014/main" id="{A8FFFF4E-F6BE-E430-D3AF-2D6BFB8F67C0}"/>
              </a:ext>
            </a:extLst>
          </p:cNvPr>
          <p:cNvSpPr/>
          <p:nvPr>
            <p:custDataLst>
              <p:tags r:id="rId233"/>
            </p:custDataLst>
          </p:nvPr>
        </p:nvSpPr>
        <p:spPr>
          <a:xfrm>
            <a:off x="10401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7" name="Rectangle 2886">
            <a:extLst>
              <a:ext uri="{FF2B5EF4-FFF2-40B4-BE49-F238E27FC236}">
                <a16:creationId xmlns:a16="http://schemas.microsoft.com/office/drawing/2014/main" id="{F3C75EAA-838B-78EE-FFA0-E86A66A36D3E}"/>
              </a:ext>
            </a:extLst>
          </p:cNvPr>
          <p:cNvSpPr/>
          <p:nvPr>
            <p:custDataLst>
              <p:tags r:id="rId234"/>
            </p:custDataLst>
          </p:nvPr>
        </p:nvSpPr>
        <p:spPr>
          <a:xfrm>
            <a:off x="104902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8" name="Rectangle 2887">
            <a:extLst>
              <a:ext uri="{FF2B5EF4-FFF2-40B4-BE49-F238E27FC236}">
                <a16:creationId xmlns:a16="http://schemas.microsoft.com/office/drawing/2014/main" id="{4AA8E046-A0AE-5E24-A536-3C8530EA7E03}"/>
              </a:ext>
            </a:extLst>
          </p:cNvPr>
          <p:cNvSpPr/>
          <p:nvPr>
            <p:custDataLst>
              <p:tags r:id="rId235"/>
            </p:custDataLst>
          </p:nvPr>
        </p:nvSpPr>
        <p:spPr>
          <a:xfrm>
            <a:off x="10579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9" name="Rectangle 2888">
            <a:extLst>
              <a:ext uri="{FF2B5EF4-FFF2-40B4-BE49-F238E27FC236}">
                <a16:creationId xmlns:a16="http://schemas.microsoft.com/office/drawing/2014/main" id="{671BDCC1-AFCC-CFB9-FB9D-A3FCC543DD51}"/>
              </a:ext>
            </a:extLst>
          </p:cNvPr>
          <p:cNvSpPr/>
          <p:nvPr>
            <p:custDataLst>
              <p:tags r:id="rId236"/>
            </p:custDataLst>
          </p:nvPr>
        </p:nvSpPr>
        <p:spPr>
          <a:xfrm>
            <a:off x="10756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0" name="Rectangle 2889">
            <a:extLst>
              <a:ext uri="{FF2B5EF4-FFF2-40B4-BE49-F238E27FC236}">
                <a16:creationId xmlns:a16="http://schemas.microsoft.com/office/drawing/2014/main" id="{39A40AC4-BAE5-1A3E-F959-1938188CF68C}"/>
              </a:ext>
            </a:extLst>
          </p:cNvPr>
          <p:cNvSpPr/>
          <p:nvPr>
            <p:custDataLst>
              <p:tags r:id="rId237"/>
            </p:custDataLst>
          </p:nvPr>
        </p:nvSpPr>
        <p:spPr>
          <a:xfrm>
            <a:off x="82677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1" name="Rectangle 2890">
            <a:extLst>
              <a:ext uri="{FF2B5EF4-FFF2-40B4-BE49-F238E27FC236}">
                <a16:creationId xmlns:a16="http://schemas.microsoft.com/office/drawing/2014/main" id="{FA27E022-E4D0-5956-A5EA-C371F99CECAF}"/>
              </a:ext>
            </a:extLst>
          </p:cNvPr>
          <p:cNvSpPr/>
          <p:nvPr>
            <p:custDataLst>
              <p:tags r:id="rId238"/>
            </p:custDataLst>
          </p:nvPr>
        </p:nvSpPr>
        <p:spPr>
          <a:xfrm>
            <a:off x="8356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2" name="Rectangle 2891">
            <a:extLst>
              <a:ext uri="{FF2B5EF4-FFF2-40B4-BE49-F238E27FC236}">
                <a16:creationId xmlns:a16="http://schemas.microsoft.com/office/drawing/2014/main" id="{E5F4B905-37B3-FA3E-733F-A4E3DEDF5A3D}"/>
              </a:ext>
            </a:extLst>
          </p:cNvPr>
          <p:cNvSpPr/>
          <p:nvPr>
            <p:custDataLst>
              <p:tags r:id="rId239"/>
            </p:custDataLst>
          </p:nvPr>
        </p:nvSpPr>
        <p:spPr>
          <a:xfrm>
            <a:off x="87122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3" name="Rectangle 2892">
            <a:extLst>
              <a:ext uri="{FF2B5EF4-FFF2-40B4-BE49-F238E27FC236}">
                <a16:creationId xmlns:a16="http://schemas.microsoft.com/office/drawing/2014/main" id="{F904F1C3-4883-4D2E-AF02-CA4B80E961F3}"/>
              </a:ext>
            </a:extLst>
          </p:cNvPr>
          <p:cNvSpPr/>
          <p:nvPr>
            <p:custDataLst>
              <p:tags r:id="rId240"/>
            </p:custDataLst>
          </p:nvPr>
        </p:nvSpPr>
        <p:spPr>
          <a:xfrm>
            <a:off x="8978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4" name="Rectangle 2893">
            <a:extLst>
              <a:ext uri="{FF2B5EF4-FFF2-40B4-BE49-F238E27FC236}">
                <a16:creationId xmlns:a16="http://schemas.microsoft.com/office/drawing/2014/main" id="{65102CDE-E76F-D3C9-5664-0FF353251736}"/>
              </a:ext>
            </a:extLst>
          </p:cNvPr>
          <p:cNvSpPr/>
          <p:nvPr>
            <p:custDataLst>
              <p:tags r:id="rId241"/>
            </p:custDataLst>
          </p:nvPr>
        </p:nvSpPr>
        <p:spPr>
          <a:xfrm>
            <a:off x="9245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5" name="Rectangle 2894">
            <a:extLst>
              <a:ext uri="{FF2B5EF4-FFF2-40B4-BE49-F238E27FC236}">
                <a16:creationId xmlns:a16="http://schemas.microsoft.com/office/drawing/2014/main" id="{62C38C4E-9B5C-553E-3645-38C6D2F236B1}"/>
              </a:ext>
            </a:extLst>
          </p:cNvPr>
          <p:cNvSpPr/>
          <p:nvPr>
            <p:custDataLst>
              <p:tags r:id="rId242"/>
            </p:custDataLst>
          </p:nvPr>
        </p:nvSpPr>
        <p:spPr>
          <a:xfrm>
            <a:off x="95123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6" name="Rectangle 2895">
            <a:extLst>
              <a:ext uri="{FF2B5EF4-FFF2-40B4-BE49-F238E27FC236}">
                <a16:creationId xmlns:a16="http://schemas.microsoft.com/office/drawing/2014/main" id="{A854AC46-6BD3-40CA-D33C-7D26C6A3BBE3}"/>
              </a:ext>
            </a:extLst>
          </p:cNvPr>
          <p:cNvSpPr/>
          <p:nvPr>
            <p:custDataLst>
              <p:tags r:id="rId243"/>
            </p:custDataLst>
          </p:nvPr>
        </p:nvSpPr>
        <p:spPr>
          <a:xfrm>
            <a:off x="9779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7" name="Rectangle 2896">
            <a:extLst>
              <a:ext uri="{FF2B5EF4-FFF2-40B4-BE49-F238E27FC236}">
                <a16:creationId xmlns:a16="http://schemas.microsoft.com/office/drawing/2014/main" id="{B0AF114D-F08F-8471-FA0F-ACCD4DACB239}"/>
              </a:ext>
            </a:extLst>
          </p:cNvPr>
          <p:cNvSpPr/>
          <p:nvPr>
            <p:custDataLst>
              <p:tags r:id="rId244"/>
            </p:custDataLst>
          </p:nvPr>
        </p:nvSpPr>
        <p:spPr>
          <a:xfrm>
            <a:off x="99568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8" name="Rectangle 2897">
            <a:extLst>
              <a:ext uri="{FF2B5EF4-FFF2-40B4-BE49-F238E27FC236}">
                <a16:creationId xmlns:a16="http://schemas.microsoft.com/office/drawing/2014/main" id="{8EB1DBED-FAD0-F232-3964-057435A3795D}"/>
              </a:ext>
            </a:extLst>
          </p:cNvPr>
          <p:cNvSpPr/>
          <p:nvPr>
            <p:custDataLst>
              <p:tags r:id="rId245"/>
            </p:custDataLst>
          </p:nvPr>
        </p:nvSpPr>
        <p:spPr>
          <a:xfrm>
            <a:off x="10134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9" name="Rectangle 2898">
            <a:extLst>
              <a:ext uri="{FF2B5EF4-FFF2-40B4-BE49-F238E27FC236}">
                <a16:creationId xmlns:a16="http://schemas.microsoft.com/office/drawing/2014/main" id="{09271707-5232-C20D-AC8B-7CE28335E41A}"/>
              </a:ext>
            </a:extLst>
          </p:cNvPr>
          <p:cNvSpPr/>
          <p:nvPr>
            <p:custDataLst>
              <p:tags r:id="rId246"/>
            </p:custDataLst>
          </p:nvPr>
        </p:nvSpPr>
        <p:spPr>
          <a:xfrm>
            <a:off x="10668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0" name="Rectangle 2899">
            <a:extLst>
              <a:ext uri="{FF2B5EF4-FFF2-40B4-BE49-F238E27FC236}">
                <a16:creationId xmlns:a16="http://schemas.microsoft.com/office/drawing/2014/main" id="{E7FAE4B4-035E-31B5-F71A-4E9F9AC9B0B8}"/>
              </a:ext>
            </a:extLst>
          </p:cNvPr>
          <p:cNvSpPr/>
          <p:nvPr>
            <p:custDataLst>
              <p:tags r:id="rId247"/>
            </p:custDataLst>
          </p:nvPr>
        </p:nvSpPr>
        <p:spPr>
          <a:xfrm>
            <a:off x="10756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1" name="Rectangle 2900">
            <a:extLst>
              <a:ext uri="{FF2B5EF4-FFF2-40B4-BE49-F238E27FC236}">
                <a16:creationId xmlns:a16="http://schemas.microsoft.com/office/drawing/2014/main" id="{0CEFBE82-FCB2-7133-EDD5-62480943734B}"/>
              </a:ext>
            </a:extLst>
          </p:cNvPr>
          <p:cNvSpPr/>
          <p:nvPr>
            <p:custDataLst>
              <p:tags r:id="rId248"/>
            </p:custDataLst>
          </p:nvPr>
        </p:nvSpPr>
        <p:spPr>
          <a:xfrm>
            <a:off x="8267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2" name="Rectangle 2901">
            <a:extLst>
              <a:ext uri="{FF2B5EF4-FFF2-40B4-BE49-F238E27FC236}">
                <a16:creationId xmlns:a16="http://schemas.microsoft.com/office/drawing/2014/main" id="{EDC15835-E4FE-D0A6-3C3E-5B319A84FD55}"/>
              </a:ext>
            </a:extLst>
          </p:cNvPr>
          <p:cNvSpPr/>
          <p:nvPr>
            <p:custDataLst>
              <p:tags r:id="rId249"/>
            </p:custDataLst>
          </p:nvPr>
        </p:nvSpPr>
        <p:spPr>
          <a:xfrm>
            <a:off x="8534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3" name="Rectangle 2902">
            <a:extLst>
              <a:ext uri="{FF2B5EF4-FFF2-40B4-BE49-F238E27FC236}">
                <a16:creationId xmlns:a16="http://schemas.microsoft.com/office/drawing/2014/main" id="{25BAF794-3BAB-2D8A-1729-42C457AA9005}"/>
              </a:ext>
            </a:extLst>
          </p:cNvPr>
          <p:cNvSpPr/>
          <p:nvPr>
            <p:custDataLst>
              <p:tags r:id="rId250"/>
            </p:custDataLst>
          </p:nvPr>
        </p:nvSpPr>
        <p:spPr>
          <a:xfrm>
            <a:off x="8712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4" name="Rectangle 2903">
            <a:extLst>
              <a:ext uri="{FF2B5EF4-FFF2-40B4-BE49-F238E27FC236}">
                <a16:creationId xmlns:a16="http://schemas.microsoft.com/office/drawing/2014/main" id="{67098B0E-EE84-2FDB-4CA3-C7E33EA3BF2A}"/>
              </a:ext>
            </a:extLst>
          </p:cNvPr>
          <p:cNvSpPr/>
          <p:nvPr>
            <p:custDataLst>
              <p:tags r:id="rId251"/>
            </p:custDataLst>
          </p:nvPr>
        </p:nvSpPr>
        <p:spPr>
          <a:xfrm>
            <a:off x="8801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5" name="Rectangle 2904">
            <a:extLst>
              <a:ext uri="{FF2B5EF4-FFF2-40B4-BE49-F238E27FC236}">
                <a16:creationId xmlns:a16="http://schemas.microsoft.com/office/drawing/2014/main" id="{83C78E23-E9E7-43E5-A93F-7AD0521F140B}"/>
              </a:ext>
            </a:extLst>
          </p:cNvPr>
          <p:cNvSpPr/>
          <p:nvPr>
            <p:custDataLst>
              <p:tags r:id="rId252"/>
            </p:custDataLst>
          </p:nvPr>
        </p:nvSpPr>
        <p:spPr>
          <a:xfrm>
            <a:off x="8890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6" name="Rectangle 2905">
            <a:extLst>
              <a:ext uri="{FF2B5EF4-FFF2-40B4-BE49-F238E27FC236}">
                <a16:creationId xmlns:a16="http://schemas.microsoft.com/office/drawing/2014/main" id="{1F25AC06-45EC-F175-0553-E22B1D3B4F18}"/>
              </a:ext>
            </a:extLst>
          </p:cNvPr>
          <p:cNvSpPr/>
          <p:nvPr>
            <p:custDataLst>
              <p:tags r:id="rId253"/>
            </p:custDataLst>
          </p:nvPr>
        </p:nvSpPr>
        <p:spPr>
          <a:xfrm>
            <a:off x="8978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7" name="Rectangle 2906">
            <a:extLst>
              <a:ext uri="{FF2B5EF4-FFF2-40B4-BE49-F238E27FC236}">
                <a16:creationId xmlns:a16="http://schemas.microsoft.com/office/drawing/2014/main" id="{217F09A2-BB0A-4AA6-1994-7EF6B2A0DB39}"/>
              </a:ext>
            </a:extLst>
          </p:cNvPr>
          <p:cNvSpPr/>
          <p:nvPr>
            <p:custDataLst>
              <p:tags r:id="rId254"/>
            </p:custDataLst>
          </p:nvPr>
        </p:nvSpPr>
        <p:spPr>
          <a:xfrm>
            <a:off x="9067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8" name="Rectangle 2907">
            <a:extLst>
              <a:ext uri="{FF2B5EF4-FFF2-40B4-BE49-F238E27FC236}">
                <a16:creationId xmlns:a16="http://schemas.microsoft.com/office/drawing/2014/main" id="{A2D81F46-6DEA-FBEE-F449-022AB26DB3FC}"/>
              </a:ext>
            </a:extLst>
          </p:cNvPr>
          <p:cNvSpPr/>
          <p:nvPr>
            <p:custDataLst>
              <p:tags r:id="rId255"/>
            </p:custDataLst>
          </p:nvPr>
        </p:nvSpPr>
        <p:spPr>
          <a:xfrm>
            <a:off x="9245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9" name="Rectangle 2908">
            <a:extLst>
              <a:ext uri="{FF2B5EF4-FFF2-40B4-BE49-F238E27FC236}">
                <a16:creationId xmlns:a16="http://schemas.microsoft.com/office/drawing/2014/main" id="{283A604B-F904-FC42-5A82-37243CD35F33}"/>
              </a:ext>
            </a:extLst>
          </p:cNvPr>
          <p:cNvSpPr/>
          <p:nvPr>
            <p:custDataLst>
              <p:tags r:id="rId256"/>
            </p:custDataLst>
          </p:nvPr>
        </p:nvSpPr>
        <p:spPr>
          <a:xfrm>
            <a:off x="9423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0" name="Rectangle 2909">
            <a:extLst>
              <a:ext uri="{FF2B5EF4-FFF2-40B4-BE49-F238E27FC236}">
                <a16:creationId xmlns:a16="http://schemas.microsoft.com/office/drawing/2014/main" id="{9B8178A7-B8DC-5C26-1A2A-BBAC84A86E23}"/>
              </a:ext>
            </a:extLst>
          </p:cNvPr>
          <p:cNvSpPr/>
          <p:nvPr>
            <p:custDataLst>
              <p:tags r:id="rId257"/>
            </p:custDataLst>
          </p:nvPr>
        </p:nvSpPr>
        <p:spPr>
          <a:xfrm>
            <a:off x="95123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1" name="Rectangle 2910">
            <a:extLst>
              <a:ext uri="{FF2B5EF4-FFF2-40B4-BE49-F238E27FC236}">
                <a16:creationId xmlns:a16="http://schemas.microsoft.com/office/drawing/2014/main" id="{736140B6-36EF-79C8-B299-14474A5C3D2E}"/>
              </a:ext>
            </a:extLst>
          </p:cNvPr>
          <p:cNvSpPr/>
          <p:nvPr>
            <p:custDataLst>
              <p:tags r:id="rId258"/>
            </p:custDataLst>
          </p:nvPr>
        </p:nvSpPr>
        <p:spPr>
          <a:xfrm>
            <a:off x="9601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2" name="Rectangle 2911">
            <a:extLst>
              <a:ext uri="{FF2B5EF4-FFF2-40B4-BE49-F238E27FC236}">
                <a16:creationId xmlns:a16="http://schemas.microsoft.com/office/drawing/2014/main" id="{7C352654-EE7E-3205-AF82-6F90B0043880}"/>
              </a:ext>
            </a:extLst>
          </p:cNvPr>
          <p:cNvSpPr/>
          <p:nvPr>
            <p:custDataLst>
              <p:tags r:id="rId259"/>
            </p:custDataLst>
          </p:nvPr>
        </p:nvSpPr>
        <p:spPr>
          <a:xfrm>
            <a:off x="9690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3" name="Rectangle 2912">
            <a:extLst>
              <a:ext uri="{FF2B5EF4-FFF2-40B4-BE49-F238E27FC236}">
                <a16:creationId xmlns:a16="http://schemas.microsoft.com/office/drawing/2014/main" id="{9D9BF24A-F390-F104-17DE-82FCF0D79193}"/>
              </a:ext>
            </a:extLst>
          </p:cNvPr>
          <p:cNvSpPr/>
          <p:nvPr>
            <p:custDataLst>
              <p:tags r:id="rId260"/>
            </p:custDataLst>
          </p:nvPr>
        </p:nvSpPr>
        <p:spPr>
          <a:xfrm>
            <a:off x="9867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4" name="Rectangle 2913">
            <a:extLst>
              <a:ext uri="{FF2B5EF4-FFF2-40B4-BE49-F238E27FC236}">
                <a16:creationId xmlns:a16="http://schemas.microsoft.com/office/drawing/2014/main" id="{77D1EDBE-48CC-0E98-1F62-9B8680F16203}"/>
              </a:ext>
            </a:extLst>
          </p:cNvPr>
          <p:cNvSpPr/>
          <p:nvPr>
            <p:custDataLst>
              <p:tags r:id="rId261"/>
            </p:custDataLst>
          </p:nvPr>
        </p:nvSpPr>
        <p:spPr>
          <a:xfrm>
            <a:off x="9956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5" name="Rectangle 2914">
            <a:extLst>
              <a:ext uri="{FF2B5EF4-FFF2-40B4-BE49-F238E27FC236}">
                <a16:creationId xmlns:a16="http://schemas.microsoft.com/office/drawing/2014/main" id="{9E640BBC-2FA9-5ACE-CC7C-135739B149F4}"/>
              </a:ext>
            </a:extLst>
          </p:cNvPr>
          <p:cNvSpPr/>
          <p:nvPr>
            <p:custDataLst>
              <p:tags r:id="rId262"/>
            </p:custDataLst>
          </p:nvPr>
        </p:nvSpPr>
        <p:spPr>
          <a:xfrm>
            <a:off x="10045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6" name="Rectangle 2915">
            <a:extLst>
              <a:ext uri="{FF2B5EF4-FFF2-40B4-BE49-F238E27FC236}">
                <a16:creationId xmlns:a16="http://schemas.microsoft.com/office/drawing/2014/main" id="{43A62D0A-3C29-8304-8CC8-2FE2E1EE14D7}"/>
              </a:ext>
            </a:extLst>
          </p:cNvPr>
          <p:cNvSpPr/>
          <p:nvPr>
            <p:custDataLst>
              <p:tags r:id="rId263"/>
            </p:custDataLst>
          </p:nvPr>
        </p:nvSpPr>
        <p:spPr>
          <a:xfrm>
            <a:off x="10134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7" name="Rectangle 2916">
            <a:extLst>
              <a:ext uri="{FF2B5EF4-FFF2-40B4-BE49-F238E27FC236}">
                <a16:creationId xmlns:a16="http://schemas.microsoft.com/office/drawing/2014/main" id="{C8EF3B47-B7EB-8335-1A76-C6F90F72DAC9}"/>
              </a:ext>
            </a:extLst>
          </p:cNvPr>
          <p:cNvSpPr/>
          <p:nvPr>
            <p:custDataLst>
              <p:tags r:id="rId264"/>
            </p:custDataLst>
          </p:nvPr>
        </p:nvSpPr>
        <p:spPr>
          <a:xfrm>
            <a:off x="10312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8" name="Rectangle 2917">
            <a:extLst>
              <a:ext uri="{FF2B5EF4-FFF2-40B4-BE49-F238E27FC236}">
                <a16:creationId xmlns:a16="http://schemas.microsoft.com/office/drawing/2014/main" id="{EB951E04-0924-79FD-3B66-37A3A39AE244}"/>
              </a:ext>
            </a:extLst>
          </p:cNvPr>
          <p:cNvSpPr/>
          <p:nvPr>
            <p:custDataLst>
              <p:tags r:id="rId265"/>
            </p:custDataLst>
          </p:nvPr>
        </p:nvSpPr>
        <p:spPr>
          <a:xfrm>
            <a:off x="10668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9" name="Rectangle 2918">
            <a:extLst>
              <a:ext uri="{FF2B5EF4-FFF2-40B4-BE49-F238E27FC236}">
                <a16:creationId xmlns:a16="http://schemas.microsoft.com/office/drawing/2014/main" id="{0CF315AF-A90C-E3E1-A7F3-994BE9F50369}"/>
              </a:ext>
            </a:extLst>
          </p:cNvPr>
          <p:cNvSpPr/>
          <p:nvPr>
            <p:custDataLst>
              <p:tags r:id="rId266"/>
            </p:custDataLst>
          </p:nvPr>
        </p:nvSpPr>
        <p:spPr>
          <a:xfrm>
            <a:off x="8267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0" name="Rectangle 2919">
            <a:extLst>
              <a:ext uri="{FF2B5EF4-FFF2-40B4-BE49-F238E27FC236}">
                <a16:creationId xmlns:a16="http://schemas.microsoft.com/office/drawing/2014/main" id="{A1955100-54DC-28E3-DF6A-494987D9C23C}"/>
              </a:ext>
            </a:extLst>
          </p:cNvPr>
          <p:cNvSpPr/>
          <p:nvPr>
            <p:custDataLst>
              <p:tags r:id="rId267"/>
            </p:custDataLst>
          </p:nvPr>
        </p:nvSpPr>
        <p:spPr>
          <a:xfrm>
            <a:off x="8445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1" name="Rectangle 2920">
            <a:extLst>
              <a:ext uri="{FF2B5EF4-FFF2-40B4-BE49-F238E27FC236}">
                <a16:creationId xmlns:a16="http://schemas.microsoft.com/office/drawing/2014/main" id="{6BBCD341-6668-BFF0-4872-7F29A6C6F1E9}"/>
              </a:ext>
            </a:extLst>
          </p:cNvPr>
          <p:cNvSpPr/>
          <p:nvPr>
            <p:custDataLst>
              <p:tags r:id="rId268"/>
            </p:custDataLst>
          </p:nvPr>
        </p:nvSpPr>
        <p:spPr>
          <a:xfrm>
            <a:off x="8534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2" name="Rectangle 2921">
            <a:extLst>
              <a:ext uri="{FF2B5EF4-FFF2-40B4-BE49-F238E27FC236}">
                <a16:creationId xmlns:a16="http://schemas.microsoft.com/office/drawing/2014/main" id="{C016216C-4E02-F7A4-F456-B28F56E18E63}"/>
              </a:ext>
            </a:extLst>
          </p:cNvPr>
          <p:cNvSpPr/>
          <p:nvPr>
            <p:custDataLst>
              <p:tags r:id="rId269"/>
            </p:custDataLst>
          </p:nvPr>
        </p:nvSpPr>
        <p:spPr>
          <a:xfrm>
            <a:off x="8623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3" name="Rectangle 2922">
            <a:extLst>
              <a:ext uri="{FF2B5EF4-FFF2-40B4-BE49-F238E27FC236}">
                <a16:creationId xmlns:a16="http://schemas.microsoft.com/office/drawing/2014/main" id="{5027FA94-8177-FD5A-601F-BF5B74EEF92F}"/>
              </a:ext>
            </a:extLst>
          </p:cNvPr>
          <p:cNvSpPr/>
          <p:nvPr>
            <p:custDataLst>
              <p:tags r:id="rId270"/>
            </p:custDataLst>
          </p:nvPr>
        </p:nvSpPr>
        <p:spPr>
          <a:xfrm>
            <a:off x="8890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4" name="Rectangle 2923">
            <a:extLst>
              <a:ext uri="{FF2B5EF4-FFF2-40B4-BE49-F238E27FC236}">
                <a16:creationId xmlns:a16="http://schemas.microsoft.com/office/drawing/2014/main" id="{70FA0CE0-83DF-8856-F4B5-242E29117D20}"/>
              </a:ext>
            </a:extLst>
          </p:cNvPr>
          <p:cNvSpPr/>
          <p:nvPr>
            <p:custDataLst>
              <p:tags r:id="rId271"/>
            </p:custDataLst>
          </p:nvPr>
        </p:nvSpPr>
        <p:spPr>
          <a:xfrm>
            <a:off x="8978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5" name="Rectangle 2924">
            <a:extLst>
              <a:ext uri="{FF2B5EF4-FFF2-40B4-BE49-F238E27FC236}">
                <a16:creationId xmlns:a16="http://schemas.microsoft.com/office/drawing/2014/main" id="{E8C12BDC-7036-74FE-6D77-A615DED85A38}"/>
              </a:ext>
            </a:extLst>
          </p:cNvPr>
          <p:cNvSpPr/>
          <p:nvPr>
            <p:custDataLst>
              <p:tags r:id="rId272"/>
            </p:custDataLst>
          </p:nvPr>
        </p:nvSpPr>
        <p:spPr>
          <a:xfrm>
            <a:off x="90678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6" name="Rectangle 2925">
            <a:extLst>
              <a:ext uri="{FF2B5EF4-FFF2-40B4-BE49-F238E27FC236}">
                <a16:creationId xmlns:a16="http://schemas.microsoft.com/office/drawing/2014/main" id="{01BC1F96-41C3-3303-5575-9BA9CD62E666}"/>
              </a:ext>
            </a:extLst>
          </p:cNvPr>
          <p:cNvSpPr/>
          <p:nvPr>
            <p:custDataLst>
              <p:tags r:id="rId273"/>
            </p:custDataLst>
          </p:nvPr>
        </p:nvSpPr>
        <p:spPr>
          <a:xfrm>
            <a:off x="9779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7" name="Rectangle 2926">
            <a:extLst>
              <a:ext uri="{FF2B5EF4-FFF2-40B4-BE49-F238E27FC236}">
                <a16:creationId xmlns:a16="http://schemas.microsoft.com/office/drawing/2014/main" id="{DB434068-A7BB-C572-E07C-A52C908EC529}"/>
              </a:ext>
            </a:extLst>
          </p:cNvPr>
          <p:cNvSpPr/>
          <p:nvPr>
            <p:custDataLst>
              <p:tags r:id="rId274"/>
            </p:custDataLst>
          </p:nvPr>
        </p:nvSpPr>
        <p:spPr>
          <a:xfrm>
            <a:off x="10045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8" name="Rectangle 2927">
            <a:extLst>
              <a:ext uri="{FF2B5EF4-FFF2-40B4-BE49-F238E27FC236}">
                <a16:creationId xmlns:a16="http://schemas.microsoft.com/office/drawing/2014/main" id="{81EA5F31-2EA7-E815-A329-26110E9FC388}"/>
              </a:ext>
            </a:extLst>
          </p:cNvPr>
          <p:cNvSpPr/>
          <p:nvPr>
            <p:custDataLst>
              <p:tags r:id="rId275"/>
            </p:custDataLst>
          </p:nvPr>
        </p:nvSpPr>
        <p:spPr>
          <a:xfrm>
            <a:off x="10223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9" name="Rectangle 2928">
            <a:extLst>
              <a:ext uri="{FF2B5EF4-FFF2-40B4-BE49-F238E27FC236}">
                <a16:creationId xmlns:a16="http://schemas.microsoft.com/office/drawing/2014/main" id="{5587AE93-D289-349A-4D2C-F1A662BC0979}"/>
              </a:ext>
            </a:extLst>
          </p:cNvPr>
          <p:cNvSpPr/>
          <p:nvPr>
            <p:custDataLst>
              <p:tags r:id="rId276"/>
            </p:custDataLst>
          </p:nvPr>
        </p:nvSpPr>
        <p:spPr>
          <a:xfrm>
            <a:off x="10312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0" name="Rectangle 2929">
            <a:extLst>
              <a:ext uri="{FF2B5EF4-FFF2-40B4-BE49-F238E27FC236}">
                <a16:creationId xmlns:a16="http://schemas.microsoft.com/office/drawing/2014/main" id="{33CBA2EE-B48E-15E0-D73D-4C6A7E9D47A6}"/>
              </a:ext>
            </a:extLst>
          </p:cNvPr>
          <p:cNvSpPr/>
          <p:nvPr>
            <p:custDataLst>
              <p:tags r:id="rId277"/>
            </p:custDataLst>
          </p:nvPr>
        </p:nvSpPr>
        <p:spPr>
          <a:xfrm>
            <a:off x="10401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1" name="Rectangle 2930">
            <a:extLst>
              <a:ext uri="{FF2B5EF4-FFF2-40B4-BE49-F238E27FC236}">
                <a16:creationId xmlns:a16="http://schemas.microsoft.com/office/drawing/2014/main" id="{A6FB2CFD-E73D-BACD-C11B-6E06B4AFDCDB}"/>
              </a:ext>
            </a:extLst>
          </p:cNvPr>
          <p:cNvSpPr/>
          <p:nvPr>
            <p:custDataLst>
              <p:tags r:id="rId278"/>
            </p:custDataLst>
          </p:nvPr>
        </p:nvSpPr>
        <p:spPr>
          <a:xfrm>
            <a:off x="104902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2" name="Rectangle 2931">
            <a:extLst>
              <a:ext uri="{FF2B5EF4-FFF2-40B4-BE49-F238E27FC236}">
                <a16:creationId xmlns:a16="http://schemas.microsoft.com/office/drawing/2014/main" id="{AD3296C2-F1CC-7F01-2597-E80293568D2F}"/>
              </a:ext>
            </a:extLst>
          </p:cNvPr>
          <p:cNvSpPr/>
          <p:nvPr>
            <p:custDataLst>
              <p:tags r:id="rId279"/>
            </p:custDataLst>
          </p:nvPr>
        </p:nvSpPr>
        <p:spPr>
          <a:xfrm>
            <a:off x="10668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3" name="Rectangle 2932">
            <a:extLst>
              <a:ext uri="{FF2B5EF4-FFF2-40B4-BE49-F238E27FC236}">
                <a16:creationId xmlns:a16="http://schemas.microsoft.com/office/drawing/2014/main" id="{8860DCAC-8937-C12F-3D31-106A32593E5B}"/>
              </a:ext>
            </a:extLst>
          </p:cNvPr>
          <p:cNvSpPr/>
          <p:nvPr>
            <p:custDataLst>
              <p:tags r:id="rId280"/>
            </p:custDataLst>
          </p:nvPr>
        </p:nvSpPr>
        <p:spPr>
          <a:xfrm>
            <a:off x="10756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4" name="Rectangle 2933">
            <a:extLst>
              <a:ext uri="{FF2B5EF4-FFF2-40B4-BE49-F238E27FC236}">
                <a16:creationId xmlns:a16="http://schemas.microsoft.com/office/drawing/2014/main" id="{5DAA7300-337D-23EF-D4F3-755AE625EC1E}"/>
              </a:ext>
            </a:extLst>
          </p:cNvPr>
          <p:cNvSpPr/>
          <p:nvPr>
            <p:custDataLst>
              <p:tags r:id="rId281"/>
            </p:custDataLst>
          </p:nvPr>
        </p:nvSpPr>
        <p:spPr>
          <a:xfrm>
            <a:off x="8445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5" name="Rectangle 2934">
            <a:extLst>
              <a:ext uri="{FF2B5EF4-FFF2-40B4-BE49-F238E27FC236}">
                <a16:creationId xmlns:a16="http://schemas.microsoft.com/office/drawing/2014/main" id="{A34E863D-06A4-60C2-D4FF-BDFAF617F103}"/>
              </a:ext>
            </a:extLst>
          </p:cNvPr>
          <p:cNvSpPr/>
          <p:nvPr>
            <p:custDataLst>
              <p:tags r:id="rId282"/>
            </p:custDataLst>
          </p:nvPr>
        </p:nvSpPr>
        <p:spPr>
          <a:xfrm>
            <a:off x="8801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6" name="Rectangle 2935">
            <a:extLst>
              <a:ext uri="{FF2B5EF4-FFF2-40B4-BE49-F238E27FC236}">
                <a16:creationId xmlns:a16="http://schemas.microsoft.com/office/drawing/2014/main" id="{3F31B87B-BD9B-A7EC-6BB6-2390678FAE71}"/>
              </a:ext>
            </a:extLst>
          </p:cNvPr>
          <p:cNvSpPr/>
          <p:nvPr>
            <p:custDataLst>
              <p:tags r:id="rId283"/>
            </p:custDataLst>
          </p:nvPr>
        </p:nvSpPr>
        <p:spPr>
          <a:xfrm>
            <a:off x="8890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7" name="Rectangle 2936">
            <a:extLst>
              <a:ext uri="{FF2B5EF4-FFF2-40B4-BE49-F238E27FC236}">
                <a16:creationId xmlns:a16="http://schemas.microsoft.com/office/drawing/2014/main" id="{800B9D5F-8F71-30B2-69E9-99D19EB34763}"/>
              </a:ext>
            </a:extLst>
          </p:cNvPr>
          <p:cNvSpPr/>
          <p:nvPr>
            <p:custDataLst>
              <p:tags r:id="rId284"/>
            </p:custDataLst>
          </p:nvPr>
        </p:nvSpPr>
        <p:spPr>
          <a:xfrm>
            <a:off x="9245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8" name="Rectangle 2937">
            <a:extLst>
              <a:ext uri="{FF2B5EF4-FFF2-40B4-BE49-F238E27FC236}">
                <a16:creationId xmlns:a16="http://schemas.microsoft.com/office/drawing/2014/main" id="{006DCD87-BCFC-2206-D52D-D683DB850471}"/>
              </a:ext>
            </a:extLst>
          </p:cNvPr>
          <p:cNvSpPr/>
          <p:nvPr>
            <p:custDataLst>
              <p:tags r:id="rId285"/>
            </p:custDataLst>
          </p:nvPr>
        </p:nvSpPr>
        <p:spPr>
          <a:xfrm>
            <a:off x="9334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9" name="Rectangle 2938">
            <a:extLst>
              <a:ext uri="{FF2B5EF4-FFF2-40B4-BE49-F238E27FC236}">
                <a16:creationId xmlns:a16="http://schemas.microsoft.com/office/drawing/2014/main" id="{B9DE6747-5DB3-140C-9DDC-BB02336C3216}"/>
              </a:ext>
            </a:extLst>
          </p:cNvPr>
          <p:cNvSpPr/>
          <p:nvPr>
            <p:custDataLst>
              <p:tags r:id="rId286"/>
            </p:custDataLst>
          </p:nvPr>
        </p:nvSpPr>
        <p:spPr>
          <a:xfrm>
            <a:off x="94234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0" name="Rectangle 2939">
            <a:extLst>
              <a:ext uri="{FF2B5EF4-FFF2-40B4-BE49-F238E27FC236}">
                <a16:creationId xmlns:a16="http://schemas.microsoft.com/office/drawing/2014/main" id="{2DA2F242-4255-8BED-D77A-6A1404C4DAEC}"/>
              </a:ext>
            </a:extLst>
          </p:cNvPr>
          <p:cNvSpPr/>
          <p:nvPr>
            <p:custDataLst>
              <p:tags r:id="rId287"/>
            </p:custDataLst>
          </p:nvPr>
        </p:nvSpPr>
        <p:spPr>
          <a:xfrm>
            <a:off x="95123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1" name="Rectangle 2940">
            <a:extLst>
              <a:ext uri="{FF2B5EF4-FFF2-40B4-BE49-F238E27FC236}">
                <a16:creationId xmlns:a16="http://schemas.microsoft.com/office/drawing/2014/main" id="{E5D7F858-690E-BD62-156B-98C88F697CF7}"/>
              </a:ext>
            </a:extLst>
          </p:cNvPr>
          <p:cNvSpPr/>
          <p:nvPr>
            <p:custDataLst>
              <p:tags r:id="rId288"/>
            </p:custDataLst>
          </p:nvPr>
        </p:nvSpPr>
        <p:spPr>
          <a:xfrm>
            <a:off x="96012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2" name="Rectangle 2941">
            <a:extLst>
              <a:ext uri="{FF2B5EF4-FFF2-40B4-BE49-F238E27FC236}">
                <a16:creationId xmlns:a16="http://schemas.microsoft.com/office/drawing/2014/main" id="{BBB22104-98F0-5996-EA31-1DACCE3BF568}"/>
              </a:ext>
            </a:extLst>
          </p:cNvPr>
          <p:cNvSpPr/>
          <p:nvPr>
            <p:custDataLst>
              <p:tags r:id="rId289"/>
            </p:custDataLst>
          </p:nvPr>
        </p:nvSpPr>
        <p:spPr>
          <a:xfrm>
            <a:off x="9779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3" name="Rectangle 2942">
            <a:extLst>
              <a:ext uri="{FF2B5EF4-FFF2-40B4-BE49-F238E27FC236}">
                <a16:creationId xmlns:a16="http://schemas.microsoft.com/office/drawing/2014/main" id="{AB87D4BD-346F-2B89-0A74-0A566004E8CA}"/>
              </a:ext>
            </a:extLst>
          </p:cNvPr>
          <p:cNvSpPr/>
          <p:nvPr>
            <p:custDataLst>
              <p:tags r:id="rId290"/>
            </p:custDataLst>
          </p:nvPr>
        </p:nvSpPr>
        <p:spPr>
          <a:xfrm>
            <a:off x="100457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4" name="Rectangle 2943">
            <a:extLst>
              <a:ext uri="{FF2B5EF4-FFF2-40B4-BE49-F238E27FC236}">
                <a16:creationId xmlns:a16="http://schemas.microsoft.com/office/drawing/2014/main" id="{D2039321-12E0-F05A-0310-D41C79A9E913}"/>
              </a:ext>
            </a:extLst>
          </p:cNvPr>
          <p:cNvSpPr/>
          <p:nvPr>
            <p:custDataLst>
              <p:tags r:id="rId291"/>
            </p:custDataLst>
          </p:nvPr>
        </p:nvSpPr>
        <p:spPr>
          <a:xfrm>
            <a:off x="10134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5" name="Rectangle 2944">
            <a:extLst>
              <a:ext uri="{FF2B5EF4-FFF2-40B4-BE49-F238E27FC236}">
                <a16:creationId xmlns:a16="http://schemas.microsoft.com/office/drawing/2014/main" id="{3B7C45C0-3EB0-FA76-B9AF-71CC4A3CEF89}"/>
              </a:ext>
            </a:extLst>
          </p:cNvPr>
          <p:cNvSpPr/>
          <p:nvPr>
            <p:custDataLst>
              <p:tags r:id="rId292"/>
            </p:custDataLst>
          </p:nvPr>
        </p:nvSpPr>
        <p:spPr>
          <a:xfrm>
            <a:off x="10223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6" name="Rectangle 2945">
            <a:extLst>
              <a:ext uri="{FF2B5EF4-FFF2-40B4-BE49-F238E27FC236}">
                <a16:creationId xmlns:a16="http://schemas.microsoft.com/office/drawing/2014/main" id="{ADDD58A7-A472-6515-2052-4ACF9D514BB9}"/>
              </a:ext>
            </a:extLst>
          </p:cNvPr>
          <p:cNvSpPr/>
          <p:nvPr>
            <p:custDataLst>
              <p:tags r:id="rId293"/>
            </p:custDataLst>
          </p:nvPr>
        </p:nvSpPr>
        <p:spPr>
          <a:xfrm>
            <a:off x="10579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7" name="Rectangle 2946">
            <a:extLst>
              <a:ext uri="{FF2B5EF4-FFF2-40B4-BE49-F238E27FC236}">
                <a16:creationId xmlns:a16="http://schemas.microsoft.com/office/drawing/2014/main" id="{8FA000E5-70E4-C5FE-D888-06D4EC86A305}"/>
              </a:ext>
            </a:extLst>
          </p:cNvPr>
          <p:cNvSpPr/>
          <p:nvPr>
            <p:custDataLst>
              <p:tags r:id="rId294"/>
            </p:custDataLst>
          </p:nvPr>
        </p:nvSpPr>
        <p:spPr>
          <a:xfrm>
            <a:off x="107569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8" name="Rectangle 2947">
            <a:extLst>
              <a:ext uri="{FF2B5EF4-FFF2-40B4-BE49-F238E27FC236}">
                <a16:creationId xmlns:a16="http://schemas.microsoft.com/office/drawing/2014/main" id="{F5588A72-9E55-4247-1F3E-769300C39009}"/>
              </a:ext>
            </a:extLst>
          </p:cNvPr>
          <p:cNvSpPr/>
          <p:nvPr>
            <p:custDataLst>
              <p:tags r:id="rId295"/>
            </p:custDataLst>
          </p:nvPr>
        </p:nvSpPr>
        <p:spPr>
          <a:xfrm>
            <a:off x="8445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9" name="Rectangle 2948">
            <a:extLst>
              <a:ext uri="{FF2B5EF4-FFF2-40B4-BE49-F238E27FC236}">
                <a16:creationId xmlns:a16="http://schemas.microsoft.com/office/drawing/2014/main" id="{659A8960-DA43-E9FD-B4F1-FD5437856AD6}"/>
              </a:ext>
            </a:extLst>
          </p:cNvPr>
          <p:cNvSpPr/>
          <p:nvPr>
            <p:custDataLst>
              <p:tags r:id="rId296"/>
            </p:custDataLst>
          </p:nvPr>
        </p:nvSpPr>
        <p:spPr>
          <a:xfrm>
            <a:off x="8534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0" name="Rectangle 2949">
            <a:extLst>
              <a:ext uri="{FF2B5EF4-FFF2-40B4-BE49-F238E27FC236}">
                <a16:creationId xmlns:a16="http://schemas.microsoft.com/office/drawing/2014/main" id="{83100264-F3E3-3DCB-95D2-967F7DFA586F}"/>
              </a:ext>
            </a:extLst>
          </p:cNvPr>
          <p:cNvSpPr/>
          <p:nvPr>
            <p:custDataLst>
              <p:tags r:id="rId297"/>
            </p:custDataLst>
          </p:nvPr>
        </p:nvSpPr>
        <p:spPr>
          <a:xfrm>
            <a:off x="86233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1" name="Rectangle 2950">
            <a:extLst>
              <a:ext uri="{FF2B5EF4-FFF2-40B4-BE49-F238E27FC236}">
                <a16:creationId xmlns:a16="http://schemas.microsoft.com/office/drawing/2014/main" id="{4B79B927-60B3-C76F-7E02-6E68A954DC48}"/>
              </a:ext>
            </a:extLst>
          </p:cNvPr>
          <p:cNvSpPr/>
          <p:nvPr>
            <p:custDataLst>
              <p:tags r:id="rId298"/>
            </p:custDataLst>
          </p:nvPr>
        </p:nvSpPr>
        <p:spPr>
          <a:xfrm>
            <a:off x="8978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2" name="Rectangle 2951">
            <a:extLst>
              <a:ext uri="{FF2B5EF4-FFF2-40B4-BE49-F238E27FC236}">
                <a16:creationId xmlns:a16="http://schemas.microsoft.com/office/drawing/2014/main" id="{F582AEAA-6E05-0BE5-601C-9A8E3EC3E23B}"/>
              </a:ext>
            </a:extLst>
          </p:cNvPr>
          <p:cNvSpPr/>
          <p:nvPr>
            <p:custDataLst>
              <p:tags r:id="rId299"/>
            </p:custDataLst>
          </p:nvPr>
        </p:nvSpPr>
        <p:spPr>
          <a:xfrm>
            <a:off x="9067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3" name="Rectangle 2952">
            <a:extLst>
              <a:ext uri="{FF2B5EF4-FFF2-40B4-BE49-F238E27FC236}">
                <a16:creationId xmlns:a16="http://schemas.microsoft.com/office/drawing/2014/main" id="{7849A6DE-68A3-D12B-19C0-D5428F30587F}"/>
              </a:ext>
            </a:extLst>
          </p:cNvPr>
          <p:cNvSpPr/>
          <p:nvPr>
            <p:custDataLst>
              <p:tags r:id="rId300"/>
            </p:custDataLst>
          </p:nvPr>
        </p:nvSpPr>
        <p:spPr>
          <a:xfrm>
            <a:off x="9156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4" name="Rectangle 2953">
            <a:extLst>
              <a:ext uri="{FF2B5EF4-FFF2-40B4-BE49-F238E27FC236}">
                <a16:creationId xmlns:a16="http://schemas.microsoft.com/office/drawing/2014/main" id="{6DC9626A-6D4A-D73A-809D-82B13F15FDA3}"/>
              </a:ext>
            </a:extLst>
          </p:cNvPr>
          <p:cNvSpPr/>
          <p:nvPr>
            <p:custDataLst>
              <p:tags r:id="rId301"/>
            </p:custDataLst>
          </p:nvPr>
        </p:nvSpPr>
        <p:spPr>
          <a:xfrm>
            <a:off x="92456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5" name="Rectangle 2954">
            <a:extLst>
              <a:ext uri="{FF2B5EF4-FFF2-40B4-BE49-F238E27FC236}">
                <a16:creationId xmlns:a16="http://schemas.microsoft.com/office/drawing/2014/main" id="{95E2E55B-86EE-7A4B-00B2-3B59F99B8633}"/>
              </a:ext>
            </a:extLst>
          </p:cNvPr>
          <p:cNvSpPr/>
          <p:nvPr>
            <p:custDataLst>
              <p:tags r:id="rId302"/>
            </p:custDataLst>
          </p:nvPr>
        </p:nvSpPr>
        <p:spPr>
          <a:xfrm>
            <a:off x="9423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6" name="Rectangle 2955">
            <a:extLst>
              <a:ext uri="{FF2B5EF4-FFF2-40B4-BE49-F238E27FC236}">
                <a16:creationId xmlns:a16="http://schemas.microsoft.com/office/drawing/2014/main" id="{79A09399-D990-8F1B-A4CB-81DE80602991}"/>
              </a:ext>
            </a:extLst>
          </p:cNvPr>
          <p:cNvSpPr/>
          <p:nvPr>
            <p:custDataLst>
              <p:tags r:id="rId303"/>
            </p:custDataLst>
          </p:nvPr>
        </p:nvSpPr>
        <p:spPr>
          <a:xfrm>
            <a:off x="96012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7" name="Rectangle 2956">
            <a:extLst>
              <a:ext uri="{FF2B5EF4-FFF2-40B4-BE49-F238E27FC236}">
                <a16:creationId xmlns:a16="http://schemas.microsoft.com/office/drawing/2014/main" id="{50D5DB4D-7A49-E5A8-44F6-2FE90A550426}"/>
              </a:ext>
            </a:extLst>
          </p:cNvPr>
          <p:cNvSpPr/>
          <p:nvPr>
            <p:custDataLst>
              <p:tags r:id="rId304"/>
            </p:custDataLst>
          </p:nvPr>
        </p:nvSpPr>
        <p:spPr>
          <a:xfrm>
            <a:off x="96901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8" name="Rectangle 2957">
            <a:extLst>
              <a:ext uri="{FF2B5EF4-FFF2-40B4-BE49-F238E27FC236}">
                <a16:creationId xmlns:a16="http://schemas.microsoft.com/office/drawing/2014/main" id="{32151390-0BE8-B8D6-466B-DB5EC1D600B4}"/>
              </a:ext>
            </a:extLst>
          </p:cNvPr>
          <p:cNvSpPr/>
          <p:nvPr>
            <p:custDataLst>
              <p:tags r:id="rId305"/>
            </p:custDataLst>
          </p:nvPr>
        </p:nvSpPr>
        <p:spPr>
          <a:xfrm>
            <a:off x="9779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9" name="Rectangle 2958">
            <a:extLst>
              <a:ext uri="{FF2B5EF4-FFF2-40B4-BE49-F238E27FC236}">
                <a16:creationId xmlns:a16="http://schemas.microsoft.com/office/drawing/2014/main" id="{B95376AD-AEA0-6F0E-837F-58A75B4695BA}"/>
              </a:ext>
            </a:extLst>
          </p:cNvPr>
          <p:cNvSpPr/>
          <p:nvPr>
            <p:custDataLst>
              <p:tags r:id="rId306"/>
            </p:custDataLst>
          </p:nvPr>
        </p:nvSpPr>
        <p:spPr>
          <a:xfrm>
            <a:off x="9956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0" name="Rectangle 2959">
            <a:extLst>
              <a:ext uri="{FF2B5EF4-FFF2-40B4-BE49-F238E27FC236}">
                <a16:creationId xmlns:a16="http://schemas.microsoft.com/office/drawing/2014/main" id="{44F70601-E79F-67BC-A1A5-1764187A230A}"/>
              </a:ext>
            </a:extLst>
          </p:cNvPr>
          <p:cNvSpPr/>
          <p:nvPr>
            <p:custDataLst>
              <p:tags r:id="rId307"/>
            </p:custDataLst>
          </p:nvPr>
        </p:nvSpPr>
        <p:spPr>
          <a:xfrm>
            <a:off x="10045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1" name="Rectangle 2960">
            <a:extLst>
              <a:ext uri="{FF2B5EF4-FFF2-40B4-BE49-F238E27FC236}">
                <a16:creationId xmlns:a16="http://schemas.microsoft.com/office/drawing/2014/main" id="{E81088AA-9A22-0E51-DAEA-DB0E058B014B}"/>
              </a:ext>
            </a:extLst>
          </p:cNvPr>
          <p:cNvSpPr/>
          <p:nvPr>
            <p:custDataLst>
              <p:tags r:id="rId308"/>
            </p:custDataLst>
          </p:nvPr>
        </p:nvSpPr>
        <p:spPr>
          <a:xfrm>
            <a:off x="10223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2" name="Rectangle 2961">
            <a:extLst>
              <a:ext uri="{FF2B5EF4-FFF2-40B4-BE49-F238E27FC236}">
                <a16:creationId xmlns:a16="http://schemas.microsoft.com/office/drawing/2014/main" id="{E267529B-F3AA-4681-91B7-FD5A24305F53}"/>
              </a:ext>
            </a:extLst>
          </p:cNvPr>
          <p:cNvSpPr/>
          <p:nvPr>
            <p:custDataLst>
              <p:tags r:id="rId309"/>
            </p:custDataLst>
          </p:nvPr>
        </p:nvSpPr>
        <p:spPr>
          <a:xfrm>
            <a:off x="10668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3" name="Rectangle 2962">
            <a:extLst>
              <a:ext uri="{FF2B5EF4-FFF2-40B4-BE49-F238E27FC236}">
                <a16:creationId xmlns:a16="http://schemas.microsoft.com/office/drawing/2014/main" id="{9E72806F-EC4F-6BD8-C2BA-766535CACB79}"/>
              </a:ext>
            </a:extLst>
          </p:cNvPr>
          <p:cNvSpPr/>
          <p:nvPr>
            <p:custDataLst>
              <p:tags r:id="rId310"/>
            </p:custDataLst>
          </p:nvPr>
        </p:nvSpPr>
        <p:spPr>
          <a:xfrm>
            <a:off x="10756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4" name="Rectangle 2963">
            <a:extLst>
              <a:ext uri="{FF2B5EF4-FFF2-40B4-BE49-F238E27FC236}">
                <a16:creationId xmlns:a16="http://schemas.microsoft.com/office/drawing/2014/main" id="{1A936022-C5AD-363A-D0EB-FA2A79440291}"/>
              </a:ext>
            </a:extLst>
          </p:cNvPr>
          <p:cNvSpPr/>
          <p:nvPr>
            <p:custDataLst>
              <p:tags r:id="rId311"/>
            </p:custDataLst>
          </p:nvPr>
        </p:nvSpPr>
        <p:spPr>
          <a:xfrm>
            <a:off x="8267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5" name="Rectangle 2964">
            <a:extLst>
              <a:ext uri="{FF2B5EF4-FFF2-40B4-BE49-F238E27FC236}">
                <a16:creationId xmlns:a16="http://schemas.microsoft.com/office/drawing/2014/main" id="{4F2AA189-EC7D-BAF4-7BCC-E1A5A54BFB76}"/>
              </a:ext>
            </a:extLst>
          </p:cNvPr>
          <p:cNvSpPr/>
          <p:nvPr>
            <p:custDataLst>
              <p:tags r:id="rId312"/>
            </p:custDataLst>
          </p:nvPr>
        </p:nvSpPr>
        <p:spPr>
          <a:xfrm>
            <a:off x="8356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6" name="Rectangle 2965">
            <a:extLst>
              <a:ext uri="{FF2B5EF4-FFF2-40B4-BE49-F238E27FC236}">
                <a16:creationId xmlns:a16="http://schemas.microsoft.com/office/drawing/2014/main" id="{6B985822-E487-187B-D7C2-202EBA686174}"/>
              </a:ext>
            </a:extLst>
          </p:cNvPr>
          <p:cNvSpPr/>
          <p:nvPr>
            <p:custDataLst>
              <p:tags r:id="rId313"/>
            </p:custDataLst>
          </p:nvPr>
        </p:nvSpPr>
        <p:spPr>
          <a:xfrm>
            <a:off x="8445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7" name="Rectangle 2966">
            <a:extLst>
              <a:ext uri="{FF2B5EF4-FFF2-40B4-BE49-F238E27FC236}">
                <a16:creationId xmlns:a16="http://schemas.microsoft.com/office/drawing/2014/main" id="{D038E675-7D63-8CF8-DA58-85A4767F86FE}"/>
              </a:ext>
            </a:extLst>
          </p:cNvPr>
          <p:cNvSpPr/>
          <p:nvPr>
            <p:custDataLst>
              <p:tags r:id="rId314"/>
            </p:custDataLst>
          </p:nvPr>
        </p:nvSpPr>
        <p:spPr>
          <a:xfrm>
            <a:off x="8534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8" name="Rectangle 2967">
            <a:extLst>
              <a:ext uri="{FF2B5EF4-FFF2-40B4-BE49-F238E27FC236}">
                <a16:creationId xmlns:a16="http://schemas.microsoft.com/office/drawing/2014/main" id="{750E925D-96D5-B2D5-EF3E-964B96AED1A0}"/>
              </a:ext>
            </a:extLst>
          </p:cNvPr>
          <p:cNvSpPr/>
          <p:nvPr>
            <p:custDataLst>
              <p:tags r:id="rId315"/>
            </p:custDataLst>
          </p:nvPr>
        </p:nvSpPr>
        <p:spPr>
          <a:xfrm>
            <a:off x="8623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9" name="Rectangle 2968">
            <a:extLst>
              <a:ext uri="{FF2B5EF4-FFF2-40B4-BE49-F238E27FC236}">
                <a16:creationId xmlns:a16="http://schemas.microsoft.com/office/drawing/2014/main" id="{CE55045E-46DF-176D-2C5C-27B5C72920B1}"/>
              </a:ext>
            </a:extLst>
          </p:cNvPr>
          <p:cNvSpPr/>
          <p:nvPr>
            <p:custDataLst>
              <p:tags r:id="rId316"/>
            </p:custDataLst>
          </p:nvPr>
        </p:nvSpPr>
        <p:spPr>
          <a:xfrm>
            <a:off x="88011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0" name="Rectangle 2969">
            <a:extLst>
              <a:ext uri="{FF2B5EF4-FFF2-40B4-BE49-F238E27FC236}">
                <a16:creationId xmlns:a16="http://schemas.microsoft.com/office/drawing/2014/main" id="{595D1A96-9A2F-37AA-04CD-2B1F388F1716}"/>
              </a:ext>
            </a:extLst>
          </p:cNvPr>
          <p:cNvSpPr/>
          <p:nvPr>
            <p:custDataLst>
              <p:tags r:id="rId317"/>
            </p:custDataLst>
          </p:nvPr>
        </p:nvSpPr>
        <p:spPr>
          <a:xfrm>
            <a:off x="8890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1" name="Rectangle 2970">
            <a:extLst>
              <a:ext uri="{FF2B5EF4-FFF2-40B4-BE49-F238E27FC236}">
                <a16:creationId xmlns:a16="http://schemas.microsoft.com/office/drawing/2014/main" id="{DC8CE700-C727-6410-FDFA-E4774C4A1E4E}"/>
              </a:ext>
            </a:extLst>
          </p:cNvPr>
          <p:cNvSpPr/>
          <p:nvPr>
            <p:custDataLst>
              <p:tags r:id="rId318"/>
            </p:custDataLst>
          </p:nvPr>
        </p:nvSpPr>
        <p:spPr>
          <a:xfrm>
            <a:off x="8978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2" name="Rectangle 2971">
            <a:extLst>
              <a:ext uri="{FF2B5EF4-FFF2-40B4-BE49-F238E27FC236}">
                <a16:creationId xmlns:a16="http://schemas.microsoft.com/office/drawing/2014/main" id="{457A3727-C92B-F5FE-1DD4-64A0AE2DE157}"/>
              </a:ext>
            </a:extLst>
          </p:cNvPr>
          <p:cNvSpPr/>
          <p:nvPr>
            <p:custDataLst>
              <p:tags r:id="rId319"/>
            </p:custDataLst>
          </p:nvPr>
        </p:nvSpPr>
        <p:spPr>
          <a:xfrm>
            <a:off x="9156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3" name="Rectangle 2972">
            <a:extLst>
              <a:ext uri="{FF2B5EF4-FFF2-40B4-BE49-F238E27FC236}">
                <a16:creationId xmlns:a16="http://schemas.microsoft.com/office/drawing/2014/main" id="{954A2CC9-EA65-374F-0DBD-E958F0B6713B}"/>
              </a:ext>
            </a:extLst>
          </p:cNvPr>
          <p:cNvSpPr/>
          <p:nvPr>
            <p:custDataLst>
              <p:tags r:id="rId320"/>
            </p:custDataLst>
          </p:nvPr>
        </p:nvSpPr>
        <p:spPr>
          <a:xfrm>
            <a:off x="9245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4" name="Rectangle 2973">
            <a:extLst>
              <a:ext uri="{FF2B5EF4-FFF2-40B4-BE49-F238E27FC236}">
                <a16:creationId xmlns:a16="http://schemas.microsoft.com/office/drawing/2014/main" id="{2804DAEF-9F46-2147-7270-31783E58241E}"/>
              </a:ext>
            </a:extLst>
          </p:cNvPr>
          <p:cNvSpPr/>
          <p:nvPr>
            <p:custDataLst>
              <p:tags r:id="rId321"/>
            </p:custDataLst>
          </p:nvPr>
        </p:nvSpPr>
        <p:spPr>
          <a:xfrm>
            <a:off x="9334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5" name="Rectangle 2974">
            <a:extLst>
              <a:ext uri="{FF2B5EF4-FFF2-40B4-BE49-F238E27FC236}">
                <a16:creationId xmlns:a16="http://schemas.microsoft.com/office/drawing/2014/main" id="{2EBF6C4F-58B3-F0F2-E1EE-05AE7BE63823}"/>
              </a:ext>
            </a:extLst>
          </p:cNvPr>
          <p:cNvSpPr/>
          <p:nvPr>
            <p:custDataLst>
              <p:tags r:id="rId322"/>
            </p:custDataLst>
          </p:nvPr>
        </p:nvSpPr>
        <p:spPr>
          <a:xfrm>
            <a:off x="9423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6" name="Rectangle 2975">
            <a:extLst>
              <a:ext uri="{FF2B5EF4-FFF2-40B4-BE49-F238E27FC236}">
                <a16:creationId xmlns:a16="http://schemas.microsoft.com/office/drawing/2014/main" id="{F92B9822-53AC-F18F-203F-44EC5C4E8A24}"/>
              </a:ext>
            </a:extLst>
          </p:cNvPr>
          <p:cNvSpPr/>
          <p:nvPr>
            <p:custDataLst>
              <p:tags r:id="rId323"/>
            </p:custDataLst>
          </p:nvPr>
        </p:nvSpPr>
        <p:spPr>
          <a:xfrm>
            <a:off x="9779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7" name="Rectangle 2976">
            <a:extLst>
              <a:ext uri="{FF2B5EF4-FFF2-40B4-BE49-F238E27FC236}">
                <a16:creationId xmlns:a16="http://schemas.microsoft.com/office/drawing/2014/main" id="{8E3ADEA0-B921-EC05-C36F-2B7BEFDB974A}"/>
              </a:ext>
            </a:extLst>
          </p:cNvPr>
          <p:cNvSpPr/>
          <p:nvPr>
            <p:custDataLst>
              <p:tags r:id="rId324"/>
            </p:custDataLst>
          </p:nvPr>
        </p:nvSpPr>
        <p:spPr>
          <a:xfrm>
            <a:off x="10045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8" name="Rectangle 2977">
            <a:extLst>
              <a:ext uri="{FF2B5EF4-FFF2-40B4-BE49-F238E27FC236}">
                <a16:creationId xmlns:a16="http://schemas.microsoft.com/office/drawing/2014/main" id="{2D08249C-8FF5-D0EB-449E-7CE814339840}"/>
              </a:ext>
            </a:extLst>
          </p:cNvPr>
          <p:cNvSpPr/>
          <p:nvPr>
            <p:custDataLst>
              <p:tags r:id="rId325"/>
            </p:custDataLst>
          </p:nvPr>
        </p:nvSpPr>
        <p:spPr>
          <a:xfrm>
            <a:off x="10134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9" name="Rectangle 2978">
            <a:extLst>
              <a:ext uri="{FF2B5EF4-FFF2-40B4-BE49-F238E27FC236}">
                <a16:creationId xmlns:a16="http://schemas.microsoft.com/office/drawing/2014/main" id="{80FED6F1-E4F3-9FEF-E626-45B6B04B5B04}"/>
              </a:ext>
            </a:extLst>
          </p:cNvPr>
          <p:cNvSpPr/>
          <p:nvPr>
            <p:custDataLst>
              <p:tags r:id="rId326"/>
            </p:custDataLst>
          </p:nvPr>
        </p:nvSpPr>
        <p:spPr>
          <a:xfrm>
            <a:off x="10223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0" name="Rectangle 2979">
            <a:extLst>
              <a:ext uri="{FF2B5EF4-FFF2-40B4-BE49-F238E27FC236}">
                <a16:creationId xmlns:a16="http://schemas.microsoft.com/office/drawing/2014/main" id="{E61A62A1-0777-B7C9-DC18-45BE59B8C12E}"/>
              </a:ext>
            </a:extLst>
          </p:cNvPr>
          <p:cNvSpPr/>
          <p:nvPr>
            <p:custDataLst>
              <p:tags r:id="rId327"/>
            </p:custDataLst>
          </p:nvPr>
        </p:nvSpPr>
        <p:spPr>
          <a:xfrm>
            <a:off x="10312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1" name="Rectangle 2980">
            <a:extLst>
              <a:ext uri="{FF2B5EF4-FFF2-40B4-BE49-F238E27FC236}">
                <a16:creationId xmlns:a16="http://schemas.microsoft.com/office/drawing/2014/main" id="{37EF9BA5-4230-CA2E-7C1A-9BD9DA82107A}"/>
              </a:ext>
            </a:extLst>
          </p:cNvPr>
          <p:cNvSpPr/>
          <p:nvPr>
            <p:custDataLst>
              <p:tags r:id="rId328"/>
            </p:custDataLst>
          </p:nvPr>
        </p:nvSpPr>
        <p:spPr>
          <a:xfrm>
            <a:off x="10401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2" name="Rectangle 2981">
            <a:extLst>
              <a:ext uri="{FF2B5EF4-FFF2-40B4-BE49-F238E27FC236}">
                <a16:creationId xmlns:a16="http://schemas.microsoft.com/office/drawing/2014/main" id="{4721945D-EA11-9926-61C4-507042C69AB1}"/>
              </a:ext>
            </a:extLst>
          </p:cNvPr>
          <p:cNvSpPr/>
          <p:nvPr>
            <p:custDataLst>
              <p:tags r:id="rId329"/>
            </p:custDataLst>
          </p:nvPr>
        </p:nvSpPr>
        <p:spPr>
          <a:xfrm>
            <a:off x="104902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3" name="Rectangle 2982">
            <a:extLst>
              <a:ext uri="{FF2B5EF4-FFF2-40B4-BE49-F238E27FC236}">
                <a16:creationId xmlns:a16="http://schemas.microsoft.com/office/drawing/2014/main" id="{5D452584-A7F3-54CB-767A-C5FBFAD72EDC}"/>
              </a:ext>
            </a:extLst>
          </p:cNvPr>
          <p:cNvSpPr/>
          <p:nvPr>
            <p:custDataLst>
              <p:tags r:id="rId330"/>
            </p:custDataLst>
          </p:nvPr>
        </p:nvSpPr>
        <p:spPr>
          <a:xfrm>
            <a:off x="10756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4" name="Rectangle 2983">
            <a:extLst>
              <a:ext uri="{FF2B5EF4-FFF2-40B4-BE49-F238E27FC236}">
                <a16:creationId xmlns:a16="http://schemas.microsoft.com/office/drawing/2014/main" id="{87C25ECF-4AE2-7240-DCAF-23635BB79A5D}"/>
              </a:ext>
            </a:extLst>
          </p:cNvPr>
          <p:cNvSpPr/>
          <p:nvPr>
            <p:custDataLst>
              <p:tags r:id="rId331"/>
            </p:custDataLst>
          </p:nvPr>
        </p:nvSpPr>
        <p:spPr>
          <a:xfrm>
            <a:off x="8978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5" name="Rectangle 2984">
            <a:extLst>
              <a:ext uri="{FF2B5EF4-FFF2-40B4-BE49-F238E27FC236}">
                <a16:creationId xmlns:a16="http://schemas.microsoft.com/office/drawing/2014/main" id="{7A654EDC-44D1-754A-1A01-7013D1D5304A}"/>
              </a:ext>
            </a:extLst>
          </p:cNvPr>
          <p:cNvSpPr/>
          <p:nvPr>
            <p:custDataLst>
              <p:tags r:id="rId332"/>
            </p:custDataLst>
          </p:nvPr>
        </p:nvSpPr>
        <p:spPr>
          <a:xfrm>
            <a:off x="9067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6" name="Rectangle 2985">
            <a:extLst>
              <a:ext uri="{FF2B5EF4-FFF2-40B4-BE49-F238E27FC236}">
                <a16:creationId xmlns:a16="http://schemas.microsoft.com/office/drawing/2014/main" id="{3AC58DF5-941D-2E7D-D37F-808C9B8F513D}"/>
              </a:ext>
            </a:extLst>
          </p:cNvPr>
          <p:cNvSpPr/>
          <p:nvPr>
            <p:custDataLst>
              <p:tags r:id="rId333"/>
            </p:custDataLst>
          </p:nvPr>
        </p:nvSpPr>
        <p:spPr>
          <a:xfrm>
            <a:off x="92456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7" name="Rectangle 2986">
            <a:extLst>
              <a:ext uri="{FF2B5EF4-FFF2-40B4-BE49-F238E27FC236}">
                <a16:creationId xmlns:a16="http://schemas.microsoft.com/office/drawing/2014/main" id="{99CCEC8D-9253-C255-47BB-6F2D897BA68D}"/>
              </a:ext>
            </a:extLst>
          </p:cNvPr>
          <p:cNvSpPr/>
          <p:nvPr>
            <p:custDataLst>
              <p:tags r:id="rId334"/>
            </p:custDataLst>
          </p:nvPr>
        </p:nvSpPr>
        <p:spPr>
          <a:xfrm>
            <a:off x="94234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8" name="Rectangle 2987">
            <a:extLst>
              <a:ext uri="{FF2B5EF4-FFF2-40B4-BE49-F238E27FC236}">
                <a16:creationId xmlns:a16="http://schemas.microsoft.com/office/drawing/2014/main" id="{2F2D6A00-8395-EFAB-6732-1C25F0E3336B}"/>
              </a:ext>
            </a:extLst>
          </p:cNvPr>
          <p:cNvSpPr/>
          <p:nvPr>
            <p:custDataLst>
              <p:tags r:id="rId335"/>
            </p:custDataLst>
          </p:nvPr>
        </p:nvSpPr>
        <p:spPr>
          <a:xfrm>
            <a:off x="9512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9" name="Rectangle 2988">
            <a:extLst>
              <a:ext uri="{FF2B5EF4-FFF2-40B4-BE49-F238E27FC236}">
                <a16:creationId xmlns:a16="http://schemas.microsoft.com/office/drawing/2014/main" id="{A01283EC-4223-7963-E2A9-4E8BA0872B44}"/>
              </a:ext>
            </a:extLst>
          </p:cNvPr>
          <p:cNvSpPr/>
          <p:nvPr>
            <p:custDataLst>
              <p:tags r:id="rId336"/>
            </p:custDataLst>
          </p:nvPr>
        </p:nvSpPr>
        <p:spPr>
          <a:xfrm>
            <a:off x="96901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0" name="Rectangle 2989">
            <a:extLst>
              <a:ext uri="{FF2B5EF4-FFF2-40B4-BE49-F238E27FC236}">
                <a16:creationId xmlns:a16="http://schemas.microsoft.com/office/drawing/2014/main" id="{19C26C07-9AA4-CFA4-BFB6-D6E65BD53338}"/>
              </a:ext>
            </a:extLst>
          </p:cNvPr>
          <p:cNvSpPr/>
          <p:nvPr>
            <p:custDataLst>
              <p:tags r:id="rId337"/>
            </p:custDataLst>
          </p:nvPr>
        </p:nvSpPr>
        <p:spPr>
          <a:xfrm>
            <a:off x="9867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1" name="Rectangle 2990">
            <a:extLst>
              <a:ext uri="{FF2B5EF4-FFF2-40B4-BE49-F238E27FC236}">
                <a16:creationId xmlns:a16="http://schemas.microsoft.com/office/drawing/2014/main" id="{C4EB6CBE-8603-283B-297E-63DBA58D3C37}"/>
              </a:ext>
            </a:extLst>
          </p:cNvPr>
          <p:cNvSpPr/>
          <p:nvPr>
            <p:custDataLst>
              <p:tags r:id="rId338"/>
            </p:custDataLst>
          </p:nvPr>
        </p:nvSpPr>
        <p:spPr>
          <a:xfrm>
            <a:off x="9956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2" name="Rectangle 2991">
            <a:extLst>
              <a:ext uri="{FF2B5EF4-FFF2-40B4-BE49-F238E27FC236}">
                <a16:creationId xmlns:a16="http://schemas.microsoft.com/office/drawing/2014/main" id="{1F4078F8-D7E9-3794-A979-E65BD5E7EA63}"/>
              </a:ext>
            </a:extLst>
          </p:cNvPr>
          <p:cNvSpPr/>
          <p:nvPr>
            <p:custDataLst>
              <p:tags r:id="rId339"/>
            </p:custDataLst>
          </p:nvPr>
        </p:nvSpPr>
        <p:spPr>
          <a:xfrm>
            <a:off x="100457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3" name="Rectangle 2992">
            <a:extLst>
              <a:ext uri="{FF2B5EF4-FFF2-40B4-BE49-F238E27FC236}">
                <a16:creationId xmlns:a16="http://schemas.microsoft.com/office/drawing/2014/main" id="{B1E04855-1C18-2F41-2479-2679EEAF04E6}"/>
              </a:ext>
            </a:extLst>
          </p:cNvPr>
          <p:cNvSpPr/>
          <p:nvPr>
            <p:custDataLst>
              <p:tags r:id="rId340"/>
            </p:custDataLst>
          </p:nvPr>
        </p:nvSpPr>
        <p:spPr>
          <a:xfrm>
            <a:off x="10401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4" name="Rectangle 2993">
            <a:extLst>
              <a:ext uri="{FF2B5EF4-FFF2-40B4-BE49-F238E27FC236}">
                <a16:creationId xmlns:a16="http://schemas.microsoft.com/office/drawing/2014/main" id="{2913E1DF-8E5F-E430-8B3D-79ACC18FBCB2}"/>
              </a:ext>
            </a:extLst>
          </p:cNvPr>
          <p:cNvSpPr/>
          <p:nvPr>
            <p:custDataLst>
              <p:tags r:id="rId341"/>
            </p:custDataLst>
          </p:nvPr>
        </p:nvSpPr>
        <p:spPr>
          <a:xfrm>
            <a:off x="10756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5" name="Rectangle 2994">
            <a:extLst>
              <a:ext uri="{FF2B5EF4-FFF2-40B4-BE49-F238E27FC236}">
                <a16:creationId xmlns:a16="http://schemas.microsoft.com/office/drawing/2014/main" id="{96A967BD-D9C4-40C0-B18A-12754828596A}"/>
              </a:ext>
            </a:extLst>
          </p:cNvPr>
          <p:cNvSpPr/>
          <p:nvPr>
            <p:custDataLst>
              <p:tags r:id="rId342"/>
            </p:custDataLst>
          </p:nvPr>
        </p:nvSpPr>
        <p:spPr>
          <a:xfrm>
            <a:off x="8267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6" name="Rectangle 2995">
            <a:extLst>
              <a:ext uri="{FF2B5EF4-FFF2-40B4-BE49-F238E27FC236}">
                <a16:creationId xmlns:a16="http://schemas.microsoft.com/office/drawing/2014/main" id="{62585135-8A95-421F-D43D-6B2DDEF9E1B6}"/>
              </a:ext>
            </a:extLst>
          </p:cNvPr>
          <p:cNvSpPr/>
          <p:nvPr>
            <p:custDataLst>
              <p:tags r:id="rId343"/>
            </p:custDataLst>
          </p:nvPr>
        </p:nvSpPr>
        <p:spPr>
          <a:xfrm>
            <a:off x="8356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7" name="Rectangle 2996">
            <a:extLst>
              <a:ext uri="{FF2B5EF4-FFF2-40B4-BE49-F238E27FC236}">
                <a16:creationId xmlns:a16="http://schemas.microsoft.com/office/drawing/2014/main" id="{DEF7B4A0-B81B-912E-5D48-B1530B18330D}"/>
              </a:ext>
            </a:extLst>
          </p:cNvPr>
          <p:cNvSpPr/>
          <p:nvPr>
            <p:custDataLst>
              <p:tags r:id="rId344"/>
            </p:custDataLst>
          </p:nvPr>
        </p:nvSpPr>
        <p:spPr>
          <a:xfrm>
            <a:off x="8445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8" name="Rectangle 2997">
            <a:extLst>
              <a:ext uri="{FF2B5EF4-FFF2-40B4-BE49-F238E27FC236}">
                <a16:creationId xmlns:a16="http://schemas.microsoft.com/office/drawing/2014/main" id="{0A1F4B75-6B1D-8478-57AC-65831ED0BF01}"/>
              </a:ext>
            </a:extLst>
          </p:cNvPr>
          <p:cNvSpPr/>
          <p:nvPr>
            <p:custDataLst>
              <p:tags r:id="rId345"/>
            </p:custDataLst>
          </p:nvPr>
        </p:nvSpPr>
        <p:spPr>
          <a:xfrm>
            <a:off x="85344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9" name="Rectangle 2998">
            <a:extLst>
              <a:ext uri="{FF2B5EF4-FFF2-40B4-BE49-F238E27FC236}">
                <a16:creationId xmlns:a16="http://schemas.microsoft.com/office/drawing/2014/main" id="{39DAC294-E62C-5874-528A-1EEA969E147E}"/>
              </a:ext>
            </a:extLst>
          </p:cNvPr>
          <p:cNvSpPr/>
          <p:nvPr>
            <p:custDataLst>
              <p:tags r:id="rId346"/>
            </p:custDataLst>
          </p:nvPr>
        </p:nvSpPr>
        <p:spPr>
          <a:xfrm>
            <a:off x="8623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0" name="Rectangle 2999">
            <a:extLst>
              <a:ext uri="{FF2B5EF4-FFF2-40B4-BE49-F238E27FC236}">
                <a16:creationId xmlns:a16="http://schemas.microsoft.com/office/drawing/2014/main" id="{8B2385EC-DC65-7475-2ED0-F367AC39DCF7}"/>
              </a:ext>
            </a:extLst>
          </p:cNvPr>
          <p:cNvSpPr/>
          <p:nvPr>
            <p:custDataLst>
              <p:tags r:id="rId347"/>
            </p:custDataLst>
          </p:nvPr>
        </p:nvSpPr>
        <p:spPr>
          <a:xfrm>
            <a:off x="8712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1" name="Rectangle 3000">
            <a:extLst>
              <a:ext uri="{FF2B5EF4-FFF2-40B4-BE49-F238E27FC236}">
                <a16:creationId xmlns:a16="http://schemas.microsoft.com/office/drawing/2014/main" id="{7E7DF990-2402-E724-464C-2AF39320A86F}"/>
              </a:ext>
            </a:extLst>
          </p:cNvPr>
          <p:cNvSpPr/>
          <p:nvPr>
            <p:custDataLst>
              <p:tags r:id="rId348"/>
            </p:custDataLst>
          </p:nvPr>
        </p:nvSpPr>
        <p:spPr>
          <a:xfrm>
            <a:off x="8801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2" name="Rectangle 3001">
            <a:extLst>
              <a:ext uri="{FF2B5EF4-FFF2-40B4-BE49-F238E27FC236}">
                <a16:creationId xmlns:a16="http://schemas.microsoft.com/office/drawing/2014/main" id="{CB2A10C6-30CF-8779-E5EC-AC304F056CC0}"/>
              </a:ext>
            </a:extLst>
          </p:cNvPr>
          <p:cNvSpPr/>
          <p:nvPr>
            <p:custDataLst>
              <p:tags r:id="rId349"/>
            </p:custDataLst>
          </p:nvPr>
        </p:nvSpPr>
        <p:spPr>
          <a:xfrm>
            <a:off x="8978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3" name="Rectangle 3002">
            <a:extLst>
              <a:ext uri="{FF2B5EF4-FFF2-40B4-BE49-F238E27FC236}">
                <a16:creationId xmlns:a16="http://schemas.microsoft.com/office/drawing/2014/main" id="{B28A40DA-20B1-D74D-A903-034B15BA3894}"/>
              </a:ext>
            </a:extLst>
          </p:cNvPr>
          <p:cNvSpPr/>
          <p:nvPr>
            <p:custDataLst>
              <p:tags r:id="rId350"/>
            </p:custDataLst>
          </p:nvPr>
        </p:nvSpPr>
        <p:spPr>
          <a:xfrm>
            <a:off x="9067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4" name="Rectangle 3003">
            <a:extLst>
              <a:ext uri="{FF2B5EF4-FFF2-40B4-BE49-F238E27FC236}">
                <a16:creationId xmlns:a16="http://schemas.microsoft.com/office/drawing/2014/main" id="{443BE76D-5D5A-9788-EE22-0CA88DD6B2A0}"/>
              </a:ext>
            </a:extLst>
          </p:cNvPr>
          <p:cNvSpPr/>
          <p:nvPr>
            <p:custDataLst>
              <p:tags r:id="rId351"/>
            </p:custDataLst>
          </p:nvPr>
        </p:nvSpPr>
        <p:spPr>
          <a:xfrm>
            <a:off x="9245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5" name="Rectangle 3004">
            <a:extLst>
              <a:ext uri="{FF2B5EF4-FFF2-40B4-BE49-F238E27FC236}">
                <a16:creationId xmlns:a16="http://schemas.microsoft.com/office/drawing/2014/main" id="{AD1365B6-FD88-0C57-18E8-15B3007CBD49}"/>
              </a:ext>
            </a:extLst>
          </p:cNvPr>
          <p:cNvSpPr/>
          <p:nvPr>
            <p:custDataLst>
              <p:tags r:id="rId352"/>
            </p:custDataLst>
          </p:nvPr>
        </p:nvSpPr>
        <p:spPr>
          <a:xfrm>
            <a:off x="9690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6" name="Rectangle 3005">
            <a:extLst>
              <a:ext uri="{FF2B5EF4-FFF2-40B4-BE49-F238E27FC236}">
                <a16:creationId xmlns:a16="http://schemas.microsoft.com/office/drawing/2014/main" id="{4BC9372C-A075-3926-9450-0FBDA837C8BC}"/>
              </a:ext>
            </a:extLst>
          </p:cNvPr>
          <p:cNvSpPr/>
          <p:nvPr>
            <p:custDataLst>
              <p:tags r:id="rId353"/>
            </p:custDataLst>
          </p:nvPr>
        </p:nvSpPr>
        <p:spPr>
          <a:xfrm>
            <a:off x="97790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7" name="Rectangle 3006">
            <a:extLst>
              <a:ext uri="{FF2B5EF4-FFF2-40B4-BE49-F238E27FC236}">
                <a16:creationId xmlns:a16="http://schemas.microsoft.com/office/drawing/2014/main" id="{6D930FE7-99E0-9757-5FD1-2391F6F15A36}"/>
              </a:ext>
            </a:extLst>
          </p:cNvPr>
          <p:cNvSpPr/>
          <p:nvPr>
            <p:custDataLst>
              <p:tags r:id="rId354"/>
            </p:custDataLst>
          </p:nvPr>
        </p:nvSpPr>
        <p:spPr>
          <a:xfrm>
            <a:off x="9956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8" name="Rectangle 3007">
            <a:extLst>
              <a:ext uri="{FF2B5EF4-FFF2-40B4-BE49-F238E27FC236}">
                <a16:creationId xmlns:a16="http://schemas.microsoft.com/office/drawing/2014/main" id="{9295C5A6-BE34-0829-40B5-BDBC9BBCAEBF}"/>
              </a:ext>
            </a:extLst>
          </p:cNvPr>
          <p:cNvSpPr/>
          <p:nvPr>
            <p:custDataLst>
              <p:tags r:id="rId355"/>
            </p:custDataLst>
          </p:nvPr>
        </p:nvSpPr>
        <p:spPr>
          <a:xfrm>
            <a:off x="10045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9" name="Rectangle 3008">
            <a:extLst>
              <a:ext uri="{FF2B5EF4-FFF2-40B4-BE49-F238E27FC236}">
                <a16:creationId xmlns:a16="http://schemas.microsoft.com/office/drawing/2014/main" id="{68C1330F-0929-1263-7CEC-B9417E258B32}"/>
              </a:ext>
            </a:extLst>
          </p:cNvPr>
          <p:cNvSpPr/>
          <p:nvPr>
            <p:custDataLst>
              <p:tags r:id="rId356"/>
            </p:custDataLst>
          </p:nvPr>
        </p:nvSpPr>
        <p:spPr>
          <a:xfrm>
            <a:off x="10223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0" name="Rectangle 3009">
            <a:extLst>
              <a:ext uri="{FF2B5EF4-FFF2-40B4-BE49-F238E27FC236}">
                <a16:creationId xmlns:a16="http://schemas.microsoft.com/office/drawing/2014/main" id="{9EFBC5D1-0226-775F-CF82-11872FCD12B6}"/>
              </a:ext>
            </a:extLst>
          </p:cNvPr>
          <p:cNvSpPr/>
          <p:nvPr>
            <p:custDataLst>
              <p:tags r:id="rId357"/>
            </p:custDataLst>
          </p:nvPr>
        </p:nvSpPr>
        <p:spPr>
          <a:xfrm>
            <a:off x="10401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1" name="Rectangle 3010">
            <a:extLst>
              <a:ext uri="{FF2B5EF4-FFF2-40B4-BE49-F238E27FC236}">
                <a16:creationId xmlns:a16="http://schemas.microsoft.com/office/drawing/2014/main" id="{98B193CD-7206-E683-6BE4-C9390C4C6BB9}"/>
              </a:ext>
            </a:extLst>
          </p:cNvPr>
          <p:cNvSpPr/>
          <p:nvPr>
            <p:custDataLst>
              <p:tags r:id="rId358"/>
            </p:custDataLst>
          </p:nvPr>
        </p:nvSpPr>
        <p:spPr>
          <a:xfrm>
            <a:off x="10490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2" name="Rectangle 3011">
            <a:extLst>
              <a:ext uri="{FF2B5EF4-FFF2-40B4-BE49-F238E27FC236}">
                <a16:creationId xmlns:a16="http://schemas.microsoft.com/office/drawing/2014/main" id="{AA562F2B-6B4F-6C06-257A-B37CEA944394}"/>
              </a:ext>
            </a:extLst>
          </p:cNvPr>
          <p:cNvSpPr/>
          <p:nvPr>
            <p:custDataLst>
              <p:tags r:id="rId359"/>
            </p:custDataLst>
          </p:nvPr>
        </p:nvSpPr>
        <p:spPr>
          <a:xfrm>
            <a:off x="10579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3" name="Rectangle 3012">
            <a:extLst>
              <a:ext uri="{FF2B5EF4-FFF2-40B4-BE49-F238E27FC236}">
                <a16:creationId xmlns:a16="http://schemas.microsoft.com/office/drawing/2014/main" id="{8C71FB6A-48F6-AB86-260F-1402C3F13E09}"/>
              </a:ext>
            </a:extLst>
          </p:cNvPr>
          <p:cNvSpPr/>
          <p:nvPr>
            <p:custDataLst>
              <p:tags r:id="rId360"/>
            </p:custDataLst>
          </p:nvPr>
        </p:nvSpPr>
        <p:spPr>
          <a:xfrm>
            <a:off x="10756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4" name="Rectangle 3013">
            <a:extLst>
              <a:ext uri="{FF2B5EF4-FFF2-40B4-BE49-F238E27FC236}">
                <a16:creationId xmlns:a16="http://schemas.microsoft.com/office/drawing/2014/main" id="{91A9B5EC-5CB8-8F6C-33EA-2E7AB4D0DCA7}"/>
              </a:ext>
            </a:extLst>
          </p:cNvPr>
          <p:cNvSpPr/>
          <p:nvPr>
            <p:custDataLst>
              <p:tags r:id="rId361"/>
            </p:custDataLst>
          </p:nvPr>
        </p:nvSpPr>
        <p:spPr>
          <a:xfrm>
            <a:off x="8267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5" name="Rectangle 3014">
            <a:extLst>
              <a:ext uri="{FF2B5EF4-FFF2-40B4-BE49-F238E27FC236}">
                <a16:creationId xmlns:a16="http://schemas.microsoft.com/office/drawing/2014/main" id="{A55DBD51-4374-B799-D315-E99400BA829E}"/>
              </a:ext>
            </a:extLst>
          </p:cNvPr>
          <p:cNvSpPr/>
          <p:nvPr>
            <p:custDataLst>
              <p:tags r:id="rId362"/>
            </p:custDataLst>
          </p:nvPr>
        </p:nvSpPr>
        <p:spPr>
          <a:xfrm>
            <a:off x="88011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6" name="Rectangle 3015">
            <a:extLst>
              <a:ext uri="{FF2B5EF4-FFF2-40B4-BE49-F238E27FC236}">
                <a16:creationId xmlns:a16="http://schemas.microsoft.com/office/drawing/2014/main" id="{926936B3-D5E1-6416-4174-58AA4147A779}"/>
              </a:ext>
            </a:extLst>
          </p:cNvPr>
          <p:cNvSpPr/>
          <p:nvPr>
            <p:custDataLst>
              <p:tags r:id="rId363"/>
            </p:custDataLst>
          </p:nvPr>
        </p:nvSpPr>
        <p:spPr>
          <a:xfrm>
            <a:off x="9156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7" name="Rectangle 3016">
            <a:extLst>
              <a:ext uri="{FF2B5EF4-FFF2-40B4-BE49-F238E27FC236}">
                <a16:creationId xmlns:a16="http://schemas.microsoft.com/office/drawing/2014/main" id="{AC091B1B-0F75-DF71-2611-E392097CE329}"/>
              </a:ext>
            </a:extLst>
          </p:cNvPr>
          <p:cNvSpPr/>
          <p:nvPr>
            <p:custDataLst>
              <p:tags r:id="rId364"/>
            </p:custDataLst>
          </p:nvPr>
        </p:nvSpPr>
        <p:spPr>
          <a:xfrm>
            <a:off x="93345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8" name="Rectangle 3017">
            <a:extLst>
              <a:ext uri="{FF2B5EF4-FFF2-40B4-BE49-F238E27FC236}">
                <a16:creationId xmlns:a16="http://schemas.microsoft.com/office/drawing/2014/main" id="{F3FD8EC8-B5B3-BCE1-9589-2B01C2487D61}"/>
              </a:ext>
            </a:extLst>
          </p:cNvPr>
          <p:cNvSpPr/>
          <p:nvPr>
            <p:custDataLst>
              <p:tags r:id="rId365"/>
            </p:custDataLst>
          </p:nvPr>
        </p:nvSpPr>
        <p:spPr>
          <a:xfrm>
            <a:off x="9512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9" name="Rectangle 3018">
            <a:extLst>
              <a:ext uri="{FF2B5EF4-FFF2-40B4-BE49-F238E27FC236}">
                <a16:creationId xmlns:a16="http://schemas.microsoft.com/office/drawing/2014/main" id="{EFF9338C-546E-3EEF-62A0-8E6600F0A7E6}"/>
              </a:ext>
            </a:extLst>
          </p:cNvPr>
          <p:cNvSpPr/>
          <p:nvPr>
            <p:custDataLst>
              <p:tags r:id="rId366"/>
            </p:custDataLst>
          </p:nvPr>
        </p:nvSpPr>
        <p:spPr>
          <a:xfrm>
            <a:off x="9779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0" name="Rectangle 3019">
            <a:extLst>
              <a:ext uri="{FF2B5EF4-FFF2-40B4-BE49-F238E27FC236}">
                <a16:creationId xmlns:a16="http://schemas.microsoft.com/office/drawing/2014/main" id="{6E9CC8B2-E4A8-EE03-7C5C-A39248EF624A}"/>
              </a:ext>
            </a:extLst>
          </p:cNvPr>
          <p:cNvSpPr/>
          <p:nvPr>
            <p:custDataLst>
              <p:tags r:id="rId367"/>
            </p:custDataLst>
          </p:nvPr>
        </p:nvSpPr>
        <p:spPr>
          <a:xfrm>
            <a:off x="10045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1" name="Rectangle 3020">
            <a:extLst>
              <a:ext uri="{FF2B5EF4-FFF2-40B4-BE49-F238E27FC236}">
                <a16:creationId xmlns:a16="http://schemas.microsoft.com/office/drawing/2014/main" id="{3DB09733-9455-EEE5-F2EC-73F83817F2C4}"/>
              </a:ext>
            </a:extLst>
          </p:cNvPr>
          <p:cNvSpPr/>
          <p:nvPr>
            <p:custDataLst>
              <p:tags r:id="rId368"/>
            </p:custDataLst>
          </p:nvPr>
        </p:nvSpPr>
        <p:spPr>
          <a:xfrm>
            <a:off x="10401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2" name="Rectangle 3021">
            <a:extLst>
              <a:ext uri="{FF2B5EF4-FFF2-40B4-BE49-F238E27FC236}">
                <a16:creationId xmlns:a16="http://schemas.microsoft.com/office/drawing/2014/main" id="{AE8B7652-C13E-8A50-A293-6DDB3E1D35A6}"/>
              </a:ext>
            </a:extLst>
          </p:cNvPr>
          <p:cNvSpPr/>
          <p:nvPr>
            <p:custDataLst>
              <p:tags r:id="rId369"/>
            </p:custDataLst>
          </p:nvPr>
        </p:nvSpPr>
        <p:spPr>
          <a:xfrm>
            <a:off x="10668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3" name="Rectangle 3022">
            <a:extLst>
              <a:ext uri="{FF2B5EF4-FFF2-40B4-BE49-F238E27FC236}">
                <a16:creationId xmlns:a16="http://schemas.microsoft.com/office/drawing/2014/main" id="{19620174-3058-0B14-FC62-72645661E973}"/>
              </a:ext>
            </a:extLst>
          </p:cNvPr>
          <p:cNvSpPr/>
          <p:nvPr>
            <p:custDataLst>
              <p:tags r:id="rId370"/>
            </p:custDataLst>
          </p:nvPr>
        </p:nvSpPr>
        <p:spPr>
          <a:xfrm>
            <a:off x="8267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4" name="Rectangle 3023">
            <a:extLst>
              <a:ext uri="{FF2B5EF4-FFF2-40B4-BE49-F238E27FC236}">
                <a16:creationId xmlns:a16="http://schemas.microsoft.com/office/drawing/2014/main" id="{3F72BED9-505F-5EC8-D18A-DC7226A8E6F5}"/>
              </a:ext>
            </a:extLst>
          </p:cNvPr>
          <p:cNvSpPr/>
          <p:nvPr>
            <p:custDataLst>
              <p:tags r:id="rId371"/>
            </p:custDataLst>
          </p:nvPr>
        </p:nvSpPr>
        <p:spPr>
          <a:xfrm>
            <a:off x="8445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5" name="Rectangle 3024">
            <a:extLst>
              <a:ext uri="{FF2B5EF4-FFF2-40B4-BE49-F238E27FC236}">
                <a16:creationId xmlns:a16="http://schemas.microsoft.com/office/drawing/2014/main" id="{36F4283B-826E-6A09-2B2C-D5E22B94AB68}"/>
              </a:ext>
            </a:extLst>
          </p:cNvPr>
          <p:cNvSpPr/>
          <p:nvPr>
            <p:custDataLst>
              <p:tags r:id="rId372"/>
            </p:custDataLst>
          </p:nvPr>
        </p:nvSpPr>
        <p:spPr>
          <a:xfrm>
            <a:off x="8534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6" name="Rectangle 3025">
            <a:extLst>
              <a:ext uri="{FF2B5EF4-FFF2-40B4-BE49-F238E27FC236}">
                <a16:creationId xmlns:a16="http://schemas.microsoft.com/office/drawing/2014/main" id="{0917CEAD-6EE7-C354-B15C-99013AF8380C}"/>
              </a:ext>
            </a:extLst>
          </p:cNvPr>
          <p:cNvSpPr/>
          <p:nvPr>
            <p:custDataLst>
              <p:tags r:id="rId373"/>
            </p:custDataLst>
          </p:nvPr>
        </p:nvSpPr>
        <p:spPr>
          <a:xfrm>
            <a:off x="8623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7" name="Rectangle 3026">
            <a:extLst>
              <a:ext uri="{FF2B5EF4-FFF2-40B4-BE49-F238E27FC236}">
                <a16:creationId xmlns:a16="http://schemas.microsoft.com/office/drawing/2014/main" id="{901B4BBA-2D5D-DA97-D577-B08085E8AD3D}"/>
              </a:ext>
            </a:extLst>
          </p:cNvPr>
          <p:cNvSpPr/>
          <p:nvPr>
            <p:custDataLst>
              <p:tags r:id="rId374"/>
            </p:custDataLst>
          </p:nvPr>
        </p:nvSpPr>
        <p:spPr>
          <a:xfrm>
            <a:off x="8801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8" name="Rectangle 3027">
            <a:extLst>
              <a:ext uri="{FF2B5EF4-FFF2-40B4-BE49-F238E27FC236}">
                <a16:creationId xmlns:a16="http://schemas.microsoft.com/office/drawing/2014/main" id="{30161448-0F57-573A-48EE-A57A80EF2949}"/>
              </a:ext>
            </a:extLst>
          </p:cNvPr>
          <p:cNvSpPr/>
          <p:nvPr>
            <p:custDataLst>
              <p:tags r:id="rId375"/>
            </p:custDataLst>
          </p:nvPr>
        </p:nvSpPr>
        <p:spPr>
          <a:xfrm>
            <a:off x="8978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9" name="Rectangle 3028">
            <a:extLst>
              <a:ext uri="{FF2B5EF4-FFF2-40B4-BE49-F238E27FC236}">
                <a16:creationId xmlns:a16="http://schemas.microsoft.com/office/drawing/2014/main" id="{23A97226-E1BA-BF08-B52D-D01961A14F78}"/>
              </a:ext>
            </a:extLst>
          </p:cNvPr>
          <p:cNvSpPr/>
          <p:nvPr>
            <p:custDataLst>
              <p:tags r:id="rId376"/>
            </p:custDataLst>
          </p:nvPr>
        </p:nvSpPr>
        <p:spPr>
          <a:xfrm>
            <a:off x="9067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0" name="Rectangle 3029">
            <a:extLst>
              <a:ext uri="{FF2B5EF4-FFF2-40B4-BE49-F238E27FC236}">
                <a16:creationId xmlns:a16="http://schemas.microsoft.com/office/drawing/2014/main" id="{84EC8069-9302-CFD3-B66E-71E5F1B49089}"/>
              </a:ext>
            </a:extLst>
          </p:cNvPr>
          <p:cNvSpPr/>
          <p:nvPr>
            <p:custDataLst>
              <p:tags r:id="rId377"/>
            </p:custDataLst>
          </p:nvPr>
        </p:nvSpPr>
        <p:spPr>
          <a:xfrm>
            <a:off x="9423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1" name="Rectangle 3030">
            <a:extLst>
              <a:ext uri="{FF2B5EF4-FFF2-40B4-BE49-F238E27FC236}">
                <a16:creationId xmlns:a16="http://schemas.microsoft.com/office/drawing/2014/main" id="{47BCFD85-10A7-BD38-D345-2873AA19F771}"/>
              </a:ext>
            </a:extLst>
          </p:cNvPr>
          <p:cNvSpPr/>
          <p:nvPr>
            <p:custDataLst>
              <p:tags r:id="rId378"/>
            </p:custDataLst>
          </p:nvPr>
        </p:nvSpPr>
        <p:spPr>
          <a:xfrm>
            <a:off x="9512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2" name="Rectangle 3031">
            <a:extLst>
              <a:ext uri="{FF2B5EF4-FFF2-40B4-BE49-F238E27FC236}">
                <a16:creationId xmlns:a16="http://schemas.microsoft.com/office/drawing/2014/main" id="{934370C3-D76A-A019-41F5-3A77E7C685A8}"/>
              </a:ext>
            </a:extLst>
          </p:cNvPr>
          <p:cNvSpPr/>
          <p:nvPr>
            <p:custDataLst>
              <p:tags r:id="rId379"/>
            </p:custDataLst>
          </p:nvPr>
        </p:nvSpPr>
        <p:spPr>
          <a:xfrm>
            <a:off x="9601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3" name="Rectangle 3032">
            <a:extLst>
              <a:ext uri="{FF2B5EF4-FFF2-40B4-BE49-F238E27FC236}">
                <a16:creationId xmlns:a16="http://schemas.microsoft.com/office/drawing/2014/main" id="{749206F0-16C4-CF37-7805-F0D8242F1919}"/>
              </a:ext>
            </a:extLst>
          </p:cNvPr>
          <p:cNvSpPr/>
          <p:nvPr>
            <p:custDataLst>
              <p:tags r:id="rId380"/>
            </p:custDataLst>
          </p:nvPr>
        </p:nvSpPr>
        <p:spPr>
          <a:xfrm>
            <a:off x="9690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4" name="Rectangle 3033">
            <a:extLst>
              <a:ext uri="{FF2B5EF4-FFF2-40B4-BE49-F238E27FC236}">
                <a16:creationId xmlns:a16="http://schemas.microsoft.com/office/drawing/2014/main" id="{C385FAF5-B80F-FA19-0A11-51B53F22D502}"/>
              </a:ext>
            </a:extLst>
          </p:cNvPr>
          <p:cNvSpPr/>
          <p:nvPr>
            <p:custDataLst>
              <p:tags r:id="rId381"/>
            </p:custDataLst>
          </p:nvPr>
        </p:nvSpPr>
        <p:spPr>
          <a:xfrm>
            <a:off x="9867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5" name="Rectangle 3034">
            <a:extLst>
              <a:ext uri="{FF2B5EF4-FFF2-40B4-BE49-F238E27FC236}">
                <a16:creationId xmlns:a16="http://schemas.microsoft.com/office/drawing/2014/main" id="{8791E434-1C75-A0C4-5CC4-3AA650CBE06C}"/>
              </a:ext>
            </a:extLst>
          </p:cNvPr>
          <p:cNvSpPr/>
          <p:nvPr>
            <p:custDataLst>
              <p:tags r:id="rId382"/>
            </p:custDataLst>
          </p:nvPr>
        </p:nvSpPr>
        <p:spPr>
          <a:xfrm>
            <a:off x="9956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6" name="Rectangle 3035">
            <a:extLst>
              <a:ext uri="{FF2B5EF4-FFF2-40B4-BE49-F238E27FC236}">
                <a16:creationId xmlns:a16="http://schemas.microsoft.com/office/drawing/2014/main" id="{7FA5CC82-6B9F-AB9C-96CF-BE888CCC77CC}"/>
              </a:ext>
            </a:extLst>
          </p:cNvPr>
          <p:cNvSpPr/>
          <p:nvPr>
            <p:custDataLst>
              <p:tags r:id="rId383"/>
            </p:custDataLst>
          </p:nvPr>
        </p:nvSpPr>
        <p:spPr>
          <a:xfrm>
            <a:off x="10045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7" name="Rectangle 3036">
            <a:extLst>
              <a:ext uri="{FF2B5EF4-FFF2-40B4-BE49-F238E27FC236}">
                <a16:creationId xmlns:a16="http://schemas.microsoft.com/office/drawing/2014/main" id="{EB8E9E57-FABD-25D5-428F-01DF71E286F9}"/>
              </a:ext>
            </a:extLst>
          </p:cNvPr>
          <p:cNvSpPr/>
          <p:nvPr>
            <p:custDataLst>
              <p:tags r:id="rId384"/>
            </p:custDataLst>
          </p:nvPr>
        </p:nvSpPr>
        <p:spPr>
          <a:xfrm>
            <a:off x="101346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8" name="Rectangle 3037">
            <a:extLst>
              <a:ext uri="{FF2B5EF4-FFF2-40B4-BE49-F238E27FC236}">
                <a16:creationId xmlns:a16="http://schemas.microsoft.com/office/drawing/2014/main" id="{6C104D1B-FC9F-BFE0-2554-3C969AFD0943}"/>
              </a:ext>
            </a:extLst>
          </p:cNvPr>
          <p:cNvSpPr/>
          <p:nvPr>
            <p:custDataLst>
              <p:tags r:id="rId385"/>
            </p:custDataLst>
          </p:nvPr>
        </p:nvSpPr>
        <p:spPr>
          <a:xfrm>
            <a:off x="10223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9" name="Rectangle 3038">
            <a:extLst>
              <a:ext uri="{FF2B5EF4-FFF2-40B4-BE49-F238E27FC236}">
                <a16:creationId xmlns:a16="http://schemas.microsoft.com/office/drawing/2014/main" id="{00BBDBFF-3EA3-DC1A-EA75-A847459E48E1}"/>
              </a:ext>
            </a:extLst>
          </p:cNvPr>
          <p:cNvSpPr/>
          <p:nvPr>
            <p:custDataLst>
              <p:tags r:id="rId386"/>
            </p:custDataLst>
          </p:nvPr>
        </p:nvSpPr>
        <p:spPr>
          <a:xfrm>
            <a:off x="10312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0" name="Rectangle 3039">
            <a:extLst>
              <a:ext uri="{FF2B5EF4-FFF2-40B4-BE49-F238E27FC236}">
                <a16:creationId xmlns:a16="http://schemas.microsoft.com/office/drawing/2014/main" id="{26FF3554-B476-3C58-8FA7-DAB176851D24}"/>
              </a:ext>
            </a:extLst>
          </p:cNvPr>
          <p:cNvSpPr/>
          <p:nvPr>
            <p:custDataLst>
              <p:tags r:id="rId387"/>
            </p:custDataLst>
          </p:nvPr>
        </p:nvSpPr>
        <p:spPr>
          <a:xfrm>
            <a:off x="10401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1" name="Rectangle 3040">
            <a:extLst>
              <a:ext uri="{FF2B5EF4-FFF2-40B4-BE49-F238E27FC236}">
                <a16:creationId xmlns:a16="http://schemas.microsoft.com/office/drawing/2014/main" id="{068A351B-A3D1-E575-2290-E37B0A7F69DF}"/>
              </a:ext>
            </a:extLst>
          </p:cNvPr>
          <p:cNvSpPr/>
          <p:nvPr>
            <p:custDataLst>
              <p:tags r:id="rId388"/>
            </p:custDataLst>
          </p:nvPr>
        </p:nvSpPr>
        <p:spPr>
          <a:xfrm>
            <a:off x="10490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2" name="Rectangle 3041">
            <a:extLst>
              <a:ext uri="{FF2B5EF4-FFF2-40B4-BE49-F238E27FC236}">
                <a16:creationId xmlns:a16="http://schemas.microsoft.com/office/drawing/2014/main" id="{E3143F46-558C-55A9-0DCC-3C8FAE1811F2}"/>
              </a:ext>
            </a:extLst>
          </p:cNvPr>
          <p:cNvSpPr/>
          <p:nvPr>
            <p:custDataLst>
              <p:tags r:id="rId389"/>
            </p:custDataLst>
          </p:nvPr>
        </p:nvSpPr>
        <p:spPr>
          <a:xfrm>
            <a:off x="106680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3" name="Rectangle 3042">
            <a:extLst>
              <a:ext uri="{FF2B5EF4-FFF2-40B4-BE49-F238E27FC236}">
                <a16:creationId xmlns:a16="http://schemas.microsoft.com/office/drawing/2014/main" id="{7F35832D-5D77-BD15-69F4-146EAF145936}"/>
              </a:ext>
            </a:extLst>
          </p:cNvPr>
          <p:cNvSpPr/>
          <p:nvPr>
            <p:custDataLst>
              <p:tags r:id="rId390"/>
            </p:custDataLst>
          </p:nvPr>
        </p:nvSpPr>
        <p:spPr>
          <a:xfrm>
            <a:off x="8267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4" name="Rectangle 3043">
            <a:extLst>
              <a:ext uri="{FF2B5EF4-FFF2-40B4-BE49-F238E27FC236}">
                <a16:creationId xmlns:a16="http://schemas.microsoft.com/office/drawing/2014/main" id="{F4BF5397-D50A-2845-D510-9E942659FA58}"/>
              </a:ext>
            </a:extLst>
          </p:cNvPr>
          <p:cNvSpPr/>
          <p:nvPr>
            <p:custDataLst>
              <p:tags r:id="rId391"/>
            </p:custDataLst>
          </p:nvPr>
        </p:nvSpPr>
        <p:spPr>
          <a:xfrm>
            <a:off x="84455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5" name="Rectangle 3044">
            <a:extLst>
              <a:ext uri="{FF2B5EF4-FFF2-40B4-BE49-F238E27FC236}">
                <a16:creationId xmlns:a16="http://schemas.microsoft.com/office/drawing/2014/main" id="{18377027-4552-058E-B47C-1A405C40995A}"/>
              </a:ext>
            </a:extLst>
          </p:cNvPr>
          <p:cNvSpPr/>
          <p:nvPr>
            <p:custDataLst>
              <p:tags r:id="rId392"/>
            </p:custDataLst>
          </p:nvPr>
        </p:nvSpPr>
        <p:spPr>
          <a:xfrm>
            <a:off x="8534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6" name="Rectangle 3045">
            <a:extLst>
              <a:ext uri="{FF2B5EF4-FFF2-40B4-BE49-F238E27FC236}">
                <a16:creationId xmlns:a16="http://schemas.microsoft.com/office/drawing/2014/main" id="{2057A584-6370-1770-4A54-E33D6CCAD45A}"/>
              </a:ext>
            </a:extLst>
          </p:cNvPr>
          <p:cNvSpPr/>
          <p:nvPr>
            <p:custDataLst>
              <p:tags r:id="rId393"/>
            </p:custDataLst>
          </p:nvPr>
        </p:nvSpPr>
        <p:spPr>
          <a:xfrm>
            <a:off x="86233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7" name="Rectangle 3046">
            <a:extLst>
              <a:ext uri="{FF2B5EF4-FFF2-40B4-BE49-F238E27FC236}">
                <a16:creationId xmlns:a16="http://schemas.microsoft.com/office/drawing/2014/main" id="{C88A58E8-E442-C244-69F2-A82D64EFFB38}"/>
              </a:ext>
            </a:extLst>
          </p:cNvPr>
          <p:cNvSpPr/>
          <p:nvPr>
            <p:custDataLst>
              <p:tags r:id="rId394"/>
            </p:custDataLst>
          </p:nvPr>
        </p:nvSpPr>
        <p:spPr>
          <a:xfrm>
            <a:off x="88011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8" name="Rectangle 3047">
            <a:extLst>
              <a:ext uri="{FF2B5EF4-FFF2-40B4-BE49-F238E27FC236}">
                <a16:creationId xmlns:a16="http://schemas.microsoft.com/office/drawing/2014/main" id="{A93BB18B-9FC7-A057-C337-D075DF5A25E4}"/>
              </a:ext>
            </a:extLst>
          </p:cNvPr>
          <p:cNvSpPr/>
          <p:nvPr>
            <p:custDataLst>
              <p:tags r:id="rId395"/>
            </p:custDataLst>
          </p:nvPr>
        </p:nvSpPr>
        <p:spPr>
          <a:xfrm>
            <a:off x="9067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9" name="Rectangle 3048">
            <a:extLst>
              <a:ext uri="{FF2B5EF4-FFF2-40B4-BE49-F238E27FC236}">
                <a16:creationId xmlns:a16="http://schemas.microsoft.com/office/drawing/2014/main" id="{344480F5-F8E9-593F-30E9-0D443F4FB930}"/>
              </a:ext>
            </a:extLst>
          </p:cNvPr>
          <p:cNvSpPr/>
          <p:nvPr>
            <p:custDataLst>
              <p:tags r:id="rId396"/>
            </p:custDataLst>
          </p:nvPr>
        </p:nvSpPr>
        <p:spPr>
          <a:xfrm>
            <a:off x="9245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0" name="Rectangle 3049">
            <a:extLst>
              <a:ext uri="{FF2B5EF4-FFF2-40B4-BE49-F238E27FC236}">
                <a16:creationId xmlns:a16="http://schemas.microsoft.com/office/drawing/2014/main" id="{C31E9401-AFA3-DF52-BB43-812C75A7443C}"/>
              </a:ext>
            </a:extLst>
          </p:cNvPr>
          <p:cNvSpPr/>
          <p:nvPr>
            <p:custDataLst>
              <p:tags r:id="rId397"/>
            </p:custDataLst>
          </p:nvPr>
        </p:nvSpPr>
        <p:spPr>
          <a:xfrm>
            <a:off x="9423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1" name="Rectangle 3050">
            <a:extLst>
              <a:ext uri="{FF2B5EF4-FFF2-40B4-BE49-F238E27FC236}">
                <a16:creationId xmlns:a16="http://schemas.microsoft.com/office/drawing/2014/main" id="{44150BEB-8387-3BED-F674-87520D7C6E63}"/>
              </a:ext>
            </a:extLst>
          </p:cNvPr>
          <p:cNvSpPr/>
          <p:nvPr>
            <p:custDataLst>
              <p:tags r:id="rId398"/>
            </p:custDataLst>
          </p:nvPr>
        </p:nvSpPr>
        <p:spPr>
          <a:xfrm>
            <a:off x="9779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2" name="Rectangle 3051">
            <a:extLst>
              <a:ext uri="{FF2B5EF4-FFF2-40B4-BE49-F238E27FC236}">
                <a16:creationId xmlns:a16="http://schemas.microsoft.com/office/drawing/2014/main" id="{33E2E88F-37E5-A27A-D3F9-CB7F01BA4F62}"/>
              </a:ext>
            </a:extLst>
          </p:cNvPr>
          <p:cNvSpPr/>
          <p:nvPr>
            <p:custDataLst>
              <p:tags r:id="rId399"/>
            </p:custDataLst>
          </p:nvPr>
        </p:nvSpPr>
        <p:spPr>
          <a:xfrm>
            <a:off x="98679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3" name="Rectangle 3052">
            <a:extLst>
              <a:ext uri="{FF2B5EF4-FFF2-40B4-BE49-F238E27FC236}">
                <a16:creationId xmlns:a16="http://schemas.microsoft.com/office/drawing/2014/main" id="{CDFFD18B-C9B0-6C96-1B8F-177B32FE0AAA}"/>
              </a:ext>
            </a:extLst>
          </p:cNvPr>
          <p:cNvSpPr/>
          <p:nvPr>
            <p:custDataLst>
              <p:tags r:id="rId400"/>
            </p:custDataLst>
          </p:nvPr>
        </p:nvSpPr>
        <p:spPr>
          <a:xfrm>
            <a:off x="9956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4" name="Rectangle 3053">
            <a:extLst>
              <a:ext uri="{FF2B5EF4-FFF2-40B4-BE49-F238E27FC236}">
                <a16:creationId xmlns:a16="http://schemas.microsoft.com/office/drawing/2014/main" id="{5524F695-8B90-97D7-9F47-8DEF3E56524F}"/>
              </a:ext>
            </a:extLst>
          </p:cNvPr>
          <p:cNvSpPr/>
          <p:nvPr>
            <p:custDataLst>
              <p:tags r:id="rId401"/>
            </p:custDataLst>
          </p:nvPr>
        </p:nvSpPr>
        <p:spPr>
          <a:xfrm>
            <a:off x="10045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5" name="Rectangle 3054">
            <a:extLst>
              <a:ext uri="{FF2B5EF4-FFF2-40B4-BE49-F238E27FC236}">
                <a16:creationId xmlns:a16="http://schemas.microsoft.com/office/drawing/2014/main" id="{2FB21785-2F6C-8743-4A1E-A13BE0829DE8}"/>
              </a:ext>
            </a:extLst>
          </p:cNvPr>
          <p:cNvSpPr/>
          <p:nvPr>
            <p:custDataLst>
              <p:tags r:id="rId402"/>
            </p:custDataLst>
          </p:nvPr>
        </p:nvSpPr>
        <p:spPr>
          <a:xfrm>
            <a:off x="10134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6" name="Rectangle 3055">
            <a:extLst>
              <a:ext uri="{FF2B5EF4-FFF2-40B4-BE49-F238E27FC236}">
                <a16:creationId xmlns:a16="http://schemas.microsoft.com/office/drawing/2014/main" id="{7F94151D-EEC4-0B66-9F9B-F5C12585C66F}"/>
              </a:ext>
            </a:extLst>
          </p:cNvPr>
          <p:cNvSpPr/>
          <p:nvPr>
            <p:custDataLst>
              <p:tags r:id="rId403"/>
            </p:custDataLst>
          </p:nvPr>
        </p:nvSpPr>
        <p:spPr>
          <a:xfrm>
            <a:off x="10668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7" name="Rectangle 3056">
            <a:extLst>
              <a:ext uri="{FF2B5EF4-FFF2-40B4-BE49-F238E27FC236}">
                <a16:creationId xmlns:a16="http://schemas.microsoft.com/office/drawing/2014/main" id="{277211CD-E55B-1E59-9487-9557F256CFF7}"/>
              </a:ext>
            </a:extLst>
          </p:cNvPr>
          <p:cNvSpPr/>
          <p:nvPr>
            <p:custDataLst>
              <p:tags r:id="rId404"/>
            </p:custDataLst>
          </p:nvPr>
        </p:nvSpPr>
        <p:spPr>
          <a:xfrm>
            <a:off x="8267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8" name="Rectangle 3057">
            <a:extLst>
              <a:ext uri="{FF2B5EF4-FFF2-40B4-BE49-F238E27FC236}">
                <a16:creationId xmlns:a16="http://schemas.microsoft.com/office/drawing/2014/main" id="{A878FF5D-6192-B0DF-25F8-87828DEB2F33}"/>
              </a:ext>
            </a:extLst>
          </p:cNvPr>
          <p:cNvSpPr/>
          <p:nvPr>
            <p:custDataLst>
              <p:tags r:id="rId405"/>
            </p:custDataLst>
          </p:nvPr>
        </p:nvSpPr>
        <p:spPr>
          <a:xfrm>
            <a:off x="84455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9" name="Rectangle 3058">
            <a:extLst>
              <a:ext uri="{FF2B5EF4-FFF2-40B4-BE49-F238E27FC236}">
                <a16:creationId xmlns:a16="http://schemas.microsoft.com/office/drawing/2014/main" id="{9736FE31-21B1-F4A6-99B1-FD5B21F78071}"/>
              </a:ext>
            </a:extLst>
          </p:cNvPr>
          <p:cNvSpPr/>
          <p:nvPr>
            <p:custDataLst>
              <p:tags r:id="rId406"/>
            </p:custDataLst>
          </p:nvPr>
        </p:nvSpPr>
        <p:spPr>
          <a:xfrm>
            <a:off x="8534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0" name="Rectangle 3059">
            <a:extLst>
              <a:ext uri="{FF2B5EF4-FFF2-40B4-BE49-F238E27FC236}">
                <a16:creationId xmlns:a16="http://schemas.microsoft.com/office/drawing/2014/main" id="{BC09DA7F-3DDA-101E-9DD9-EE5D244D4361}"/>
              </a:ext>
            </a:extLst>
          </p:cNvPr>
          <p:cNvSpPr/>
          <p:nvPr>
            <p:custDataLst>
              <p:tags r:id="rId407"/>
            </p:custDataLst>
          </p:nvPr>
        </p:nvSpPr>
        <p:spPr>
          <a:xfrm>
            <a:off x="86233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1" name="Rectangle 3060">
            <a:extLst>
              <a:ext uri="{FF2B5EF4-FFF2-40B4-BE49-F238E27FC236}">
                <a16:creationId xmlns:a16="http://schemas.microsoft.com/office/drawing/2014/main" id="{8D4D4643-2733-CBEA-B38D-66B0EFAD4677}"/>
              </a:ext>
            </a:extLst>
          </p:cNvPr>
          <p:cNvSpPr/>
          <p:nvPr>
            <p:custDataLst>
              <p:tags r:id="rId408"/>
            </p:custDataLst>
          </p:nvPr>
        </p:nvSpPr>
        <p:spPr>
          <a:xfrm>
            <a:off x="8801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2" name="Rectangle 3061">
            <a:extLst>
              <a:ext uri="{FF2B5EF4-FFF2-40B4-BE49-F238E27FC236}">
                <a16:creationId xmlns:a16="http://schemas.microsoft.com/office/drawing/2014/main" id="{D353692E-DDEB-00DD-9D44-9D7BFDF1FD09}"/>
              </a:ext>
            </a:extLst>
          </p:cNvPr>
          <p:cNvSpPr/>
          <p:nvPr>
            <p:custDataLst>
              <p:tags r:id="rId409"/>
            </p:custDataLst>
          </p:nvPr>
        </p:nvSpPr>
        <p:spPr>
          <a:xfrm>
            <a:off x="9156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3" name="Rectangle 3062">
            <a:extLst>
              <a:ext uri="{FF2B5EF4-FFF2-40B4-BE49-F238E27FC236}">
                <a16:creationId xmlns:a16="http://schemas.microsoft.com/office/drawing/2014/main" id="{4CDC5722-AE06-6EBF-F120-208476926638}"/>
              </a:ext>
            </a:extLst>
          </p:cNvPr>
          <p:cNvSpPr/>
          <p:nvPr>
            <p:custDataLst>
              <p:tags r:id="rId410"/>
            </p:custDataLst>
          </p:nvPr>
        </p:nvSpPr>
        <p:spPr>
          <a:xfrm>
            <a:off x="9423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4" name="Rectangle 3063">
            <a:extLst>
              <a:ext uri="{FF2B5EF4-FFF2-40B4-BE49-F238E27FC236}">
                <a16:creationId xmlns:a16="http://schemas.microsoft.com/office/drawing/2014/main" id="{20DE71E1-B18B-4034-6D3C-1E4CAB7B08A4}"/>
              </a:ext>
            </a:extLst>
          </p:cNvPr>
          <p:cNvSpPr/>
          <p:nvPr>
            <p:custDataLst>
              <p:tags r:id="rId411"/>
            </p:custDataLst>
          </p:nvPr>
        </p:nvSpPr>
        <p:spPr>
          <a:xfrm>
            <a:off x="9601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5" name="Rectangle 3064">
            <a:extLst>
              <a:ext uri="{FF2B5EF4-FFF2-40B4-BE49-F238E27FC236}">
                <a16:creationId xmlns:a16="http://schemas.microsoft.com/office/drawing/2014/main" id="{C4EE61BE-AFD4-83D8-4E4F-9BE9685DDE06}"/>
              </a:ext>
            </a:extLst>
          </p:cNvPr>
          <p:cNvSpPr/>
          <p:nvPr>
            <p:custDataLst>
              <p:tags r:id="rId412"/>
            </p:custDataLst>
          </p:nvPr>
        </p:nvSpPr>
        <p:spPr>
          <a:xfrm>
            <a:off x="9867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6" name="Rectangle 3065">
            <a:extLst>
              <a:ext uri="{FF2B5EF4-FFF2-40B4-BE49-F238E27FC236}">
                <a16:creationId xmlns:a16="http://schemas.microsoft.com/office/drawing/2014/main" id="{D6D31E8B-E878-C2E7-8108-6B31B8C6AF28}"/>
              </a:ext>
            </a:extLst>
          </p:cNvPr>
          <p:cNvSpPr/>
          <p:nvPr>
            <p:custDataLst>
              <p:tags r:id="rId413"/>
            </p:custDataLst>
          </p:nvPr>
        </p:nvSpPr>
        <p:spPr>
          <a:xfrm>
            <a:off x="10490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7" name="Rectangle 3066">
            <a:extLst>
              <a:ext uri="{FF2B5EF4-FFF2-40B4-BE49-F238E27FC236}">
                <a16:creationId xmlns:a16="http://schemas.microsoft.com/office/drawing/2014/main" id="{7EC37F0E-9DAD-DC12-8EC2-D4A1BE5EFD17}"/>
              </a:ext>
            </a:extLst>
          </p:cNvPr>
          <p:cNvSpPr/>
          <p:nvPr>
            <p:custDataLst>
              <p:tags r:id="rId414"/>
            </p:custDataLst>
          </p:nvPr>
        </p:nvSpPr>
        <p:spPr>
          <a:xfrm>
            <a:off x="10579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8" name="Rectangle 3067">
            <a:extLst>
              <a:ext uri="{FF2B5EF4-FFF2-40B4-BE49-F238E27FC236}">
                <a16:creationId xmlns:a16="http://schemas.microsoft.com/office/drawing/2014/main" id="{B2AFC7C3-9909-8709-AB56-9B1D74C25F45}"/>
              </a:ext>
            </a:extLst>
          </p:cNvPr>
          <p:cNvSpPr/>
          <p:nvPr>
            <p:custDataLst>
              <p:tags r:id="rId415"/>
            </p:custDataLst>
          </p:nvPr>
        </p:nvSpPr>
        <p:spPr>
          <a:xfrm>
            <a:off x="106680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9" name="Rectangle 3068">
            <a:extLst>
              <a:ext uri="{FF2B5EF4-FFF2-40B4-BE49-F238E27FC236}">
                <a16:creationId xmlns:a16="http://schemas.microsoft.com/office/drawing/2014/main" id="{753B7345-CFD8-F58A-97B9-DB2C5E85F828}"/>
              </a:ext>
            </a:extLst>
          </p:cNvPr>
          <p:cNvSpPr/>
          <p:nvPr>
            <p:custDataLst>
              <p:tags r:id="rId416"/>
            </p:custDataLst>
          </p:nvPr>
        </p:nvSpPr>
        <p:spPr>
          <a:xfrm>
            <a:off x="10756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0" name="Rectangle 3069">
            <a:extLst>
              <a:ext uri="{FF2B5EF4-FFF2-40B4-BE49-F238E27FC236}">
                <a16:creationId xmlns:a16="http://schemas.microsoft.com/office/drawing/2014/main" id="{668E6E6D-8BC9-146E-B848-EC532B36CCEC}"/>
              </a:ext>
            </a:extLst>
          </p:cNvPr>
          <p:cNvSpPr/>
          <p:nvPr>
            <p:custDataLst>
              <p:tags r:id="rId417"/>
            </p:custDataLst>
          </p:nvPr>
        </p:nvSpPr>
        <p:spPr>
          <a:xfrm>
            <a:off x="8267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1" name="Rectangle 3070">
            <a:extLst>
              <a:ext uri="{FF2B5EF4-FFF2-40B4-BE49-F238E27FC236}">
                <a16:creationId xmlns:a16="http://schemas.microsoft.com/office/drawing/2014/main" id="{6A807923-61F8-1F9F-05B9-1F3ED76DE575}"/>
              </a:ext>
            </a:extLst>
          </p:cNvPr>
          <p:cNvSpPr/>
          <p:nvPr>
            <p:custDataLst>
              <p:tags r:id="rId418"/>
            </p:custDataLst>
          </p:nvPr>
        </p:nvSpPr>
        <p:spPr>
          <a:xfrm>
            <a:off x="8801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2" name="Rectangle 3071">
            <a:extLst>
              <a:ext uri="{FF2B5EF4-FFF2-40B4-BE49-F238E27FC236}">
                <a16:creationId xmlns:a16="http://schemas.microsoft.com/office/drawing/2014/main" id="{98B0720D-E6D1-FA02-A50F-4D9FDDCB32B1}"/>
              </a:ext>
            </a:extLst>
          </p:cNvPr>
          <p:cNvSpPr/>
          <p:nvPr>
            <p:custDataLst>
              <p:tags r:id="rId419"/>
            </p:custDataLst>
          </p:nvPr>
        </p:nvSpPr>
        <p:spPr>
          <a:xfrm>
            <a:off x="9156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3" name="Rectangle 3072">
            <a:extLst>
              <a:ext uri="{FF2B5EF4-FFF2-40B4-BE49-F238E27FC236}">
                <a16:creationId xmlns:a16="http://schemas.microsoft.com/office/drawing/2014/main" id="{47579B79-C931-91CB-A7DB-E64A4783C6C2}"/>
              </a:ext>
            </a:extLst>
          </p:cNvPr>
          <p:cNvSpPr/>
          <p:nvPr>
            <p:custDataLst>
              <p:tags r:id="rId420"/>
            </p:custDataLst>
          </p:nvPr>
        </p:nvSpPr>
        <p:spPr>
          <a:xfrm>
            <a:off x="9245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4" name="Rectangle 3073">
            <a:extLst>
              <a:ext uri="{FF2B5EF4-FFF2-40B4-BE49-F238E27FC236}">
                <a16:creationId xmlns:a16="http://schemas.microsoft.com/office/drawing/2014/main" id="{E8F7F925-68C6-42FA-B364-B4D30E52830E}"/>
              </a:ext>
            </a:extLst>
          </p:cNvPr>
          <p:cNvSpPr/>
          <p:nvPr>
            <p:custDataLst>
              <p:tags r:id="rId421"/>
            </p:custDataLst>
          </p:nvPr>
        </p:nvSpPr>
        <p:spPr>
          <a:xfrm>
            <a:off x="9423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5" name="Rectangle 3074">
            <a:extLst>
              <a:ext uri="{FF2B5EF4-FFF2-40B4-BE49-F238E27FC236}">
                <a16:creationId xmlns:a16="http://schemas.microsoft.com/office/drawing/2014/main" id="{AF28D18B-B448-ED48-F971-789AD74A8B2B}"/>
              </a:ext>
            </a:extLst>
          </p:cNvPr>
          <p:cNvSpPr/>
          <p:nvPr>
            <p:custDataLst>
              <p:tags r:id="rId422"/>
            </p:custDataLst>
          </p:nvPr>
        </p:nvSpPr>
        <p:spPr>
          <a:xfrm>
            <a:off x="9512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6" name="Rectangle 3075">
            <a:extLst>
              <a:ext uri="{FF2B5EF4-FFF2-40B4-BE49-F238E27FC236}">
                <a16:creationId xmlns:a16="http://schemas.microsoft.com/office/drawing/2014/main" id="{736732E8-04DA-8907-29AA-9707C3A69315}"/>
              </a:ext>
            </a:extLst>
          </p:cNvPr>
          <p:cNvSpPr/>
          <p:nvPr>
            <p:custDataLst>
              <p:tags r:id="rId423"/>
            </p:custDataLst>
          </p:nvPr>
        </p:nvSpPr>
        <p:spPr>
          <a:xfrm>
            <a:off x="9601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7" name="Rectangle 3076">
            <a:extLst>
              <a:ext uri="{FF2B5EF4-FFF2-40B4-BE49-F238E27FC236}">
                <a16:creationId xmlns:a16="http://schemas.microsoft.com/office/drawing/2014/main" id="{2943490F-6D9C-E311-E820-0B511B7F78CC}"/>
              </a:ext>
            </a:extLst>
          </p:cNvPr>
          <p:cNvSpPr/>
          <p:nvPr>
            <p:custDataLst>
              <p:tags r:id="rId424"/>
            </p:custDataLst>
          </p:nvPr>
        </p:nvSpPr>
        <p:spPr>
          <a:xfrm>
            <a:off x="9690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8" name="Rectangle 3077">
            <a:extLst>
              <a:ext uri="{FF2B5EF4-FFF2-40B4-BE49-F238E27FC236}">
                <a16:creationId xmlns:a16="http://schemas.microsoft.com/office/drawing/2014/main" id="{F94131B5-51ED-72D7-EE57-8278EC08F96C}"/>
              </a:ext>
            </a:extLst>
          </p:cNvPr>
          <p:cNvSpPr/>
          <p:nvPr>
            <p:custDataLst>
              <p:tags r:id="rId425"/>
            </p:custDataLst>
          </p:nvPr>
        </p:nvSpPr>
        <p:spPr>
          <a:xfrm>
            <a:off x="99568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9" name="Rectangle 3078">
            <a:extLst>
              <a:ext uri="{FF2B5EF4-FFF2-40B4-BE49-F238E27FC236}">
                <a16:creationId xmlns:a16="http://schemas.microsoft.com/office/drawing/2014/main" id="{5D19D269-217C-812F-43B8-34CA67261BB2}"/>
              </a:ext>
            </a:extLst>
          </p:cNvPr>
          <p:cNvSpPr/>
          <p:nvPr>
            <p:custDataLst>
              <p:tags r:id="rId426"/>
            </p:custDataLst>
          </p:nvPr>
        </p:nvSpPr>
        <p:spPr>
          <a:xfrm>
            <a:off x="10045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0" name="Rectangle 3079">
            <a:extLst>
              <a:ext uri="{FF2B5EF4-FFF2-40B4-BE49-F238E27FC236}">
                <a16:creationId xmlns:a16="http://schemas.microsoft.com/office/drawing/2014/main" id="{1C769249-5DFB-E8DF-B30F-35476A55F673}"/>
              </a:ext>
            </a:extLst>
          </p:cNvPr>
          <p:cNvSpPr/>
          <p:nvPr>
            <p:custDataLst>
              <p:tags r:id="rId427"/>
            </p:custDataLst>
          </p:nvPr>
        </p:nvSpPr>
        <p:spPr>
          <a:xfrm>
            <a:off x="10134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1" name="Rectangle 3080">
            <a:extLst>
              <a:ext uri="{FF2B5EF4-FFF2-40B4-BE49-F238E27FC236}">
                <a16:creationId xmlns:a16="http://schemas.microsoft.com/office/drawing/2014/main" id="{6BA5A468-D428-1735-0420-6E3F9A40034F}"/>
              </a:ext>
            </a:extLst>
          </p:cNvPr>
          <p:cNvSpPr/>
          <p:nvPr>
            <p:custDataLst>
              <p:tags r:id="rId428"/>
            </p:custDataLst>
          </p:nvPr>
        </p:nvSpPr>
        <p:spPr>
          <a:xfrm>
            <a:off x="102235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2" name="Rectangle 3081">
            <a:extLst>
              <a:ext uri="{FF2B5EF4-FFF2-40B4-BE49-F238E27FC236}">
                <a16:creationId xmlns:a16="http://schemas.microsoft.com/office/drawing/2014/main" id="{7C2BE265-9323-F78E-D007-605356B404CB}"/>
              </a:ext>
            </a:extLst>
          </p:cNvPr>
          <p:cNvSpPr/>
          <p:nvPr>
            <p:custDataLst>
              <p:tags r:id="rId429"/>
            </p:custDataLst>
          </p:nvPr>
        </p:nvSpPr>
        <p:spPr>
          <a:xfrm>
            <a:off x="10312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3" name="Rectangle 3082">
            <a:extLst>
              <a:ext uri="{FF2B5EF4-FFF2-40B4-BE49-F238E27FC236}">
                <a16:creationId xmlns:a16="http://schemas.microsoft.com/office/drawing/2014/main" id="{6508295B-50E5-8577-8A7E-C7A94780E59E}"/>
              </a:ext>
            </a:extLst>
          </p:cNvPr>
          <p:cNvSpPr/>
          <p:nvPr>
            <p:custDataLst>
              <p:tags r:id="rId430"/>
            </p:custDataLst>
          </p:nvPr>
        </p:nvSpPr>
        <p:spPr>
          <a:xfrm>
            <a:off x="10401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4" name="Rectangle 3083">
            <a:extLst>
              <a:ext uri="{FF2B5EF4-FFF2-40B4-BE49-F238E27FC236}">
                <a16:creationId xmlns:a16="http://schemas.microsoft.com/office/drawing/2014/main" id="{52629958-466F-15F0-9D6B-82B49688927D}"/>
              </a:ext>
            </a:extLst>
          </p:cNvPr>
          <p:cNvSpPr/>
          <p:nvPr>
            <p:custDataLst>
              <p:tags r:id="rId431"/>
            </p:custDataLst>
          </p:nvPr>
        </p:nvSpPr>
        <p:spPr>
          <a:xfrm>
            <a:off x="10490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5" name="Rectangle 3084">
            <a:extLst>
              <a:ext uri="{FF2B5EF4-FFF2-40B4-BE49-F238E27FC236}">
                <a16:creationId xmlns:a16="http://schemas.microsoft.com/office/drawing/2014/main" id="{A5277F8C-E93A-628D-57E1-C2F5CB662F2C}"/>
              </a:ext>
            </a:extLst>
          </p:cNvPr>
          <p:cNvSpPr/>
          <p:nvPr>
            <p:custDataLst>
              <p:tags r:id="rId432"/>
            </p:custDataLst>
          </p:nvPr>
        </p:nvSpPr>
        <p:spPr>
          <a:xfrm>
            <a:off x="106680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6" name="Rectangle 3085">
            <a:extLst>
              <a:ext uri="{FF2B5EF4-FFF2-40B4-BE49-F238E27FC236}">
                <a16:creationId xmlns:a16="http://schemas.microsoft.com/office/drawing/2014/main" id="{B998016A-0675-656F-FC1E-89CD8920FBDB}"/>
              </a:ext>
            </a:extLst>
          </p:cNvPr>
          <p:cNvSpPr/>
          <p:nvPr>
            <p:custDataLst>
              <p:tags r:id="rId433"/>
            </p:custDataLst>
          </p:nvPr>
        </p:nvSpPr>
        <p:spPr>
          <a:xfrm>
            <a:off x="107569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7" name="Rectangle 3086">
            <a:extLst>
              <a:ext uri="{FF2B5EF4-FFF2-40B4-BE49-F238E27FC236}">
                <a16:creationId xmlns:a16="http://schemas.microsoft.com/office/drawing/2014/main" id="{C7046BF4-8C03-1409-8F45-2529FFDE216A}"/>
              </a:ext>
            </a:extLst>
          </p:cNvPr>
          <p:cNvSpPr/>
          <p:nvPr>
            <p:custDataLst>
              <p:tags r:id="rId434"/>
            </p:custDataLst>
          </p:nvPr>
        </p:nvSpPr>
        <p:spPr>
          <a:xfrm>
            <a:off x="8267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8" name="Rectangle 3087">
            <a:extLst>
              <a:ext uri="{FF2B5EF4-FFF2-40B4-BE49-F238E27FC236}">
                <a16:creationId xmlns:a16="http://schemas.microsoft.com/office/drawing/2014/main" id="{E4DCE7F3-4036-B2BC-4C37-8862A0766DC3}"/>
              </a:ext>
            </a:extLst>
          </p:cNvPr>
          <p:cNvSpPr/>
          <p:nvPr>
            <p:custDataLst>
              <p:tags r:id="rId435"/>
            </p:custDataLst>
          </p:nvPr>
        </p:nvSpPr>
        <p:spPr>
          <a:xfrm>
            <a:off x="8356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9" name="Rectangle 3088">
            <a:extLst>
              <a:ext uri="{FF2B5EF4-FFF2-40B4-BE49-F238E27FC236}">
                <a16:creationId xmlns:a16="http://schemas.microsoft.com/office/drawing/2014/main" id="{AD8B4365-50F3-11A3-18BB-98B10C6653F0}"/>
              </a:ext>
            </a:extLst>
          </p:cNvPr>
          <p:cNvSpPr/>
          <p:nvPr>
            <p:custDataLst>
              <p:tags r:id="rId436"/>
            </p:custDataLst>
          </p:nvPr>
        </p:nvSpPr>
        <p:spPr>
          <a:xfrm>
            <a:off x="84455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0" name="Rectangle 3089">
            <a:extLst>
              <a:ext uri="{FF2B5EF4-FFF2-40B4-BE49-F238E27FC236}">
                <a16:creationId xmlns:a16="http://schemas.microsoft.com/office/drawing/2014/main" id="{B980E4CF-1677-CB2E-5B09-E6BF1DD28ED6}"/>
              </a:ext>
            </a:extLst>
          </p:cNvPr>
          <p:cNvSpPr/>
          <p:nvPr>
            <p:custDataLst>
              <p:tags r:id="rId437"/>
            </p:custDataLst>
          </p:nvPr>
        </p:nvSpPr>
        <p:spPr>
          <a:xfrm>
            <a:off x="8534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1" name="Rectangle 3090">
            <a:extLst>
              <a:ext uri="{FF2B5EF4-FFF2-40B4-BE49-F238E27FC236}">
                <a16:creationId xmlns:a16="http://schemas.microsoft.com/office/drawing/2014/main" id="{DBDAB5C2-6BD2-6740-8137-589BE861834F}"/>
              </a:ext>
            </a:extLst>
          </p:cNvPr>
          <p:cNvSpPr/>
          <p:nvPr>
            <p:custDataLst>
              <p:tags r:id="rId438"/>
            </p:custDataLst>
          </p:nvPr>
        </p:nvSpPr>
        <p:spPr>
          <a:xfrm>
            <a:off x="8623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2" name="Rectangle 3091">
            <a:extLst>
              <a:ext uri="{FF2B5EF4-FFF2-40B4-BE49-F238E27FC236}">
                <a16:creationId xmlns:a16="http://schemas.microsoft.com/office/drawing/2014/main" id="{11917A12-942A-E726-DAAA-EA8176F2862A}"/>
              </a:ext>
            </a:extLst>
          </p:cNvPr>
          <p:cNvSpPr/>
          <p:nvPr>
            <p:custDataLst>
              <p:tags r:id="rId439"/>
            </p:custDataLst>
          </p:nvPr>
        </p:nvSpPr>
        <p:spPr>
          <a:xfrm>
            <a:off x="87122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3" name="Rectangle 3092">
            <a:extLst>
              <a:ext uri="{FF2B5EF4-FFF2-40B4-BE49-F238E27FC236}">
                <a16:creationId xmlns:a16="http://schemas.microsoft.com/office/drawing/2014/main" id="{D93565AF-8AC6-7CCE-C246-5BAADB2FBE48}"/>
              </a:ext>
            </a:extLst>
          </p:cNvPr>
          <p:cNvSpPr/>
          <p:nvPr>
            <p:custDataLst>
              <p:tags r:id="rId440"/>
            </p:custDataLst>
          </p:nvPr>
        </p:nvSpPr>
        <p:spPr>
          <a:xfrm>
            <a:off x="88011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4" name="Rectangle 3093">
            <a:extLst>
              <a:ext uri="{FF2B5EF4-FFF2-40B4-BE49-F238E27FC236}">
                <a16:creationId xmlns:a16="http://schemas.microsoft.com/office/drawing/2014/main" id="{A3E93D5C-FB74-6D37-8872-8030724210EE}"/>
              </a:ext>
            </a:extLst>
          </p:cNvPr>
          <p:cNvSpPr/>
          <p:nvPr>
            <p:custDataLst>
              <p:tags r:id="rId441"/>
            </p:custDataLst>
          </p:nvPr>
        </p:nvSpPr>
        <p:spPr>
          <a:xfrm>
            <a:off x="89789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5" name="Rectangle 3094">
            <a:extLst>
              <a:ext uri="{FF2B5EF4-FFF2-40B4-BE49-F238E27FC236}">
                <a16:creationId xmlns:a16="http://schemas.microsoft.com/office/drawing/2014/main" id="{A328A948-17D3-9C11-2848-F6561D337A01}"/>
              </a:ext>
            </a:extLst>
          </p:cNvPr>
          <p:cNvSpPr/>
          <p:nvPr>
            <p:custDataLst>
              <p:tags r:id="rId442"/>
            </p:custDataLst>
          </p:nvPr>
        </p:nvSpPr>
        <p:spPr>
          <a:xfrm>
            <a:off x="9245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6" name="Rectangle 3095">
            <a:extLst>
              <a:ext uri="{FF2B5EF4-FFF2-40B4-BE49-F238E27FC236}">
                <a16:creationId xmlns:a16="http://schemas.microsoft.com/office/drawing/2014/main" id="{023D057D-04B2-D41C-3EA9-F973BBCF6403}"/>
              </a:ext>
            </a:extLst>
          </p:cNvPr>
          <p:cNvSpPr/>
          <p:nvPr>
            <p:custDataLst>
              <p:tags r:id="rId443"/>
            </p:custDataLst>
          </p:nvPr>
        </p:nvSpPr>
        <p:spPr>
          <a:xfrm>
            <a:off x="9423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7" name="Rectangle 3096">
            <a:extLst>
              <a:ext uri="{FF2B5EF4-FFF2-40B4-BE49-F238E27FC236}">
                <a16:creationId xmlns:a16="http://schemas.microsoft.com/office/drawing/2014/main" id="{38512242-EDAE-85CF-8CB8-AD87D11EF1EC}"/>
              </a:ext>
            </a:extLst>
          </p:cNvPr>
          <p:cNvSpPr/>
          <p:nvPr>
            <p:custDataLst>
              <p:tags r:id="rId444"/>
            </p:custDataLst>
          </p:nvPr>
        </p:nvSpPr>
        <p:spPr>
          <a:xfrm>
            <a:off x="9512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8" name="Rectangle 3097">
            <a:extLst>
              <a:ext uri="{FF2B5EF4-FFF2-40B4-BE49-F238E27FC236}">
                <a16:creationId xmlns:a16="http://schemas.microsoft.com/office/drawing/2014/main" id="{A7A30BF6-AC06-ECC2-5EDE-3B76AD2640D3}"/>
              </a:ext>
            </a:extLst>
          </p:cNvPr>
          <p:cNvSpPr/>
          <p:nvPr>
            <p:custDataLst>
              <p:tags r:id="rId445"/>
            </p:custDataLst>
          </p:nvPr>
        </p:nvSpPr>
        <p:spPr>
          <a:xfrm>
            <a:off x="10045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9" name="Rectangle 3098">
            <a:extLst>
              <a:ext uri="{FF2B5EF4-FFF2-40B4-BE49-F238E27FC236}">
                <a16:creationId xmlns:a16="http://schemas.microsoft.com/office/drawing/2014/main" id="{FFF0FC62-0E94-BBB3-BBE6-D7AE90E07C00}"/>
              </a:ext>
            </a:extLst>
          </p:cNvPr>
          <p:cNvSpPr/>
          <p:nvPr>
            <p:custDataLst>
              <p:tags r:id="rId446"/>
            </p:custDataLst>
          </p:nvPr>
        </p:nvSpPr>
        <p:spPr>
          <a:xfrm>
            <a:off x="10312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0" name="Rectangle 3099">
            <a:extLst>
              <a:ext uri="{FF2B5EF4-FFF2-40B4-BE49-F238E27FC236}">
                <a16:creationId xmlns:a16="http://schemas.microsoft.com/office/drawing/2014/main" id="{2280B95B-6255-02F5-D270-EC2254615063}"/>
              </a:ext>
            </a:extLst>
          </p:cNvPr>
          <p:cNvSpPr/>
          <p:nvPr>
            <p:custDataLst>
              <p:tags r:id="rId447"/>
            </p:custDataLst>
          </p:nvPr>
        </p:nvSpPr>
        <p:spPr>
          <a:xfrm>
            <a:off x="10401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1" name="Rectangle 3100">
            <a:extLst>
              <a:ext uri="{FF2B5EF4-FFF2-40B4-BE49-F238E27FC236}">
                <a16:creationId xmlns:a16="http://schemas.microsoft.com/office/drawing/2014/main" id="{12F9E6DF-C932-F02E-4E0A-BADC5247D6FD}"/>
              </a:ext>
            </a:extLst>
          </p:cNvPr>
          <p:cNvSpPr/>
          <p:nvPr>
            <p:custDataLst>
              <p:tags r:id="rId448"/>
            </p:custDataLst>
          </p:nvPr>
        </p:nvSpPr>
        <p:spPr>
          <a:xfrm>
            <a:off x="106680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Tree>
    <p:custDataLst>
      <p:tags r:id="rId1"/>
    </p:custDataLst>
    <p:extLst>
      <p:ext uri="{BB962C8B-B14F-4D97-AF65-F5344CB8AC3E}">
        <p14:creationId xmlns:p14="http://schemas.microsoft.com/office/powerpoint/2010/main" val="1905384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Which font is the most legible in this example?</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p>
        </p:txBody>
      </p:sp>
      <p:sp>
        <p:nvSpPr>
          <p:cNvPr id="4" name="Rectangle: Rounded Corners 3">
            <a:extLst>
              <a:ext uri="{FF2B5EF4-FFF2-40B4-BE49-F238E27FC236}">
                <a16:creationId xmlns:a16="http://schemas.microsoft.com/office/drawing/2014/main" id="{B747C4DF-5506-4DB1-8905-1F50083435DC}"/>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4E6A0B39-26E2-41C2-94EE-CF05A077BF86}"/>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Question slide</a:t>
            </a:r>
          </a:p>
        </p:txBody>
      </p:sp>
      <p:sp>
        <p:nvSpPr>
          <p:cNvPr id="6" name="Rectangle: Top Corners Snipped 5">
            <a:extLst>
              <a:ext uri="{FF2B5EF4-FFF2-40B4-BE49-F238E27FC236}">
                <a16:creationId xmlns:a16="http://schemas.microsoft.com/office/drawing/2014/main" id="{11821CB3-D9D0-40AC-89AB-359321874140}"/>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30E75F86-83E0-43BA-A111-C94ECDB8963C}"/>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Oval 7">
            <a:extLst>
              <a:ext uri="{FF2B5EF4-FFF2-40B4-BE49-F238E27FC236}">
                <a16:creationId xmlns:a16="http://schemas.microsoft.com/office/drawing/2014/main" id="{1F7935B6-896F-4868-A1B4-07EC51F54A3D}"/>
              </a:ext>
            </a:extLst>
          </p:cNvPr>
          <p:cNvSpPr/>
          <p:nvPr>
            <p:custDataLst>
              <p:tags r:id="rId8"/>
            </p:custDataLst>
          </p:nvPr>
        </p:nvSpPr>
        <p:spPr>
          <a:xfrm>
            <a:off x="11341100" y="6007100"/>
            <a:ext cx="762000" cy="762000"/>
          </a:xfrm>
          <a:prstGeom prst="ellipse">
            <a:avLst/>
          </a:prstGeom>
          <a:solidFill>
            <a:srgbClr val="24226F">
              <a:alpha val="0"/>
              <a:alpha val="0"/>
              <a:alpha val="0"/>
              <a:alpha val="0"/>
              <a:alpha val="0"/>
              <a:alpha val="0"/>
              <a:alpha val="0"/>
              <a:alpha val="0"/>
            </a:srgbClr>
          </a:solidFill>
          <a:ln w="19050" cap="flat" cmpd="sng" algn="ctr">
            <a:solidFill>
              <a:srgbClr val="24226F">
                <a:shade val="1500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rIns="0" rtlCol="0" anchor="ctr" anchorCtr="1"/>
          <a:lstStyle/>
          <a:p>
            <a:pPr algn="l"/>
            <a:endParaRPr lang="en-GB"/>
          </a:p>
        </p:txBody>
      </p:sp>
      <p:sp>
        <p:nvSpPr>
          <p:cNvPr id="9" name="TextBox 8">
            <a:extLst>
              <a:ext uri="{FF2B5EF4-FFF2-40B4-BE49-F238E27FC236}">
                <a16:creationId xmlns:a16="http://schemas.microsoft.com/office/drawing/2014/main" id="{A4526DA7-03F4-458A-B01B-1A19679221B1}"/>
              </a:ext>
            </a:extLst>
          </p:cNvPr>
          <p:cNvSpPr txBox="1"/>
          <p:nvPr>
            <p:custDataLst>
              <p:tags r:id="rId9"/>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10" name="TextBox 9">
            <a:extLst>
              <a:ext uri="{FF2B5EF4-FFF2-40B4-BE49-F238E27FC236}">
                <a16:creationId xmlns:a16="http://schemas.microsoft.com/office/drawing/2014/main" id="{3B1F8127-606B-4453-AE7D-AD6FB29D3C77}"/>
              </a:ext>
            </a:extLst>
          </p:cNvPr>
          <p:cNvSpPr txBox="1"/>
          <p:nvPr>
            <p:custDataLst>
              <p:tags r:id="rId10"/>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pic>
        <p:nvPicPr>
          <p:cNvPr id="11" name="Picture 10">
            <a:extLst>
              <a:ext uri="{FF2B5EF4-FFF2-40B4-BE49-F238E27FC236}">
                <a16:creationId xmlns:a16="http://schemas.microsoft.com/office/drawing/2014/main" id="{CFEA7407-811C-221E-5C3D-95FEBE8C5E51}"/>
              </a:ext>
            </a:extLst>
          </p:cNvPr>
          <p:cNvPicPr>
            <a:picLocks/>
          </p:cNvPicPr>
          <p:nvPr>
            <p:custDataLst>
              <p:tags r:id="rId11"/>
            </p:custDataLst>
          </p:nvPr>
        </p:nvPicPr>
        <p:blipFill>
          <a:blip r:embed="rId13"/>
          <a:stretch>
            <a:fillRect/>
          </a:stretch>
        </p:blipFill>
        <p:spPr>
          <a:xfrm>
            <a:off x="1066800" y="1790700"/>
            <a:ext cx="10033000" cy="4419600"/>
          </a:xfrm>
          <a:prstGeom prst="rect">
            <a:avLst/>
          </a:prstGeom>
        </p:spPr>
      </p:pic>
    </p:spTree>
    <p:custDataLst>
      <p:tags r:id="rId1"/>
    </p:custDataLst>
    <p:extLst>
      <p:ext uri="{BB962C8B-B14F-4D97-AF65-F5344CB8AC3E}">
        <p14:creationId xmlns:p14="http://schemas.microsoft.com/office/powerpoint/2010/main" val="21501572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Which font is the most legible in this example?</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p>
        </p:txBody>
      </p:sp>
      <p:sp>
        <p:nvSpPr>
          <p:cNvPr id="4" name="Rectangle: Rounded Corners 3">
            <a:extLst>
              <a:ext uri="{FF2B5EF4-FFF2-40B4-BE49-F238E27FC236}">
                <a16:creationId xmlns:a16="http://schemas.microsoft.com/office/drawing/2014/main" id="{5BC521D8-FB39-43C1-82BD-0165CEB8EF60}"/>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DEE6B2CA-D70B-438E-9E39-F585DFAAEFA2}"/>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Results slide</a:t>
            </a:r>
          </a:p>
        </p:txBody>
      </p:sp>
      <p:sp>
        <p:nvSpPr>
          <p:cNvPr id="6" name="Rectangle: Top Corners Snipped 5">
            <a:extLst>
              <a:ext uri="{FF2B5EF4-FFF2-40B4-BE49-F238E27FC236}">
                <a16:creationId xmlns:a16="http://schemas.microsoft.com/office/drawing/2014/main" id="{36127F2C-7B2A-42A5-8B43-2354B0D58BA0}"/>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37654596-772B-485E-BE32-18B23E9D1EE3}"/>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TextBox 7">
            <a:extLst>
              <a:ext uri="{FF2B5EF4-FFF2-40B4-BE49-F238E27FC236}">
                <a16:creationId xmlns:a16="http://schemas.microsoft.com/office/drawing/2014/main" id="{D05237FC-FF4F-40D0-ADC7-1E6B7D804F83}"/>
              </a:ext>
            </a:extLst>
          </p:cNvPr>
          <p:cNvSpPr txBox="1"/>
          <p:nvPr>
            <p:custDataLst>
              <p:tags r:id="rId8"/>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9" name="TextBox 8">
            <a:extLst>
              <a:ext uri="{FF2B5EF4-FFF2-40B4-BE49-F238E27FC236}">
                <a16:creationId xmlns:a16="http://schemas.microsoft.com/office/drawing/2014/main" id="{A7696778-1D64-4883-A26D-14D1ECA0E49A}"/>
              </a:ext>
            </a:extLst>
          </p:cNvPr>
          <p:cNvSpPr txBox="1"/>
          <p:nvPr>
            <p:custDataLst>
              <p:tags r:id="rId9"/>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pic>
        <p:nvPicPr>
          <p:cNvPr id="10" name="Picture 9">
            <a:extLst>
              <a:ext uri="{FF2B5EF4-FFF2-40B4-BE49-F238E27FC236}">
                <a16:creationId xmlns:a16="http://schemas.microsoft.com/office/drawing/2014/main" id="{43659B2A-D227-3707-B035-1C008983B0CC}"/>
              </a:ext>
            </a:extLst>
          </p:cNvPr>
          <p:cNvPicPr>
            <a:picLocks/>
          </p:cNvPicPr>
          <p:nvPr>
            <p:custDataLst>
              <p:tags r:id="rId10"/>
            </p:custDataLst>
          </p:nvPr>
        </p:nvPicPr>
        <p:blipFill>
          <a:blip r:embed="rId13"/>
          <a:stretch>
            <a:fillRect/>
          </a:stretch>
        </p:blipFill>
        <p:spPr>
          <a:xfrm>
            <a:off x="1066800" y="1790700"/>
            <a:ext cx="10033000" cy="4419600"/>
          </a:xfrm>
          <a:prstGeom prst="rect">
            <a:avLst/>
          </a:prstGeom>
        </p:spPr>
      </p:pic>
      <p:sp>
        <p:nvSpPr>
          <p:cNvPr id="11" name="Rectangle 10">
            <a:extLst>
              <a:ext uri="{FF2B5EF4-FFF2-40B4-BE49-F238E27FC236}">
                <a16:creationId xmlns:a16="http://schemas.microsoft.com/office/drawing/2014/main" id="{EB897444-528E-45E7-8FEA-5D3BC4F9439A}"/>
              </a:ext>
            </a:extLst>
          </p:cNvPr>
          <p:cNvSpPr/>
          <p:nvPr>
            <p:custDataLst>
              <p:tags r:id="rId11"/>
            </p:custDataLst>
          </p:nvPr>
        </p:nvSpPr>
        <p:spPr>
          <a:xfrm>
            <a:off x="0" y="5486400"/>
            <a:ext cx="12192000" cy="1219200"/>
          </a:xfrm>
          <a:prstGeom prst="rect">
            <a:avLst/>
          </a:prstGeom>
          <a:solidFill>
            <a:srgbClr val="666666">
              <a:alpha val="40000"/>
              <a:alpha val="0"/>
              <a:alpha val="0"/>
            </a:srgbClr>
          </a:solidFill>
          <a:ln w="12700" cap="flat" cmpd="sng" algn="ctr">
            <a:solidFill>
              <a:srgbClr val="808080">
                <a:alpha val="40000"/>
                <a:alpha val="0"/>
                <a:alpha val="0"/>
              </a:srgbClr>
            </a:solidFill>
            <a:prstDash val="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1"/>
          <a:lstStyle/>
          <a:p>
            <a:pPr algn="l"/>
            <a:endParaRPr lang="en-GB" sz="8000">
              <a:solidFill>
                <a:srgbClr val="FFFFFF"/>
              </a:solidFill>
            </a:endParaRPr>
          </a:p>
        </p:txBody>
      </p:sp>
    </p:spTree>
    <p:custDataLst>
      <p:tags r:id="rId1"/>
    </p:custDataLst>
    <p:extLst>
      <p:ext uri="{BB962C8B-B14F-4D97-AF65-F5344CB8AC3E}">
        <p14:creationId xmlns:p14="http://schemas.microsoft.com/office/powerpoint/2010/main" val="985888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0B5C2-4B3F-AFA5-9801-D5D49C10F76F}"/>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FC415F-C032-747D-E29C-B4434F306892}"/>
              </a:ext>
            </a:extLst>
          </p:cNvPr>
          <p:cNvSpPr>
            <a:spLocks noGrp="1"/>
          </p:cNvSpPr>
          <p:nvPr>
            <p:ph type="ftr" sz="quarter" idx="11"/>
          </p:nvPr>
        </p:nvSpPr>
        <p:spPr/>
        <p:txBody>
          <a:bodyPr/>
          <a:lstStyle/>
          <a:p>
            <a:r>
              <a:rPr lang="en-GB"/>
              <a:t>Web Accessibility 101</a:t>
            </a:r>
          </a:p>
        </p:txBody>
      </p:sp>
      <p:sp>
        <p:nvSpPr>
          <p:cNvPr id="3" name="Slide Number Placeholder 2">
            <a:extLst>
              <a:ext uri="{FF2B5EF4-FFF2-40B4-BE49-F238E27FC236}">
                <a16:creationId xmlns:a16="http://schemas.microsoft.com/office/drawing/2014/main" id="{88608A52-4EC6-1BC9-BAE9-A7881FEA7544}"/>
              </a:ext>
            </a:extLst>
          </p:cNvPr>
          <p:cNvSpPr>
            <a:spLocks noGrp="1"/>
          </p:cNvSpPr>
          <p:nvPr>
            <p:ph type="sldNum" sz="quarter" idx="12"/>
          </p:nvPr>
        </p:nvSpPr>
        <p:spPr/>
        <p:txBody>
          <a:bodyPr/>
          <a:lstStyle/>
          <a:p>
            <a:fld id="{9B760F7B-44E8-4480-8E98-A0350AC505B4}" type="slidenum">
              <a:rPr lang="en-GB" smtClean="0"/>
              <a:t>57</a:t>
            </a:fld>
            <a:endParaRPr lang="en-GB"/>
          </a:p>
        </p:txBody>
      </p:sp>
      <p:grpSp>
        <p:nvGrpSpPr>
          <p:cNvPr id="16" name="Group 15">
            <a:extLst>
              <a:ext uri="{FF2B5EF4-FFF2-40B4-BE49-F238E27FC236}">
                <a16:creationId xmlns:a16="http://schemas.microsoft.com/office/drawing/2014/main" id="{8A179811-7036-6B5A-079A-93E02AB348DA}"/>
              </a:ext>
            </a:extLst>
          </p:cNvPr>
          <p:cNvGrpSpPr/>
          <p:nvPr/>
        </p:nvGrpSpPr>
        <p:grpSpPr>
          <a:xfrm>
            <a:off x="493486" y="290286"/>
            <a:ext cx="11459028" cy="4622800"/>
            <a:chOff x="493486" y="290286"/>
            <a:chExt cx="11459028" cy="4622800"/>
          </a:xfrm>
        </p:grpSpPr>
        <p:sp>
          <p:nvSpPr>
            <p:cNvPr id="4" name="Rectangle: Rounded Corners 3">
              <a:extLst>
                <a:ext uri="{FF2B5EF4-FFF2-40B4-BE49-F238E27FC236}">
                  <a16:creationId xmlns:a16="http://schemas.microsoft.com/office/drawing/2014/main" id="{45E08677-6074-55C2-60B4-64D04A1B755A}"/>
                </a:ext>
              </a:extLst>
            </p:cNvPr>
            <p:cNvSpPr/>
            <p:nvPr/>
          </p:nvSpPr>
          <p:spPr>
            <a:xfrm>
              <a:off x="696686" y="696686"/>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GB" sz="2000"/>
                <a:t>A long time ago in a galaxy far, far away…</a:t>
              </a:r>
            </a:p>
          </p:txBody>
        </p:sp>
        <p:sp>
          <p:nvSpPr>
            <p:cNvPr id="5" name="Rectangle: Rounded Corners 4">
              <a:extLst>
                <a:ext uri="{FF2B5EF4-FFF2-40B4-BE49-F238E27FC236}">
                  <a16:creationId xmlns:a16="http://schemas.microsoft.com/office/drawing/2014/main" id="{0AF59C5E-C6A8-FE10-49F0-A33DBFE568C5}"/>
                </a:ext>
              </a:extLst>
            </p:cNvPr>
            <p:cNvSpPr/>
            <p:nvPr/>
          </p:nvSpPr>
          <p:spPr>
            <a:xfrm>
              <a:off x="696686" y="3026229"/>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GB" sz="2000">
                  <a:latin typeface="Bauhaus 93" panose="04030905020B02020C02" pitchFamily="82" charset="0"/>
                  <a:ea typeface="ADLaM Display" panose="020F0502020204030204" pitchFamily="2" charset="0"/>
                  <a:cs typeface="ADLaM Display" panose="020F0502020204030204" pitchFamily="2" charset="0"/>
                </a:rPr>
                <a:t>A long time ago in a galaxy far, far away…</a:t>
              </a:r>
            </a:p>
          </p:txBody>
        </p:sp>
        <p:sp>
          <p:nvSpPr>
            <p:cNvPr id="6" name="Rectangle: Rounded Corners 5">
              <a:extLst>
                <a:ext uri="{FF2B5EF4-FFF2-40B4-BE49-F238E27FC236}">
                  <a16:creationId xmlns:a16="http://schemas.microsoft.com/office/drawing/2014/main" id="{851F0A81-B3A2-3440-5534-D8C1B8C9E2FB}"/>
                </a:ext>
              </a:extLst>
            </p:cNvPr>
            <p:cNvSpPr/>
            <p:nvPr/>
          </p:nvSpPr>
          <p:spPr>
            <a:xfrm>
              <a:off x="4653643" y="696685"/>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GB" sz="2000">
                  <a:latin typeface="Alasassy Caps" panose="020F0502020204030204" pitchFamily="2" charset="0"/>
                </a:rPr>
                <a:t>A long time ago in a galaxy far, far away…</a:t>
              </a:r>
            </a:p>
          </p:txBody>
        </p:sp>
        <p:sp>
          <p:nvSpPr>
            <p:cNvPr id="7" name="Rectangle: Rounded Corners 6">
              <a:extLst>
                <a:ext uri="{FF2B5EF4-FFF2-40B4-BE49-F238E27FC236}">
                  <a16:creationId xmlns:a16="http://schemas.microsoft.com/office/drawing/2014/main" id="{8DCFA93E-8029-301A-95F2-B9C9B18E9D45}"/>
                </a:ext>
              </a:extLst>
            </p:cNvPr>
            <p:cNvSpPr/>
            <p:nvPr/>
          </p:nvSpPr>
          <p:spPr>
            <a:xfrm>
              <a:off x="4653643" y="3026228"/>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GB" sz="2000">
                  <a:latin typeface="Times New Roman" panose="02020603050405020304" pitchFamily="18" charset="0"/>
                  <a:cs typeface="Times New Roman" panose="02020603050405020304" pitchFamily="18" charset="0"/>
                </a:rPr>
                <a:t>A long time ago in a galaxy far, far away…</a:t>
              </a:r>
            </a:p>
          </p:txBody>
        </p:sp>
        <p:sp>
          <p:nvSpPr>
            <p:cNvPr id="8" name="Rectangle: Rounded Corners 7">
              <a:extLst>
                <a:ext uri="{FF2B5EF4-FFF2-40B4-BE49-F238E27FC236}">
                  <a16:creationId xmlns:a16="http://schemas.microsoft.com/office/drawing/2014/main" id="{07507CC9-15DB-0DA1-BBE3-EE7C015BE015}"/>
                </a:ext>
              </a:extLst>
            </p:cNvPr>
            <p:cNvSpPr/>
            <p:nvPr/>
          </p:nvSpPr>
          <p:spPr>
            <a:xfrm>
              <a:off x="8610600" y="696685"/>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GB" sz="2000">
                  <a:latin typeface="Figtree Medium" pitchFamily="2" charset="0"/>
                </a:rPr>
                <a:t>A long time ago in a galaxy far, far away…</a:t>
              </a:r>
            </a:p>
          </p:txBody>
        </p:sp>
        <p:sp>
          <p:nvSpPr>
            <p:cNvPr id="9" name="Rectangle: Rounded Corners 8">
              <a:extLst>
                <a:ext uri="{FF2B5EF4-FFF2-40B4-BE49-F238E27FC236}">
                  <a16:creationId xmlns:a16="http://schemas.microsoft.com/office/drawing/2014/main" id="{E6E9EEAE-3160-C149-9418-C5171C72B73C}"/>
                </a:ext>
              </a:extLst>
            </p:cNvPr>
            <p:cNvSpPr/>
            <p:nvPr/>
          </p:nvSpPr>
          <p:spPr>
            <a:xfrm>
              <a:off x="8610600" y="3026228"/>
              <a:ext cx="3341914" cy="188685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GB" sz="2000">
                  <a:latin typeface="Comic Sans MS" panose="030F0702030302020204" pitchFamily="66" charset="0"/>
                </a:rPr>
                <a:t>A long time ago in a galaxy far, far away…</a:t>
              </a:r>
            </a:p>
          </p:txBody>
        </p:sp>
        <p:sp>
          <p:nvSpPr>
            <p:cNvPr id="10" name="Oval 9">
              <a:extLst>
                <a:ext uri="{FF2B5EF4-FFF2-40B4-BE49-F238E27FC236}">
                  <a16:creationId xmlns:a16="http://schemas.microsoft.com/office/drawing/2014/main" id="{73AD3094-5031-6228-CB01-1DE8A9720B9E}"/>
                </a:ext>
              </a:extLst>
            </p:cNvPr>
            <p:cNvSpPr/>
            <p:nvPr/>
          </p:nvSpPr>
          <p:spPr>
            <a:xfrm>
              <a:off x="493486" y="290286"/>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A</a:t>
              </a:r>
            </a:p>
          </p:txBody>
        </p:sp>
        <p:sp>
          <p:nvSpPr>
            <p:cNvPr id="11" name="Oval 10">
              <a:extLst>
                <a:ext uri="{FF2B5EF4-FFF2-40B4-BE49-F238E27FC236}">
                  <a16:creationId xmlns:a16="http://schemas.microsoft.com/office/drawing/2014/main" id="{332A91B1-E481-1E30-AC6C-064B72FE52D3}"/>
                </a:ext>
              </a:extLst>
            </p:cNvPr>
            <p:cNvSpPr/>
            <p:nvPr/>
          </p:nvSpPr>
          <p:spPr>
            <a:xfrm>
              <a:off x="4475843" y="290286"/>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B</a:t>
              </a:r>
            </a:p>
          </p:txBody>
        </p:sp>
        <p:sp>
          <p:nvSpPr>
            <p:cNvPr id="12" name="Oval 11">
              <a:extLst>
                <a:ext uri="{FF2B5EF4-FFF2-40B4-BE49-F238E27FC236}">
                  <a16:creationId xmlns:a16="http://schemas.microsoft.com/office/drawing/2014/main" id="{2EBCA6DB-87C7-86B1-9895-4D9E29C6B639}"/>
                </a:ext>
              </a:extLst>
            </p:cNvPr>
            <p:cNvSpPr/>
            <p:nvPr/>
          </p:nvSpPr>
          <p:spPr>
            <a:xfrm>
              <a:off x="8443686" y="319314"/>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C</a:t>
              </a:r>
            </a:p>
          </p:txBody>
        </p:sp>
        <p:sp>
          <p:nvSpPr>
            <p:cNvPr id="13" name="Oval 12">
              <a:extLst>
                <a:ext uri="{FF2B5EF4-FFF2-40B4-BE49-F238E27FC236}">
                  <a16:creationId xmlns:a16="http://schemas.microsoft.com/office/drawing/2014/main" id="{7651F2DC-A3CB-A72E-9305-B52C5DFAE53C}"/>
                </a:ext>
              </a:extLst>
            </p:cNvPr>
            <p:cNvSpPr/>
            <p:nvPr/>
          </p:nvSpPr>
          <p:spPr>
            <a:xfrm>
              <a:off x="493486" y="2647950"/>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D</a:t>
              </a:r>
            </a:p>
          </p:txBody>
        </p:sp>
        <p:sp>
          <p:nvSpPr>
            <p:cNvPr id="14" name="Oval 13">
              <a:extLst>
                <a:ext uri="{FF2B5EF4-FFF2-40B4-BE49-F238E27FC236}">
                  <a16:creationId xmlns:a16="http://schemas.microsoft.com/office/drawing/2014/main" id="{7E4114B4-5202-2447-3741-847339157AC6}"/>
                </a:ext>
              </a:extLst>
            </p:cNvPr>
            <p:cNvSpPr/>
            <p:nvPr/>
          </p:nvSpPr>
          <p:spPr>
            <a:xfrm>
              <a:off x="4498748" y="2647950"/>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E</a:t>
              </a:r>
            </a:p>
          </p:txBody>
        </p:sp>
        <p:sp>
          <p:nvSpPr>
            <p:cNvPr id="15" name="Oval 14">
              <a:extLst>
                <a:ext uri="{FF2B5EF4-FFF2-40B4-BE49-F238E27FC236}">
                  <a16:creationId xmlns:a16="http://schemas.microsoft.com/office/drawing/2014/main" id="{108FB91A-7A5A-F8A1-2699-612936848759}"/>
                </a:ext>
              </a:extLst>
            </p:cNvPr>
            <p:cNvSpPr/>
            <p:nvPr/>
          </p:nvSpPr>
          <p:spPr>
            <a:xfrm>
              <a:off x="8388351" y="2647950"/>
              <a:ext cx="928914" cy="885371"/>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GB" sz="4000"/>
                <a:t>F</a:t>
              </a:r>
            </a:p>
          </p:txBody>
        </p:sp>
      </p:grpSp>
    </p:spTree>
    <p:extLst>
      <p:ext uri="{BB962C8B-B14F-4D97-AF65-F5344CB8AC3E}">
        <p14:creationId xmlns:p14="http://schemas.microsoft.com/office/powerpoint/2010/main" val="2544686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15A0C-94F5-CF75-4B0D-C99E3565F2CE}"/>
              </a:ext>
            </a:extLst>
          </p:cNvPr>
          <p:cNvSpPr>
            <a:spLocks noGrp="1"/>
          </p:cNvSpPr>
          <p:nvPr>
            <p:ph type="title"/>
          </p:nvPr>
        </p:nvSpPr>
        <p:spPr/>
        <p:txBody>
          <a:bodyPr/>
          <a:lstStyle/>
          <a:p>
            <a:r>
              <a:rPr lang="en-GB" dirty="0"/>
              <a:t>Fonts</a:t>
            </a:r>
          </a:p>
        </p:txBody>
      </p:sp>
      <p:sp>
        <p:nvSpPr>
          <p:cNvPr id="3" name="Content Placeholder 2">
            <a:extLst>
              <a:ext uri="{FF2B5EF4-FFF2-40B4-BE49-F238E27FC236}">
                <a16:creationId xmlns:a16="http://schemas.microsoft.com/office/drawing/2014/main" id="{12645E9D-15B0-C212-0FAF-EE6DE8D54988}"/>
              </a:ext>
            </a:extLst>
          </p:cNvPr>
          <p:cNvSpPr>
            <a:spLocks noGrp="1"/>
          </p:cNvSpPr>
          <p:nvPr>
            <p:ph idx="1"/>
          </p:nvPr>
        </p:nvSpPr>
        <p:spPr/>
        <p:txBody>
          <a:bodyPr/>
          <a:lstStyle/>
          <a:p>
            <a:r>
              <a:rPr lang="en-GB" dirty="0"/>
              <a:t>Different fonts work best in different settings…</a:t>
            </a:r>
          </a:p>
          <a:p>
            <a:r>
              <a:rPr lang="en-GB" dirty="0"/>
              <a:t>What if we let the user choose their own?</a:t>
            </a:r>
          </a:p>
        </p:txBody>
      </p:sp>
      <p:sp>
        <p:nvSpPr>
          <p:cNvPr id="4" name="Footer Placeholder 3">
            <a:extLst>
              <a:ext uri="{FF2B5EF4-FFF2-40B4-BE49-F238E27FC236}">
                <a16:creationId xmlns:a16="http://schemas.microsoft.com/office/drawing/2014/main" id="{91EC4B6C-4A50-B1CF-989F-735B6E7A343E}"/>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220F3206-F903-075C-2EAE-9ECA62532135}"/>
              </a:ext>
            </a:extLst>
          </p:cNvPr>
          <p:cNvSpPr>
            <a:spLocks noGrp="1"/>
          </p:cNvSpPr>
          <p:nvPr>
            <p:ph type="sldNum" sz="quarter" idx="12"/>
          </p:nvPr>
        </p:nvSpPr>
        <p:spPr/>
        <p:txBody>
          <a:bodyPr/>
          <a:lstStyle/>
          <a:p>
            <a:fld id="{9B760F7B-44E8-4480-8E98-A0350AC505B4}" type="slidenum">
              <a:rPr lang="en-GB" smtClean="0"/>
              <a:t>58</a:t>
            </a:fld>
            <a:endParaRPr lang="en-GB"/>
          </a:p>
        </p:txBody>
      </p:sp>
    </p:spTree>
    <p:extLst>
      <p:ext uri="{BB962C8B-B14F-4D97-AF65-F5344CB8AC3E}">
        <p14:creationId xmlns:p14="http://schemas.microsoft.com/office/powerpoint/2010/main" val="1425054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A03E4-4C3B-A7AC-7C8B-B23F87B718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BC1BE-AA07-3899-0CA4-5BC56ED031DB}"/>
              </a:ext>
            </a:extLst>
          </p:cNvPr>
          <p:cNvSpPr>
            <a:spLocks noGrp="1"/>
          </p:cNvSpPr>
          <p:nvPr>
            <p:ph type="title"/>
          </p:nvPr>
        </p:nvSpPr>
        <p:spPr/>
        <p:txBody>
          <a:bodyPr/>
          <a:lstStyle/>
          <a:p>
            <a:r>
              <a:rPr lang="en-GB" dirty="0"/>
              <a:t>Fonts - advanced</a:t>
            </a:r>
          </a:p>
        </p:txBody>
      </p:sp>
      <p:sp>
        <p:nvSpPr>
          <p:cNvPr id="3" name="Content Placeholder 2">
            <a:extLst>
              <a:ext uri="{FF2B5EF4-FFF2-40B4-BE49-F238E27FC236}">
                <a16:creationId xmlns:a16="http://schemas.microsoft.com/office/drawing/2014/main" id="{6415F3E4-2D49-D410-998E-D70D5FA4DE98}"/>
              </a:ext>
            </a:extLst>
          </p:cNvPr>
          <p:cNvSpPr>
            <a:spLocks noGrp="1"/>
          </p:cNvSpPr>
          <p:nvPr>
            <p:ph idx="1"/>
          </p:nvPr>
        </p:nvSpPr>
        <p:spPr/>
        <p:txBody>
          <a:bodyPr>
            <a:normAutofit lnSpcReduction="10000"/>
          </a:bodyPr>
          <a:lstStyle/>
          <a:p>
            <a:r>
              <a:rPr lang="en-GB" dirty="0"/>
              <a:t>Different ways to set font size on the web: rem, </a:t>
            </a:r>
            <a:r>
              <a:rPr lang="en-GB" dirty="0" err="1"/>
              <a:t>em</a:t>
            </a:r>
            <a:r>
              <a:rPr lang="en-GB" dirty="0"/>
              <a:t>, </a:t>
            </a:r>
            <a:r>
              <a:rPr lang="en-GB" dirty="0" err="1"/>
              <a:t>px</a:t>
            </a:r>
            <a:r>
              <a:rPr lang="en-GB" dirty="0"/>
              <a:t>…</a:t>
            </a:r>
          </a:p>
          <a:p>
            <a:r>
              <a:rPr lang="en-GB" dirty="0"/>
              <a:t>Use CSS to set fonts:</a:t>
            </a:r>
          </a:p>
          <a:p>
            <a:pPr lvl="1"/>
            <a:r>
              <a:rPr lang="en-GB" dirty="0"/>
              <a:t>Can use CSS in a separate </a:t>
            </a:r>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a:t>
            </a:r>
            <a:r>
              <a:rPr lang="en-GB" dirty="0" err="1">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css</a:t>
            </a:r>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GB" dirty="0"/>
              <a:t>file, or can use </a:t>
            </a:r>
            <a:r>
              <a:rPr lang="en-GB" i="1" dirty="0"/>
              <a:t>inline </a:t>
            </a:r>
            <a:r>
              <a:rPr lang="en-GB" dirty="0" err="1"/>
              <a:t>css</a:t>
            </a:r>
            <a:endParaRPr lang="en-GB" dirty="0"/>
          </a:p>
          <a:p>
            <a:pPr lvl="1"/>
            <a:r>
              <a:rPr lang="en-GB" dirty="0"/>
              <a:t>Can be accessed in plain html, or via various different frameworks in Python, R, etc.</a:t>
            </a:r>
          </a:p>
          <a:p>
            <a:r>
              <a:rPr lang="en-GB" dirty="0"/>
              <a:t>Em vs. rem vs </a:t>
            </a:r>
            <a:r>
              <a:rPr lang="en-GB" dirty="0" err="1"/>
              <a:t>px</a:t>
            </a:r>
            <a:r>
              <a:rPr lang="en-GB" dirty="0"/>
              <a:t>?</a:t>
            </a:r>
          </a:p>
          <a:p>
            <a:pPr lvl="1"/>
            <a:r>
              <a:rPr lang="en-GB" dirty="0" err="1"/>
              <a:t>px</a:t>
            </a:r>
            <a:r>
              <a:rPr lang="en-GB" dirty="0"/>
              <a:t> – exact pixel size of font; overrides browser settings</a:t>
            </a:r>
          </a:p>
          <a:p>
            <a:pPr lvl="1"/>
            <a:r>
              <a:rPr lang="en-GB" dirty="0" err="1"/>
              <a:t>em</a:t>
            </a:r>
            <a:r>
              <a:rPr lang="en-GB" dirty="0"/>
              <a:t> – scale in relation to the font size of</a:t>
            </a:r>
            <a:br>
              <a:rPr lang="en-GB" dirty="0"/>
            </a:br>
            <a:r>
              <a:rPr lang="en-GB" dirty="0"/>
              <a:t>their parent element; can become complex</a:t>
            </a:r>
            <a:br>
              <a:rPr lang="en-GB" dirty="0"/>
            </a:br>
            <a:r>
              <a:rPr lang="en-GB" dirty="0"/>
              <a:t>with nesting</a:t>
            </a:r>
          </a:p>
          <a:p>
            <a:pPr lvl="1"/>
            <a:r>
              <a:rPr lang="en-GB" dirty="0"/>
              <a:t>rem – scale relative to the </a:t>
            </a:r>
            <a:r>
              <a:rPr lang="en-GB" b="1" dirty="0"/>
              <a:t>root</a:t>
            </a:r>
            <a:r>
              <a:rPr lang="en-GB" dirty="0"/>
              <a:t> </a:t>
            </a:r>
            <a:r>
              <a:rPr lang="en-GB" b="1" dirty="0"/>
              <a:t>element</a:t>
            </a:r>
            <a:r>
              <a:rPr lang="en-GB" dirty="0"/>
              <a:t>’s</a:t>
            </a:r>
            <a:br>
              <a:rPr lang="en-GB" dirty="0"/>
            </a:br>
            <a:r>
              <a:rPr lang="en-GB" dirty="0"/>
              <a:t>font size</a:t>
            </a:r>
          </a:p>
        </p:txBody>
      </p:sp>
      <p:sp>
        <p:nvSpPr>
          <p:cNvPr id="4" name="Footer Placeholder 3">
            <a:extLst>
              <a:ext uri="{FF2B5EF4-FFF2-40B4-BE49-F238E27FC236}">
                <a16:creationId xmlns:a16="http://schemas.microsoft.com/office/drawing/2014/main" id="{5ABB7F5E-7900-BBD8-0973-4C9A2BDD353E}"/>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C4416BB7-309C-D490-D009-FCF9781A65C8}"/>
              </a:ext>
            </a:extLst>
          </p:cNvPr>
          <p:cNvSpPr>
            <a:spLocks noGrp="1"/>
          </p:cNvSpPr>
          <p:nvPr>
            <p:ph type="sldNum" sz="quarter" idx="12"/>
          </p:nvPr>
        </p:nvSpPr>
        <p:spPr/>
        <p:txBody>
          <a:bodyPr/>
          <a:lstStyle/>
          <a:p>
            <a:fld id="{9B760F7B-44E8-4480-8E98-A0350AC505B4}" type="slidenum">
              <a:rPr lang="en-GB" smtClean="0"/>
              <a:t>59</a:t>
            </a:fld>
            <a:endParaRPr lang="en-GB"/>
          </a:p>
        </p:txBody>
      </p:sp>
      <p:sp>
        <p:nvSpPr>
          <p:cNvPr id="6" name="Rectangle 5">
            <a:extLst>
              <a:ext uri="{FF2B5EF4-FFF2-40B4-BE49-F238E27FC236}">
                <a16:creationId xmlns:a16="http://schemas.microsoft.com/office/drawing/2014/main" id="{8BDF0A0A-8A95-D855-5E74-2A4F5DC359B9}"/>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dirty="0">
                <a:solidFill>
                  <a:schemeClr val="accent3">
                    <a:lumMod val="50000"/>
                  </a:schemeClr>
                </a:solidFill>
              </a:rPr>
              <a:t>Related reading:</a:t>
            </a:r>
          </a:p>
          <a:p>
            <a:pPr marL="285750" indent="-285750">
              <a:buFont typeface="Arial" panose="020B0604020202020204" pitchFamily="34" charset="0"/>
              <a:buChar char="•"/>
            </a:pPr>
            <a:r>
              <a:rPr lang="en-GB" sz="2000" dirty="0">
                <a:solidFill>
                  <a:schemeClr val="accent3">
                    <a:lumMod val="50000"/>
                  </a:schemeClr>
                </a:solidFill>
                <a:hlinkClick r:id="rId2"/>
              </a:rPr>
              <a:t>How to use rem units in CSS for accessible design</a:t>
            </a:r>
            <a:endParaRPr lang="en-GB" sz="2000" dirty="0">
              <a:solidFill>
                <a:schemeClr val="accent3">
                  <a:lumMod val="50000"/>
                </a:schemeClr>
              </a:solidFill>
            </a:endParaRPr>
          </a:p>
          <a:p>
            <a:pPr marL="285750" indent="-285750">
              <a:buFont typeface="Arial" panose="020B0604020202020204" pitchFamily="34" charset="0"/>
              <a:buChar char="•"/>
            </a:pPr>
            <a:endParaRPr lang="en-GB" sz="2000" dirty="0">
              <a:solidFill>
                <a:schemeClr val="accent3">
                  <a:lumMod val="50000"/>
                </a:schemeClr>
              </a:solidFill>
            </a:endParaRPr>
          </a:p>
        </p:txBody>
      </p:sp>
    </p:spTree>
    <p:extLst>
      <p:ext uri="{BB962C8B-B14F-4D97-AF65-F5344CB8AC3E}">
        <p14:creationId xmlns:p14="http://schemas.microsoft.com/office/powerpoint/2010/main" val="3219337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FI"/>
              <a:t>Join the Vevox session</a:t>
            </a:r>
          </a:p>
        </p:txBody>
      </p:sp>
      <p:sp>
        <p:nvSpPr>
          <p:cNvPr id="3" name="Content Placeholder 2">
            <a:extLst>
              <a:ext uri="{FF2B5EF4-FFF2-40B4-BE49-F238E27FC236}">
                <a16:creationId xmlns:a16="http://schemas.microsoft.com/office/drawing/2014/main" id="{69BB87DD-025D-AE43-4A03-910135B61E5D}"/>
              </a:ext>
              <a:ext uri="{C183D7F6-B498-43B3-948B-1728B52AA6E4}">
                <adec:decorative xmlns:adec="http://schemas.microsoft.com/office/drawing/2017/decorative" val="1"/>
              </a:ext>
            </a:extLst>
          </p:cNvPr>
          <p:cNvSpPr>
            <a:spLocks noGrp="1"/>
          </p:cNvSpPr>
          <p:nvPr>
            <p:ph sz="quarter" idx="13"/>
            <p:custDataLst>
              <p:tags r:id="rId3"/>
            </p:custDataLst>
          </p:nvPr>
        </p:nvSpPr>
        <p:spPr/>
        <p:txBody>
          <a:bodyPr/>
          <a:lstStyle/>
          <a:p>
            <a:pPr marL="0" indent="0">
              <a:buNone/>
            </a:pPr>
            <a:r>
              <a:rPr lang="en-FI"/>
              <a:t> </a:t>
            </a:r>
          </a:p>
        </p:txBody>
      </p:sp>
      <p:sp>
        <p:nvSpPr>
          <p:cNvPr id="4" name="TextBox 3">
            <a:extLst>
              <a:ext uri="{FF2B5EF4-FFF2-40B4-BE49-F238E27FC236}">
                <a16:creationId xmlns:a16="http://schemas.microsoft.com/office/drawing/2014/main" id="{529F3A53-3CA6-48BC-9126-240C31D37080}"/>
              </a:ext>
            </a:extLst>
          </p:cNvPr>
          <p:cNvSpPr txBox="1"/>
          <p:nvPr>
            <p:custDataLst>
              <p:tags r:id="rId4"/>
            </p:custDataLst>
          </p:nvPr>
        </p:nvSpPr>
        <p:spPr>
          <a:xfrm>
            <a:off x="838200" y="1790700"/>
            <a:ext cx="7340600" cy="4419600"/>
          </a:xfrm>
          <a:prstGeom prst="rect">
            <a:avLst/>
          </a:prstGeom>
          <a:noFill/>
        </p:spPr>
        <p:txBody>
          <a:bodyPr vertOverflow="overflow" vert="horz" wrap="square" rtlCol="0" anchor="t">
            <a:spAutoFit/>
          </a:bodyPr>
          <a:lstStyle/>
          <a:p>
            <a:pPr algn="l"/>
            <a:r>
              <a:rPr lang="en-GB" sz="3500"/>
              <a:t>Go to </a:t>
            </a:r>
            <a:r>
              <a:rPr lang="en-GB" sz="3500" b="1"/>
              <a:t>vevox.app</a:t>
            </a:r>
            <a:r>
              <a:rPr lang="en-GB" sz="3500"/>
              <a:t>
Enter the session ID: </a:t>
            </a:r>
            <a:r>
              <a:rPr lang="en-GB" sz="3500" b="1"/>
              <a:t>176-296-390</a:t>
            </a:r>
            <a:r>
              <a:rPr lang="en-GB" sz="3500"/>
              <a:t>
Or scan the QR code</a:t>
            </a:r>
          </a:p>
        </p:txBody>
      </p:sp>
      <p:sp>
        <p:nvSpPr>
          <p:cNvPr id="5" name="Rectangle 4">
            <a:extLst>
              <a:ext uri="{FF2B5EF4-FFF2-40B4-BE49-F238E27FC236}">
                <a16:creationId xmlns:a16="http://schemas.microsoft.com/office/drawing/2014/main" id="{439099DB-EDD4-4017-939B-DBD3B995E102}"/>
              </a:ext>
              <a:ext uri="{C183D7F6-B498-43B3-948B-1728B52AA6E4}">
                <adec:decorative xmlns:adec="http://schemas.microsoft.com/office/drawing/2017/decorative" val="1"/>
              </a:ext>
            </a:extLst>
          </p:cNvPr>
          <p:cNvSpPr/>
          <p:nvPr>
            <p:custDataLst>
              <p:tags r:id="rId5"/>
            </p:custDataLst>
          </p:nvPr>
        </p:nvSpPr>
        <p:spPr>
          <a:xfrm>
            <a:off x="8178800" y="1943100"/>
            <a:ext cx="2755900" cy="2755900"/>
          </a:xfrm>
          <a:prstGeom prst="rect">
            <a:avLst/>
          </a:prstGeom>
          <a:solidFill>
            <a:srgbClr val="FFFFFF"/>
          </a:solidFill>
          <a:ln w="0" cap="flat" cmpd="sng" algn="ctr">
            <a:solidFill>
              <a:srgbClr val="FFFFFF"/>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08" name="Footer Placeholder 1307">
            <a:extLst>
              <a:ext uri="{FF2B5EF4-FFF2-40B4-BE49-F238E27FC236}">
                <a16:creationId xmlns:a16="http://schemas.microsoft.com/office/drawing/2014/main" id="{B697E1AF-D670-9BD3-3C23-B6BC6DE747BE}"/>
              </a:ext>
            </a:extLst>
          </p:cNvPr>
          <p:cNvSpPr>
            <a:spLocks noGrp="1"/>
          </p:cNvSpPr>
          <p:nvPr>
            <p:ph type="ftr" sz="quarter" idx="11"/>
          </p:nvPr>
        </p:nvSpPr>
        <p:spPr/>
        <p:txBody>
          <a:bodyPr/>
          <a:lstStyle/>
          <a:p>
            <a:r>
              <a:rPr lang="en-FI"/>
              <a:t>Web Accessibility 101</a:t>
            </a:r>
          </a:p>
        </p:txBody>
      </p:sp>
      <p:sp>
        <p:nvSpPr>
          <p:cNvPr id="1309" name="Slide Number Placeholder 1308">
            <a:extLst>
              <a:ext uri="{FF2B5EF4-FFF2-40B4-BE49-F238E27FC236}">
                <a16:creationId xmlns:a16="http://schemas.microsoft.com/office/drawing/2014/main" id="{0181CBDB-362D-BC27-7B3C-1BA748B27AE5}"/>
              </a:ext>
            </a:extLst>
          </p:cNvPr>
          <p:cNvSpPr>
            <a:spLocks noGrp="1"/>
          </p:cNvSpPr>
          <p:nvPr>
            <p:ph type="sldNum" sz="quarter" idx="12"/>
          </p:nvPr>
        </p:nvSpPr>
        <p:spPr/>
        <p:txBody>
          <a:bodyPr/>
          <a:lstStyle/>
          <a:p>
            <a:fld id="{9D4AD3D6-B89C-4D82-B254-B84B3D342745}" type="slidenum">
              <a:rPr lang="en-FI" smtClean="0"/>
              <a:t>6</a:t>
            </a:fld>
            <a:endParaRPr lang="en-FI"/>
          </a:p>
        </p:txBody>
      </p:sp>
      <p:sp>
        <p:nvSpPr>
          <p:cNvPr id="2078" name="Rectangle 2077">
            <a:extLst>
              <a:ext uri="{FF2B5EF4-FFF2-40B4-BE49-F238E27FC236}">
                <a16:creationId xmlns:a16="http://schemas.microsoft.com/office/drawing/2014/main" id="{046E461B-36A2-4B89-8B01-7FC7E83C3A1D}"/>
              </a:ext>
              <a:ext uri="{C183D7F6-B498-43B3-948B-1728B52AA6E4}">
                <adec:decorative xmlns:adec="http://schemas.microsoft.com/office/drawing/2017/decorative" val="1"/>
              </a:ext>
            </a:extLst>
          </p:cNvPr>
          <p:cNvSpPr/>
          <p:nvPr>
            <p:custDataLst>
              <p:tags r:id="rId6"/>
            </p:custDataLst>
          </p:nvPr>
        </p:nvSpPr>
        <p:spPr>
          <a:xfrm>
            <a:off x="8267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079" name="Rectangle 2078">
            <a:extLst>
              <a:ext uri="{FF2B5EF4-FFF2-40B4-BE49-F238E27FC236}">
                <a16:creationId xmlns:a16="http://schemas.microsoft.com/office/drawing/2014/main" id="{CC4B36E3-03DD-47A2-AD71-896C3970E3F9}"/>
              </a:ext>
              <a:ext uri="{C183D7F6-B498-43B3-948B-1728B52AA6E4}">
                <adec:decorative xmlns:adec="http://schemas.microsoft.com/office/drawing/2017/decorative" val="1"/>
              </a:ext>
            </a:extLst>
          </p:cNvPr>
          <p:cNvSpPr/>
          <p:nvPr>
            <p:custDataLst>
              <p:tags r:id="rId7"/>
            </p:custDataLst>
          </p:nvPr>
        </p:nvSpPr>
        <p:spPr>
          <a:xfrm>
            <a:off x="8356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0" name="Rectangle 1309">
            <a:extLst>
              <a:ext uri="{FF2B5EF4-FFF2-40B4-BE49-F238E27FC236}">
                <a16:creationId xmlns:a16="http://schemas.microsoft.com/office/drawing/2014/main" id="{98476B97-E887-495B-A045-6CB8747118B7}"/>
              </a:ext>
              <a:ext uri="{C183D7F6-B498-43B3-948B-1728B52AA6E4}">
                <adec:decorative xmlns:adec="http://schemas.microsoft.com/office/drawing/2017/decorative" val="1"/>
              </a:ext>
            </a:extLst>
          </p:cNvPr>
          <p:cNvSpPr/>
          <p:nvPr>
            <p:custDataLst>
              <p:tags r:id="rId8"/>
            </p:custDataLst>
          </p:nvPr>
        </p:nvSpPr>
        <p:spPr>
          <a:xfrm>
            <a:off x="8445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1" name="Rectangle 1310">
            <a:extLst>
              <a:ext uri="{FF2B5EF4-FFF2-40B4-BE49-F238E27FC236}">
                <a16:creationId xmlns:a16="http://schemas.microsoft.com/office/drawing/2014/main" id="{629851E9-B0BF-453D-A456-90A7C9CBB77E}"/>
              </a:ext>
              <a:ext uri="{C183D7F6-B498-43B3-948B-1728B52AA6E4}">
                <adec:decorative xmlns:adec="http://schemas.microsoft.com/office/drawing/2017/decorative" val="1"/>
              </a:ext>
            </a:extLst>
          </p:cNvPr>
          <p:cNvSpPr/>
          <p:nvPr>
            <p:custDataLst>
              <p:tags r:id="rId9"/>
            </p:custDataLst>
          </p:nvPr>
        </p:nvSpPr>
        <p:spPr>
          <a:xfrm>
            <a:off x="8534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49" name="Rectangle 448">
            <a:extLst>
              <a:ext uri="{FF2B5EF4-FFF2-40B4-BE49-F238E27FC236}">
                <a16:creationId xmlns:a16="http://schemas.microsoft.com/office/drawing/2014/main" id="{25083D64-5997-4D85-B77E-530013A02C98}"/>
              </a:ext>
              <a:ext uri="{C183D7F6-B498-43B3-948B-1728B52AA6E4}">
                <adec:decorative xmlns:adec="http://schemas.microsoft.com/office/drawing/2017/decorative" val="1"/>
              </a:ext>
            </a:extLst>
          </p:cNvPr>
          <p:cNvSpPr/>
          <p:nvPr>
            <p:custDataLst>
              <p:tags r:id="rId10"/>
            </p:custDataLst>
          </p:nvPr>
        </p:nvSpPr>
        <p:spPr>
          <a:xfrm>
            <a:off x="8623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0" name="Rectangle 449">
            <a:extLst>
              <a:ext uri="{FF2B5EF4-FFF2-40B4-BE49-F238E27FC236}">
                <a16:creationId xmlns:a16="http://schemas.microsoft.com/office/drawing/2014/main" id="{93FB5664-6030-49DB-AFE7-31A5F973CA63}"/>
              </a:ext>
              <a:ext uri="{C183D7F6-B498-43B3-948B-1728B52AA6E4}">
                <adec:decorative xmlns:adec="http://schemas.microsoft.com/office/drawing/2017/decorative" val="1"/>
              </a:ext>
            </a:extLst>
          </p:cNvPr>
          <p:cNvSpPr/>
          <p:nvPr>
            <p:custDataLst>
              <p:tags r:id="rId11"/>
            </p:custDataLst>
          </p:nvPr>
        </p:nvSpPr>
        <p:spPr>
          <a:xfrm>
            <a:off x="8712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1" name="Rectangle 450">
            <a:extLst>
              <a:ext uri="{FF2B5EF4-FFF2-40B4-BE49-F238E27FC236}">
                <a16:creationId xmlns:a16="http://schemas.microsoft.com/office/drawing/2014/main" id="{DEF62BCC-D226-4F41-B490-4EF27A40C23B}"/>
              </a:ext>
              <a:ext uri="{C183D7F6-B498-43B3-948B-1728B52AA6E4}">
                <adec:decorative xmlns:adec="http://schemas.microsoft.com/office/drawing/2017/decorative" val="1"/>
              </a:ext>
            </a:extLst>
          </p:cNvPr>
          <p:cNvSpPr/>
          <p:nvPr>
            <p:custDataLst>
              <p:tags r:id="rId12"/>
            </p:custDataLst>
          </p:nvPr>
        </p:nvSpPr>
        <p:spPr>
          <a:xfrm>
            <a:off x="8801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2" name="Rectangle 451">
            <a:extLst>
              <a:ext uri="{FF2B5EF4-FFF2-40B4-BE49-F238E27FC236}">
                <a16:creationId xmlns:a16="http://schemas.microsoft.com/office/drawing/2014/main" id="{114F4683-B23B-4512-BACB-33A7B49D5368}"/>
              </a:ext>
              <a:ext uri="{C183D7F6-B498-43B3-948B-1728B52AA6E4}">
                <adec:decorative xmlns:adec="http://schemas.microsoft.com/office/drawing/2017/decorative" val="1"/>
              </a:ext>
            </a:extLst>
          </p:cNvPr>
          <p:cNvSpPr/>
          <p:nvPr>
            <p:custDataLst>
              <p:tags r:id="rId13"/>
            </p:custDataLst>
          </p:nvPr>
        </p:nvSpPr>
        <p:spPr>
          <a:xfrm>
            <a:off x="8978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3" name="Rectangle 452">
            <a:extLst>
              <a:ext uri="{FF2B5EF4-FFF2-40B4-BE49-F238E27FC236}">
                <a16:creationId xmlns:a16="http://schemas.microsoft.com/office/drawing/2014/main" id="{524433A9-305F-435E-B2BC-F20D21C81C39}"/>
              </a:ext>
              <a:ext uri="{C183D7F6-B498-43B3-948B-1728B52AA6E4}">
                <adec:decorative xmlns:adec="http://schemas.microsoft.com/office/drawing/2017/decorative" val="1"/>
              </a:ext>
            </a:extLst>
          </p:cNvPr>
          <p:cNvSpPr/>
          <p:nvPr>
            <p:custDataLst>
              <p:tags r:id="rId14"/>
            </p:custDataLst>
          </p:nvPr>
        </p:nvSpPr>
        <p:spPr>
          <a:xfrm>
            <a:off x="9067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4" name="Rectangle 453">
            <a:extLst>
              <a:ext uri="{FF2B5EF4-FFF2-40B4-BE49-F238E27FC236}">
                <a16:creationId xmlns:a16="http://schemas.microsoft.com/office/drawing/2014/main" id="{F3E812AD-C1FA-402D-BA04-142B13C1E292}"/>
              </a:ext>
              <a:ext uri="{C183D7F6-B498-43B3-948B-1728B52AA6E4}">
                <adec:decorative xmlns:adec="http://schemas.microsoft.com/office/drawing/2017/decorative" val="1"/>
              </a:ext>
            </a:extLst>
          </p:cNvPr>
          <p:cNvSpPr/>
          <p:nvPr>
            <p:custDataLst>
              <p:tags r:id="rId15"/>
            </p:custDataLst>
          </p:nvPr>
        </p:nvSpPr>
        <p:spPr>
          <a:xfrm>
            <a:off x="9245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5" name="Rectangle 454">
            <a:extLst>
              <a:ext uri="{FF2B5EF4-FFF2-40B4-BE49-F238E27FC236}">
                <a16:creationId xmlns:a16="http://schemas.microsoft.com/office/drawing/2014/main" id="{E9EF91CB-AEF2-4BA9-ABB8-956CD56011D9}"/>
              </a:ext>
              <a:ext uri="{C183D7F6-B498-43B3-948B-1728B52AA6E4}">
                <adec:decorative xmlns:adec="http://schemas.microsoft.com/office/drawing/2017/decorative" val="1"/>
              </a:ext>
            </a:extLst>
          </p:cNvPr>
          <p:cNvSpPr/>
          <p:nvPr>
            <p:custDataLst>
              <p:tags r:id="rId16"/>
            </p:custDataLst>
          </p:nvPr>
        </p:nvSpPr>
        <p:spPr>
          <a:xfrm>
            <a:off x="9334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6" name="Rectangle 455">
            <a:extLst>
              <a:ext uri="{FF2B5EF4-FFF2-40B4-BE49-F238E27FC236}">
                <a16:creationId xmlns:a16="http://schemas.microsoft.com/office/drawing/2014/main" id="{2E2C000C-BE3E-4F80-9C2A-4DE7CFD8EDCD}"/>
              </a:ext>
              <a:ext uri="{C183D7F6-B498-43B3-948B-1728B52AA6E4}">
                <adec:decorative xmlns:adec="http://schemas.microsoft.com/office/drawing/2017/decorative" val="1"/>
              </a:ext>
            </a:extLst>
          </p:cNvPr>
          <p:cNvSpPr/>
          <p:nvPr>
            <p:custDataLst>
              <p:tags r:id="rId17"/>
            </p:custDataLst>
          </p:nvPr>
        </p:nvSpPr>
        <p:spPr>
          <a:xfrm>
            <a:off x="9956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7" name="Rectangle 456">
            <a:extLst>
              <a:ext uri="{FF2B5EF4-FFF2-40B4-BE49-F238E27FC236}">
                <a16:creationId xmlns:a16="http://schemas.microsoft.com/office/drawing/2014/main" id="{A71F4ACE-747B-40EF-BA4E-05F3C168FCC1}"/>
              </a:ext>
              <a:ext uri="{C183D7F6-B498-43B3-948B-1728B52AA6E4}">
                <adec:decorative xmlns:adec="http://schemas.microsoft.com/office/drawing/2017/decorative" val="1"/>
              </a:ext>
            </a:extLst>
          </p:cNvPr>
          <p:cNvSpPr/>
          <p:nvPr>
            <p:custDataLst>
              <p:tags r:id="rId18"/>
            </p:custDataLst>
          </p:nvPr>
        </p:nvSpPr>
        <p:spPr>
          <a:xfrm>
            <a:off x="10045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8" name="Rectangle 457">
            <a:extLst>
              <a:ext uri="{FF2B5EF4-FFF2-40B4-BE49-F238E27FC236}">
                <a16:creationId xmlns:a16="http://schemas.microsoft.com/office/drawing/2014/main" id="{E4757B0B-48E1-4E7F-9ACB-438310D7C678}"/>
              </a:ext>
              <a:ext uri="{C183D7F6-B498-43B3-948B-1728B52AA6E4}">
                <adec:decorative xmlns:adec="http://schemas.microsoft.com/office/drawing/2017/decorative" val="1"/>
              </a:ext>
            </a:extLst>
          </p:cNvPr>
          <p:cNvSpPr/>
          <p:nvPr>
            <p:custDataLst>
              <p:tags r:id="rId19"/>
            </p:custDataLst>
          </p:nvPr>
        </p:nvSpPr>
        <p:spPr>
          <a:xfrm>
            <a:off x="10223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9" name="Rectangle 458">
            <a:extLst>
              <a:ext uri="{FF2B5EF4-FFF2-40B4-BE49-F238E27FC236}">
                <a16:creationId xmlns:a16="http://schemas.microsoft.com/office/drawing/2014/main" id="{A6593CD5-BB42-43D5-B1E2-3634DB038401}"/>
              </a:ext>
              <a:ext uri="{C183D7F6-B498-43B3-948B-1728B52AA6E4}">
                <adec:decorative xmlns:adec="http://schemas.microsoft.com/office/drawing/2017/decorative" val="1"/>
              </a:ext>
            </a:extLst>
          </p:cNvPr>
          <p:cNvSpPr/>
          <p:nvPr>
            <p:custDataLst>
              <p:tags r:id="rId20"/>
            </p:custDataLst>
          </p:nvPr>
        </p:nvSpPr>
        <p:spPr>
          <a:xfrm>
            <a:off x="10312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0" name="Rectangle 459">
            <a:extLst>
              <a:ext uri="{FF2B5EF4-FFF2-40B4-BE49-F238E27FC236}">
                <a16:creationId xmlns:a16="http://schemas.microsoft.com/office/drawing/2014/main" id="{4E0B3828-28DF-45DC-A620-AB5C26587785}"/>
              </a:ext>
              <a:ext uri="{C183D7F6-B498-43B3-948B-1728B52AA6E4}">
                <adec:decorative xmlns:adec="http://schemas.microsoft.com/office/drawing/2017/decorative" val="1"/>
              </a:ext>
            </a:extLst>
          </p:cNvPr>
          <p:cNvSpPr/>
          <p:nvPr>
            <p:custDataLst>
              <p:tags r:id="rId21"/>
            </p:custDataLst>
          </p:nvPr>
        </p:nvSpPr>
        <p:spPr>
          <a:xfrm>
            <a:off x="10401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1" name="Rectangle 460">
            <a:extLst>
              <a:ext uri="{FF2B5EF4-FFF2-40B4-BE49-F238E27FC236}">
                <a16:creationId xmlns:a16="http://schemas.microsoft.com/office/drawing/2014/main" id="{8EFD41DB-FFD7-458C-ADFA-7ACA8C628535}"/>
              </a:ext>
              <a:ext uri="{C183D7F6-B498-43B3-948B-1728B52AA6E4}">
                <adec:decorative xmlns:adec="http://schemas.microsoft.com/office/drawing/2017/decorative" val="1"/>
              </a:ext>
            </a:extLst>
          </p:cNvPr>
          <p:cNvSpPr/>
          <p:nvPr>
            <p:custDataLst>
              <p:tags r:id="rId22"/>
            </p:custDataLst>
          </p:nvPr>
        </p:nvSpPr>
        <p:spPr>
          <a:xfrm>
            <a:off x="10490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2" name="Rectangle 461">
            <a:extLst>
              <a:ext uri="{FF2B5EF4-FFF2-40B4-BE49-F238E27FC236}">
                <a16:creationId xmlns:a16="http://schemas.microsoft.com/office/drawing/2014/main" id="{0DD084D1-765F-44A0-BA8F-918299178B81}"/>
              </a:ext>
              <a:ext uri="{C183D7F6-B498-43B3-948B-1728B52AA6E4}">
                <adec:decorative xmlns:adec="http://schemas.microsoft.com/office/drawing/2017/decorative" val="1"/>
              </a:ext>
            </a:extLst>
          </p:cNvPr>
          <p:cNvSpPr/>
          <p:nvPr>
            <p:custDataLst>
              <p:tags r:id="rId23"/>
            </p:custDataLst>
          </p:nvPr>
        </p:nvSpPr>
        <p:spPr>
          <a:xfrm>
            <a:off x="10579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3" name="Rectangle 462">
            <a:extLst>
              <a:ext uri="{FF2B5EF4-FFF2-40B4-BE49-F238E27FC236}">
                <a16:creationId xmlns:a16="http://schemas.microsoft.com/office/drawing/2014/main" id="{7FA62190-712E-4564-B402-BAE3F9C3D6FB}"/>
              </a:ext>
              <a:ext uri="{C183D7F6-B498-43B3-948B-1728B52AA6E4}">
                <adec:decorative xmlns:adec="http://schemas.microsoft.com/office/drawing/2017/decorative" val="1"/>
              </a:ext>
            </a:extLst>
          </p:cNvPr>
          <p:cNvSpPr/>
          <p:nvPr>
            <p:custDataLst>
              <p:tags r:id="rId24"/>
            </p:custDataLst>
          </p:nvPr>
        </p:nvSpPr>
        <p:spPr>
          <a:xfrm>
            <a:off x="106680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4" name="Rectangle 463">
            <a:extLst>
              <a:ext uri="{FF2B5EF4-FFF2-40B4-BE49-F238E27FC236}">
                <a16:creationId xmlns:a16="http://schemas.microsoft.com/office/drawing/2014/main" id="{0A08B244-A699-4083-9CF5-EB9EFFB279CD}"/>
              </a:ext>
              <a:ext uri="{C183D7F6-B498-43B3-948B-1728B52AA6E4}">
                <adec:decorative xmlns:adec="http://schemas.microsoft.com/office/drawing/2017/decorative" val="1"/>
              </a:ext>
            </a:extLst>
          </p:cNvPr>
          <p:cNvSpPr/>
          <p:nvPr>
            <p:custDataLst>
              <p:tags r:id="rId25"/>
            </p:custDataLst>
          </p:nvPr>
        </p:nvSpPr>
        <p:spPr>
          <a:xfrm>
            <a:off x="10756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5" name="Rectangle 464">
            <a:extLst>
              <a:ext uri="{FF2B5EF4-FFF2-40B4-BE49-F238E27FC236}">
                <a16:creationId xmlns:a16="http://schemas.microsoft.com/office/drawing/2014/main" id="{F513BDEE-00DF-49BC-8512-C741B3B17597}"/>
              </a:ext>
              <a:ext uri="{C183D7F6-B498-43B3-948B-1728B52AA6E4}">
                <adec:decorative xmlns:adec="http://schemas.microsoft.com/office/drawing/2017/decorative" val="1"/>
              </a:ext>
            </a:extLst>
          </p:cNvPr>
          <p:cNvSpPr/>
          <p:nvPr>
            <p:custDataLst>
              <p:tags r:id="rId26"/>
            </p:custDataLst>
          </p:nvPr>
        </p:nvSpPr>
        <p:spPr>
          <a:xfrm>
            <a:off x="8267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6" name="Rectangle 465">
            <a:extLst>
              <a:ext uri="{FF2B5EF4-FFF2-40B4-BE49-F238E27FC236}">
                <a16:creationId xmlns:a16="http://schemas.microsoft.com/office/drawing/2014/main" id="{4FFB8C04-4DDF-4E7A-9006-37E640537594}"/>
              </a:ext>
              <a:ext uri="{C183D7F6-B498-43B3-948B-1728B52AA6E4}">
                <adec:decorative xmlns:adec="http://schemas.microsoft.com/office/drawing/2017/decorative" val="1"/>
              </a:ext>
            </a:extLst>
          </p:cNvPr>
          <p:cNvSpPr/>
          <p:nvPr>
            <p:custDataLst>
              <p:tags r:id="rId27"/>
            </p:custDataLst>
          </p:nvPr>
        </p:nvSpPr>
        <p:spPr>
          <a:xfrm>
            <a:off x="8801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7" name="Rectangle 466">
            <a:extLst>
              <a:ext uri="{FF2B5EF4-FFF2-40B4-BE49-F238E27FC236}">
                <a16:creationId xmlns:a16="http://schemas.microsoft.com/office/drawing/2014/main" id="{01DEC59F-6587-4C95-9488-FD40ECA561CB}"/>
              </a:ext>
              <a:ext uri="{C183D7F6-B498-43B3-948B-1728B52AA6E4}">
                <adec:decorative xmlns:adec="http://schemas.microsoft.com/office/drawing/2017/decorative" val="1"/>
              </a:ext>
            </a:extLst>
          </p:cNvPr>
          <p:cNvSpPr/>
          <p:nvPr>
            <p:custDataLst>
              <p:tags r:id="rId28"/>
            </p:custDataLst>
          </p:nvPr>
        </p:nvSpPr>
        <p:spPr>
          <a:xfrm>
            <a:off x="9067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8" name="Rectangle 467">
            <a:extLst>
              <a:ext uri="{FF2B5EF4-FFF2-40B4-BE49-F238E27FC236}">
                <a16:creationId xmlns:a16="http://schemas.microsoft.com/office/drawing/2014/main" id="{3809A59C-29B1-4064-BCF3-CC13922FA2E3}"/>
              </a:ext>
              <a:ext uri="{C183D7F6-B498-43B3-948B-1728B52AA6E4}">
                <adec:decorative xmlns:adec="http://schemas.microsoft.com/office/drawing/2017/decorative" val="1"/>
              </a:ext>
            </a:extLst>
          </p:cNvPr>
          <p:cNvSpPr/>
          <p:nvPr>
            <p:custDataLst>
              <p:tags r:id="rId29"/>
            </p:custDataLst>
          </p:nvPr>
        </p:nvSpPr>
        <p:spPr>
          <a:xfrm>
            <a:off x="9156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9" name="Rectangle 468">
            <a:extLst>
              <a:ext uri="{FF2B5EF4-FFF2-40B4-BE49-F238E27FC236}">
                <a16:creationId xmlns:a16="http://schemas.microsoft.com/office/drawing/2014/main" id="{AA03BF65-A47A-439F-B4B5-BFC80C494121}"/>
              </a:ext>
              <a:ext uri="{C183D7F6-B498-43B3-948B-1728B52AA6E4}">
                <adec:decorative xmlns:adec="http://schemas.microsoft.com/office/drawing/2017/decorative" val="1"/>
              </a:ext>
            </a:extLst>
          </p:cNvPr>
          <p:cNvSpPr/>
          <p:nvPr>
            <p:custDataLst>
              <p:tags r:id="rId30"/>
            </p:custDataLst>
          </p:nvPr>
        </p:nvSpPr>
        <p:spPr>
          <a:xfrm>
            <a:off x="9690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0" name="Rectangle 469">
            <a:extLst>
              <a:ext uri="{FF2B5EF4-FFF2-40B4-BE49-F238E27FC236}">
                <a16:creationId xmlns:a16="http://schemas.microsoft.com/office/drawing/2014/main" id="{CD0B938C-A2CE-4347-8C88-A5811CD656C9}"/>
              </a:ext>
              <a:ext uri="{C183D7F6-B498-43B3-948B-1728B52AA6E4}">
                <adec:decorative xmlns:adec="http://schemas.microsoft.com/office/drawing/2017/decorative" val="1"/>
              </a:ext>
            </a:extLst>
          </p:cNvPr>
          <p:cNvSpPr/>
          <p:nvPr>
            <p:custDataLst>
              <p:tags r:id="rId31"/>
            </p:custDataLst>
          </p:nvPr>
        </p:nvSpPr>
        <p:spPr>
          <a:xfrm>
            <a:off x="9867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1" name="Rectangle 470">
            <a:extLst>
              <a:ext uri="{FF2B5EF4-FFF2-40B4-BE49-F238E27FC236}">
                <a16:creationId xmlns:a16="http://schemas.microsoft.com/office/drawing/2014/main" id="{D35ED97A-D642-4DDC-9ABF-D72C1EF4653F}"/>
              </a:ext>
              <a:ext uri="{C183D7F6-B498-43B3-948B-1728B52AA6E4}">
                <adec:decorative xmlns:adec="http://schemas.microsoft.com/office/drawing/2017/decorative" val="1"/>
              </a:ext>
            </a:extLst>
          </p:cNvPr>
          <p:cNvSpPr/>
          <p:nvPr>
            <p:custDataLst>
              <p:tags r:id="rId32"/>
            </p:custDataLst>
          </p:nvPr>
        </p:nvSpPr>
        <p:spPr>
          <a:xfrm>
            <a:off x="9956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2" name="Rectangle 471">
            <a:extLst>
              <a:ext uri="{FF2B5EF4-FFF2-40B4-BE49-F238E27FC236}">
                <a16:creationId xmlns:a16="http://schemas.microsoft.com/office/drawing/2014/main" id="{52AAD5CE-09B1-4E00-BC89-7FD69F9C3B2C}"/>
              </a:ext>
              <a:ext uri="{C183D7F6-B498-43B3-948B-1728B52AA6E4}">
                <adec:decorative xmlns:adec="http://schemas.microsoft.com/office/drawing/2017/decorative" val="1"/>
              </a:ext>
            </a:extLst>
          </p:cNvPr>
          <p:cNvSpPr/>
          <p:nvPr>
            <p:custDataLst>
              <p:tags r:id="rId33"/>
            </p:custDataLst>
          </p:nvPr>
        </p:nvSpPr>
        <p:spPr>
          <a:xfrm>
            <a:off x="102235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3" name="Rectangle 472">
            <a:extLst>
              <a:ext uri="{FF2B5EF4-FFF2-40B4-BE49-F238E27FC236}">
                <a16:creationId xmlns:a16="http://schemas.microsoft.com/office/drawing/2014/main" id="{4464A116-874F-4DD6-8C72-786B4658DB42}"/>
              </a:ext>
              <a:ext uri="{C183D7F6-B498-43B3-948B-1728B52AA6E4}">
                <adec:decorative xmlns:adec="http://schemas.microsoft.com/office/drawing/2017/decorative" val="1"/>
              </a:ext>
            </a:extLst>
          </p:cNvPr>
          <p:cNvSpPr/>
          <p:nvPr>
            <p:custDataLst>
              <p:tags r:id="rId34"/>
            </p:custDataLst>
          </p:nvPr>
        </p:nvSpPr>
        <p:spPr>
          <a:xfrm>
            <a:off x="10756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4" name="Rectangle 473">
            <a:extLst>
              <a:ext uri="{FF2B5EF4-FFF2-40B4-BE49-F238E27FC236}">
                <a16:creationId xmlns:a16="http://schemas.microsoft.com/office/drawing/2014/main" id="{3BF5A811-4C2D-493A-AC12-98298D477DA1}"/>
              </a:ext>
              <a:ext uri="{C183D7F6-B498-43B3-948B-1728B52AA6E4}">
                <adec:decorative xmlns:adec="http://schemas.microsoft.com/office/drawing/2017/decorative" val="1"/>
              </a:ext>
            </a:extLst>
          </p:cNvPr>
          <p:cNvSpPr/>
          <p:nvPr>
            <p:custDataLst>
              <p:tags r:id="rId35"/>
            </p:custDataLst>
          </p:nvPr>
        </p:nvSpPr>
        <p:spPr>
          <a:xfrm>
            <a:off x="8267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5" name="Rectangle 474">
            <a:extLst>
              <a:ext uri="{FF2B5EF4-FFF2-40B4-BE49-F238E27FC236}">
                <a16:creationId xmlns:a16="http://schemas.microsoft.com/office/drawing/2014/main" id="{EC435207-45D2-4C04-A7A3-6CA8EB3EA677}"/>
              </a:ext>
              <a:ext uri="{C183D7F6-B498-43B3-948B-1728B52AA6E4}">
                <adec:decorative xmlns:adec="http://schemas.microsoft.com/office/drawing/2017/decorative" val="1"/>
              </a:ext>
            </a:extLst>
          </p:cNvPr>
          <p:cNvSpPr/>
          <p:nvPr>
            <p:custDataLst>
              <p:tags r:id="rId36"/>
            </p:custDataLst>
          </p:nvPr>
        </p:nvSpPr>
        <p:spPr>
          <a:xfrm>
            <a:off x="8445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6" name="Rectangle 475">
            <a:extLst>
              <a:ext uri="{FF2B5EF4-FFF2-40B4-BE49-F238E27FC236}">
                <a16:creationId xmlns:a16="http://schemas.microsoft.com/office/drawing/2014/main" id="{BDC7D5A5-E30E-44FA-90C7-C50498BBC917}"/>
              </a:ext>
              <a:ext uri="{C183D7F6-B498-43B3-948B-1728B52AA6E4}">
                <adec:decorative xmlns:adec="http://schemas.microsoft.com/office/drawing/2017/decorative" val="1"/>
              </a:ext>
            </a:extLst>
          </p:cNvPr>
          <p:cNvSpPr/>
          <p:nvPr>
            <p:custDataLst>
              <p:tags r:id="rId37"/>
            </p:custDataLst>
          </p:nvPr>
        </p:nvSpPr>
        <p:spPr>
          <a:xfrm>
            <a:off x="8534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7" name="Rectangle 476">
            <a:extLst>
              <a:ext uri="{FF2B5EF4-FFF2-40B4-BE49-F238E27FC236}">
                <a16:creationId xmlns:a16="http://schemas.microsoft.com/office/drawing/2014/main" id="{F9B04FB4-34F1-4437-9D05-EF3B24EF8D63}"/>
              </a:ext>
              <a:ext uri="{C183D7F6-B498-43B3-948B-1728B52AA6E4}">
                <adec:decorative xmlns:adec="http://schemas.microsoft.com/office/drawing/2017/decorative" val="1"/>
              </a:ext>
            </a:extLst>
          </p:cNvPr>
          <p:cNvSpPr/>
          <p:nvPr>
            <p:custDataLst>
              <p:tags r:id="rId38"/>
            </p:custDataLst>
          </p:nvPr>
        </p:nvSpPr>
        <p:spPr>
          <a:xfrm>
            <a:off x="8623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8" name="Rectangle 477">
            <a:extLst>
              <a:ext uri="{FF2B5EF4-FFF2-40B4-BE49-F238E27FC236}">
                <a16:creationId xmlns:a16="http://schemas.microsoft.com/office/drawing/2014/main" id="{06B8F057-8B08-4721-80F4-C3EB16EE73C8}"/>
              </a:ext>
              <a:ext uri="{C183D7F6-B498-43B3-948B-1728B52AA6E4}">
                <adec:decorative xmlns:adec="http://schemas.microsoft.com/office/drawing/2017/decorative" val="1"/>
              </a:ext>
            </a:extLst>
          </p:cNvPr>
          <p:cNvSpPr/>
          <p:nvPr>
            <p:custDataLst>
              <p:tags r:id="rId39"/>
            </p:custDataLst>
          </p:nvPr>
        </p:nvSpPr>
        <p:spPr>
          <a:xfrm>
            <a:off x="8801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9" name="Rectangle 478">
            <a:extLst>
              <a:ext uri="{FF2B5EF4-FFF2-40B4-BE49-F238E27FC236}">
                <a16:creationId xmlns:a16="http://schemas.microsoft.com/office/drawing/2014/main" id="{F09B2F0D-EBBC-4C01-9346-1D4D6EC3175D}"/>
              </a:ext>
              <a:ext uri="{C183D7F6-B498-43B3-948B-1728B52AA6E4}">
                <adec:decorative xmlns:adec="http://schemas.microsoft.com/office/drawing/2017/decorative" val="1"/>
              </a:ext>
            </a:extLst>
          </p:cNvPr>
          <p:cNvSpPr/>
          <p:nvPr>
            <p:custDataLst>
              <p:tags r:id="rId40"/>
            </p:custDataLst>
          </p:nvPr>
        </p:nvSpPr>
        <p:spPr>
          <a:xfrm>
            <a:off x="9156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0" name="Rectangle 2399">
            <a:extLst>
              <a:ext uri="{FF2B5EF4-FFF2-40B4-BE49-F238E27FC236}">
                <a16:creationId xmlns:a16="http://schemas.microsoft.com/office/drawing/2014/main" id="{7019F3C3-F10A-4542-954E-F1A54019611B}"/>
              </a:ext>
              <a:ext uri="{C183D7F6-B498-43B3-948B-1728B52AA6E4}">
                <adec:decorative xmlns:adec="http://schemas.microsoft.com/office/drawing/2017/decorative" val="1"/>
              </a:ext>
            </a:extLst>
          </p:cNvPr>
          <p:cNvSpPr/>
          <p:nvPr>
            <p:custDataLst>
              <p:tags r:id="rId41"/>
            </p:custDataLst>
          </p:nvPr>
        </p:nvSpPr>
        <p:spPr>
          <a:xfrm>
            <a:off x="92456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1" name="Rectangle 2400">
            <a:extLst>
              <a:ext uri="{FF2B5EF4-FFF2-40B4-BE49-F238E27FC236}">
                <a16:creationId xmlns:a16="http://schemas.microsoft.com/office/drawing/2014/main" id="{C0C4887F-985C-43FF-94AB-AB1ADF83F3C1}"/>
              </a:ext>
              <a:ext uri="{C183D7F6-B498-43B3-948B-1728B52AA6E4}">
                <adec:decorative xmlns:adec="http://schemas.microsoft.com/office/drawing/2017/decorative" val="1"/>
              </a:ext>
            </a:extLst>
          </p:cNvPr>
          <p:cNvSpPr/>
          <p:nvPr>
            <p:custDataLst>
              <p:tags r:id="rId42"/>
            </p:custDataLst>
          </p:nvPr>
        </p:nvSpPr>
        <p:spPr>
          <a:xfrm>
            <a:off x="9334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2" name="Rectangle 2401">
            <a:extLst>
              <a:ext uri="{FF2B5EF4-FFF2-40B4-BE49-F238E27FC236}">
                <a16:creationId xmlns:a16="http://schemas.microsoft.com/office/drawing/2014/main" id="{4F8DF1A0-D90D-4FBE-9427-3460FD500A78}"/>
              </a:ext>
              <a:ext uri="{C183D7F6-B498-43B3-948B-1728B52AA6E4}">
                <adec:decorative xmlns:adec="http://schemas.microsoft.com/office/drawing/2017/decorative" val="1"/>
              </a:ext>
            </a:extLst>
          </p:cNvPr>
          <p:cNvSpPr/>
          <p:nvPr>
            <p:custDataLst>
              <p:tags r:id="rId43"/>
            </p:custDataLst>
          </p:nvPr>
        </p:nvSpPr>
        <p:spPr>
          <a:xfrm>
            <a:off x="9423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3" name="Rectangle 2402">
            <a:extLst>
              <a:ext uri="{FF2B5EF4-FFF2-40B4-BE49-F238E27FC236}">
                <a16:creationId xmlns:a16="http://schemas.microsoft.com/office/drawing/2014/main" id="{5DC89FD0-C0A8-47DF-B159-5D1421DD8092}"/>
              </a:ext>
              <a:ext uri="{C183D7F6-B498-43B3-948B-1728B52AA6E4}">
                <adec:decorative xmlns:adec="http://schemas.microsoft.com/office/drawing/2017/decorative" val="1"/>
              </a:ext>
            </a:extLst>
          </p:cNvPr>
          <p:cNvSpPr/>
          <p:nvPr>
            <p:custDataLst>
              <p:tags r:id="rId44"/>
            </p:custDataLst>
          </p:nvPr>
        </p:nvSpPr>
        <p:spPr>
          <a:xfrm>
            <a:off x="9601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4" name="Rectangle 2403">
            <a:extLst>
              <a:ext uri="{FF2B5EF4-FFF2-40B4-BE49-F238E27FC236}">
                <a16:creationId xmlns:a16="http://schemas.microsoft.com/office/drawing/2014/main" id="{E47B011B-51B9-4909-91F1-3CA45A377993}"/>
              </a:ext>
              <a:ext uri="{C183D7F6-B498-43B3-948B-1728B52AA6E4}">
                <adec:decorative xmlns:adec="http://schemas.microsoft.com/office/drawing/2017/decorative" val="1"/>
              </a:ext>
            </a:extLst>
          </p:cNvPr>
          <p:cNvSpPr/>
          <p:nvPr>
            <p:custDataLst>
              <p:tags r:id="rId45"/>
            </p:custDataLst>
          </p:nvPr>
        </p:nvSpPr>
        <p:spPr>
          <a:xfrm>
            <a:off x="9690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5" name="Rectangle 2404">
            <a:extLst>
              <a:ext uri="{FF2B5EF4-FFF2-40B4-BE49-F238E27FC236}">
                <a16:creationId xmlns:a16="http://schemas.microsoft.com/office/drawing/2014/main" id="{88AF2FA5-081E-46DA-8246-BF52A1DFB245}"/>
              </a:ext>
              <a:ext uri="{C183D7F6-B498-43B3-948B-1728B52AA6E4}">
                <adec:decorative xmlns:adec="http://schemas.microsoft.com/office/drawing/2017/decorative" val="1"/>
              </a:ext>
            </a:extLst>
          </p:cNvPr>
          <p:cNvSpPr/>
          <p:nvPr>
            <p:custDataLst>
              <p:tags r:id="rId46"/>
            </p:custDataLst>
          </p:nvPr>
        </p:nvSpPr>
        <p:spPr>
          <a:xfrm>
            <a:off x="97790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6" name="Rectangle 2405">
            <a:extLst>
              <a:ext uri="{FF2B5EF4-FFF2-40B4-BE49-F238E27FC236}">
                <a16:creationId xmlns:a16="http://schemas.microsoft.com/office/drawing/2014/main" id="{F897B272-B365-46D8-A4C9-0A1646E69459}"/>
              </a:ext>
              <a:ext uri="{C183D7F6-B498-43B3-948B-1728B52AA6E4}">
                <adec:decorative xmlns:adec="http://schemas.microsoft.com/office/drawing/2017/decorative" val="1"/>
              </a:ext>
            </a:extLst>
          </p:cNvPr>
          <p:cNvSpPr/>
          <p:nvPr>
            <p:custDataLst>
              <p:tags r:id="rId47"/>
            </p:custDataLst>
          </p:nvPr>
        </p:nvSpPr>
        <p:spPr>
          <a:xfrm>
            <a:off x="99568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7" name="Rectangle 2406">
            <a:extLst>
              <a:ext uri="{FF2B5EF4-FFF2-40B4-BE49-F238E27FC236}">
                <a16:creationId xmlns:a16="http://schemas.microsoft.com/office/drawing/2014/main" id="{4F689F96-6C5F-423F-B7F7-F7A37968D8D8}"/>
              </a:ext>
              <a:ext uri="{C183D7F6-B498-43B3-948B-1728B52AA6E4}">
                <adec:decorative xmlns:adec="http://schemas.microsoft.com/office/drawing/2017/decorative" val="1"/>
              </a:ext>
            </a:extLst>
          </p:cNvPr>
          <p:cNvSpPr/>
          <p:nvPr>
            <p:custDataLst>
              <p:tags r:id="rId48"/>
            </p:custDataLst>
          </p:nvPr>
        </p:nvSpPr>
        <p:spPr>
          <a:xfrm>
            <a:off x="10045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8" name="Rectangle 2407">
            <a:extLst>
              <a:ext uri="{FF2B5EF4-FFF2-40B4-BE49-F238E27FC236}">
                <a16:creationId xmlns:a16="http://schemas.microsoft.com/office/drawing/2014/main" id="{0F546D2F-C6D3-48BF-8CC6-5D4CE9ABBAAF}"/>
              </a:ext>
              <a:ext uri="{C183D7F6-B498-43B3-948B-1728B52AA6E4}">
                <adec:decorative xmlns:adec="http://schemas.microsoft.com/office/drawing/2017/decorative" val="1"/>
              </a:ext>
            </a:extLst>
          </p:cNvPr>
          <p:cNvSpPr/>
          <p:nvPr>
            <p:custDataLst>
              <p:tags r:id="rId49"/>
            </p:custDataLst>
          </p:nvPr>
        </p:nvSpPr>
        <p:spPr>
          <a:xfrm>
            <a:off x="10223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9" name="Rectangle 2408">
            <a:extLst>
              <a:ext uri="{FF2B5EF4-FFF2-40B4-BE49-F238E27FC236}">
                <a16:creationId xmlns:a16="http://schemas.microsoft.com/office/drawing/2014/main" id="{51D4D95A-E017-4875-9FD9-C50372AC43E8}"/>
              </a:ext>
              <a:ext uri="{C183D7F6-B498-43B3-948B-1728B52AA6E4}">
                <adec:decorative xmlns:adec="http://schemas.microsoft.com/office/drawing/2017/decorative" val="1"/>
              </a:ext>
            </a:extLst>
          </p:cNvPr>
          <p:cNvSpPr/>
          <p:nvPr>
            <p:custDataLst>
              <p:tags r:id="rId50"/>
            </p:custDataLst>
          </p:nvPr>
        </p:nvSpPr>
        <p:spPr>
          <a:xfrm>
            <a:off x="10401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0" name="Rectangle 2409">
            <a:extLst>
              <a:ext uri="{FF2B5EF4-FFF2-40B4-BE49-F238E27FC236}">
                <a16:creationId xmlns:a16="http://schemas.microsoft.com/office/drawing/2014/main" id="{03221188-7567-4CE6-B3FD-AE334FFDABD0}"/>
              </a:ext>
              <a:ext uri="{C183D7F6-B498-43B3-948B-1728B52AA6E4}">
                <adec:decorative xmlns:adec="http://schemas.microsoft.com/office/drawing/2017/decorative" val="1"/>
              </a:ext>
            </a:extLst>
          </p:cNvPr>
          <p:cNvSpPr/>
          <p:nvPr>
            <p:custDataLst>
              <p:tags r:id="rId51"/>
            </p:custDataLst>
          </p:nvPr>
        </p:nvSpPr>
        <p:spPr>
          <a:xfrm>
            <a:off x="10490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1" name="Rectangle 2410">
            <a:extLst>
              <a:ext uri="{FF2B5EF4-FFF2-40B4-BE49-F238E27FC236}">
                <a16:creationId xmlns:a16="http://schemas.microsoft.com/office/drawing/2014/main" id="{70DC7B72-8785-45A5-8E1D-74C33BA2A90E}"/>
              </a:ext>
              <a:ext uri="{C183D7F6-B498-43B3-948B-1728B52AA6E4}">
                <adec:decorative xmlns:adec="http://schemas.microsoft.com/office/drawing/2017/decorative" val="1"/>
              </a:ext>
            </a:extLst>
          </p:cNvPr>
          <p:cNvSpPr/>
          <p:nvPr>
            <p:custDataLst>
              <p:tags r:id="rId52"/>
            </p:custDataLst>
          </p:nvPr>
        </p:nvSpPr>
        <p:spPr>
          <a:xfrm>
            <a:off x="10579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2" name="Rectangle 2411">
            <a:extLst>
              <a:ext uri="{FF2B5EF4-FFF2-40B4-BE49-F238E27FC236}">
                <a16:creationId xmlns:a16="http://schemas.microsoft.com/office/drawing/2014/main" id="{517DD45C-C544-4626-AA1B-12F473B0E811}"/>
              </a:ext>
              <a:ext uri="{C183D7F6-B498-43B3-948B-1728B52AA6E4}">
                <adec:decorative xmlns:adec="http://schemas.microsoft.com/office/drawing/2017/decorative" val="1"/>
              </a:ext>
            </a:extLst>
          </p:cNvPr>
          <p:cNvSpPr/>
          <p:nvPr>
            <p:custDataLst>
              <p:tags r:id="rId53"/>
            </p:custDataLst>
          </p:nvPr>
        </p:nvSpPr>
        <p:spPr>
          <a:xfrm>
            <a:off x="107569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3" name="Rectangle 2412">
            <a:extLst>
              <a:ext uri="{FF2B5EF4-FFF2-40B4-BE49-F238E27FC236}">
                <a16:creationId xmlns:a16="http://schemas.microsoft.com/office/drawing/2014/main" id="{19B4D432-9FCB-4D37-9966-742667FA21AE}"/>
              </a:ext>
              <a:ext uri="{C183D7F6-B498-43B3-948B-1728B52AA6E4}">
                <adec:decorative xmlns:adec="http://schemas.microsoft.com/office/drawing/2017/decorative" val="1"/>
              </a:ext>
            </a:extLst>
          </p:cNvPr>
          <p:cNvSpPr/>
          <p:nvPr>
            <p:custDataLst>
              <p:tags r:id="rId54"/>
            </p:custDataLst>
          </p:nvPr>
        </p:nvSpPr>
        <p:spPr>
          <a:xfrm>
            <a:off x="82677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4" name="Rectangle 2413">
            <a:extLst>
              <a:ext uri="{FF2B5EF4-FFF2-40B4-BE49-F238E27FC236}">
                <a16:creationId xmlns:a16="http://schemas.microsoft.com/office/drawing/2014/main" id="{F3179111-A905-4A3A-9B1E-A43397C8C44A}"/>
              </a:ext>
              <a:ext uri="{C183D7F6-B498-43B3-948B-1728B52AA6E4}">
                <adec:decorative xmlns:adec="http://schemas.microsoft.com/office/drawing/2017/decorative" val="1"/>
              </a:ext>
            </a:extLst>
          </p:cNvPr>
          <p:cNvSpPr/>
          <p:nvPr>
            <p:custDataLst>
              <p:tags r:id="rId55"/>
            </p:custDataLst>
          </p:nvPr>
        </p:nvSpPr>
        <p:spPr>
          <a:xfrm>
            <a:off x="8445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5" name="Rectangle 2414">
            <a:extLst>
              <a:ext uri="{FF2B5EF4-FFF2-40B4-BE49-F238E27FC236}">
                <a16:creationId xmlns:a16="http://schemas.microsoft.com/office/drawing/2014/main" id="{7D21B02D-4C30-4BA3-AA65-6CC2F5CD14CB}"/>
              </a:ext>
              <a:ext uri="{C183D7F6-B498-43B3-948B-1728B52AA6E4}">
                <adec:decorative xmlns:adec="http://schemas.microsoft.com/office/drawing/2017/decorative" val="1"/>
              </a:ext>
            </a:extLst>
          </p:cNvPr>
          <p:cNvSpPr/>
          <p:nvPr>
            <p:custDataLst>
              <p:tags r:id="rId56"/>
            </p:custDataLst>
          </p:nvPr>
        </p:nvSpPr>
        <p:spPr>
          <a:xfrm>
            <a:off x="85344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6" name="Rectangle 2415">
            <a:extLst>
              <a:ext uri="{FF2B5EF4-FFF2-40B4-BE49-F238E27FC236}">
                <a16:creationId xmlns:a16="http://schemas.microsoft.com/office/drawing/2014/main" id="{EB66D110-7C0B-420B-BBB4-96B776E13F15}"/>
              </a:ext>
              <a:ext uri="{C183D7F6-B498-43B3-948B-1728B52AA6E4}">
                <adec:decorative xmlns:adec="http://schemas.microsoft.com/office/drawing/2017/decorative" val="1"/>
              </a:ext>
            </a:extLst>
          </p:cNvPr>
          <p:cNvSpPr/>
          <p:nvPr>
            <p:custDataLst>
              <p:tags r:id="rId57"/>
            </p:custDataLst>
          </p:nvPr>
        </p:nvSpPr>
        <p:spPr>
          <a:xfrm>
            <a:off x="8623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7" name="Rectangle 2416">
            <a:extLst>
              <a:ext uri="{FF2B5EF4-FFF2-40B4-BE49-F238E27FC236}">
                <a16:creationId xmlns:a16="http://schemas.microsoft.com/office/drawing/2014/main" id="{FFFA2A4D-B508-419A-89AF-C80D8B3D9D71}"/>
              </a:ext>
              <a:ext uri="{C183D7F6-B498-43B3-948B-1728B52AA6E4}">
                <adec:decorative xmlns:adec="http://schemas.microsoft.com/office/drawing/2017/decorative" val="1"/>
              </a:ext>
            </a:extLst>
          </p:cNvPr>
          <p:cNvSpPr/>
          <p:nvPr>
            <p:custDataLst>
              <p:tags r:id="rId58"/>
            </p:custDataLst>
          </p:nvPr>
        </p:nvSpPr>
        <p:spPr>
          <a:xfrm>
            <a:off x="8801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8" name="Rectangle 2417">
            <a:extLst>
              <a:ext uri="{FF2B5EF4-FFF2-40B4-BE49-F238E27FC236}">
                <a16:creationId xmlns:a16="http://schemas.microsoft.com/office/drawing/2014/main" id="{F0916E50-4CDC-4980-B103-F9AB143A52B8}"/>
              </a:ext>
              <a:ext uri="{C183D7F6-B498-43B3-948B-1728B52AA6E4}">
                <adec:decorative xmlns:adec="http://schemas.microsoft.com/office/drawing/2017/decorative" val="1"/>
              </a:ext>
            </a:extLst>
          </p:cNvPr>
          <p:cNvSpPr/>
          <p:nvPr>
            <p:custDataLst>
              <p:tags r:id="rId59"/>
            </p:custDataLst>
          </p:nvPr>
        </p:nvSpPr>
        <p:spPr>
          <a:xfrm>
            <a:off x="8978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9" name="Rectangle 2418">
            <a:extLst>
              <a:ext uri="{FF2B5EF4-FFF2-40B4-BE49-F238E27FC236}">
                <a16:creationId xmlns:a16="http://schemas.microsoft.com/office/drawing/2014/main" id="{EEEB79C0-D46E-4BDC-A7F3-BFC9D8F3F61C}"/>
              </a:ext>
              <a:ext uri="{C183D7F6-B498-43B3-948B-1728B52AA6E4}">
                <adec:decorative xmlns:adec="http://schemas.microsoft.com/office/drawing/2017/decorative" val="1"/>
              </a:ext>
            </a:extLst>
          </p:cNvPr>
          <p:cNvSpPr/>
          <p:nvPr>
            <p:custDataLst>
              <p:tags r:id="rId60"/>
            </p:custDataLst>
          </p:nvPr>
        </p:nvSpPr>
        <p:spPr>
          <a:xfrm>
            <a:off x="9067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0" name="Rectangle 2419">
            <a:extLst>
              <a:ext uri="{FF2B5EF4-FFF2-40B4-BE49-F238E27FC236}">
                <a16:creationId xmlns:a16="http://schemas.microsoft.com/office/drawing/2014/main" id="{EE562325-AB26-4DC6-87E0-1ECB0E9BBD7E}"/>
              </a:ext>
              <a:ext uri="{C183D7F6-B498-43B3-948B-1728B52AA6E4}">
                <adec:decorative xmlns:adec="http://schemas.microsoft.com/office/drawing/2017/decorative" val="1"/>
              </a:ext>
            </a:extLst>
          </p:cNvPr>
          <p:cNvSpPr/>
          <p:nvPr>
            <p:custDataLst>
              <p:tags r:id="rId61"/>
            </p:custDataLst>
          </p:nvPr>
        </p:nvSpPr>
        <p:spPr>
          <a:xfrm>
            <a:off x="92456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1" name="Rectangle 2420">
            <a:extLst>
              <a:ext uri="{FF2B5EF4-FFF2-40B4-BE49-F238E27FC236}">
                <a16:creationId xmlns:a16="http://schemas.microsoft.com/office/drawing/2014/main" id="{3319841C-B34B-4972-9E42-AFFE599BB3C2}"/>
              </a:ext>
              <a:ext uri="{C183D7F6-B498-43B3-948B-1728B52AA6E4}">
                <adec:decorative xmlns:adec="http://schemas.microsoft.com/office/drawing/2017/decorative" val="1"/>
              </a:ext>
            </a:extLst>
          </p:cNvPr>
          <p:cNvSpPr/>
          <p:nvPr>
            <p:custDataLst>
              <p:tags r:id="rId62"/>
            </p:custDataLst>
          </p:nvPr>
        </p:nvSpPr>
        <p:spPr>
          <a:xfrm>
            <a:off x="9334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2" name="Rectangle 2421">
            <a:extLst>
              <a:ext uri="{FF2B5EF4-FFF2-40B4-BE49-F238E27FC236}">
                <a16:creationId xmlns:a16="http://schemas.microsoft.com/office/drawing/2014/main" id="{2A6A6751-7020-4172-B073-9F79495B5C1B}"/>
              </a:ext>
              <a:ext uri="{C183D7F6-B498-43B3-948B-1728B52AA6E4}">
                <adec:decorative xmlns:adec="http://schemas.microsoft.com/office/drawing/2017/decorative" val="1"/>
              </a:ext>
            </a:extLst>
          </p:cNvPr>
          <p:cNvSpPr/>
          <p:nvPr>
            <p:custDataLst>
              <p:tags r:id="rId63"/>
            </p:custDataLst>
          </p:nvPr>
        </p:nvSpPr>
        <p:spPr>
          <a:xfrm>
            <a:off x="9512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3" name="Rectangle 2422">
            <a:extLst>
              <a:ext uri="{FF2B5EF4-FFF2-40B4-BE49-F238E27FC236}">
                <a16:creationId xmlns:a16="http://schemas.microsoft.com/office/drawing/2014/main" id="{5DF236FB-1615-44D7-B8E5-59651C29D327}"/>
              </a:ext>
              <a:ext uri="{C183D7F6-B498-43B3-948B-1728B52AA6E4}">
                <adec:decorative xmlns:adec="http://schemas.microsoft.com/office/drawing/2017/decorative" val="1"/>
              </a:ext>
            </a:extLst>
          </p:cNvPr>
          <p:cNvSpPr/>
          <p:nvPr>
            <p:custDataLst>
              <p:tags r:id="rId64"/>
            </p:custDataLst>
          </p:nvPr>
        </p:nvSpPr>
        <p:spPr>
          <a:xfrm>
            <a:off x="9601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4" name="Rectangle 2423">
            <a:extLst>
              <a:ext uri="{FF2B5EF4-FFF2-40B4-BE49-F238E27FC236}">
                <a16:creationId xmlns:a16="http://schemas.microsoft.com/office/drawing/2014/main" id="{6DDCB31D-9D83-45B8-9D11-402CF36F21E1}"/>
              </a:ext>
              <a:ext uri="{C183D7F6-B498-43B3-948B-1728B52AA6E4}">
                <adec:decorative xmlns:adec="http://schemas.microsoft.com/office/drawing/2017/decorative" val="1"/>
              </a:ext>
            </a:extLst>
          </p:cNvPr>
          <p:cNvSpPr/>
          <p:nvPr>
            <p:custDataLst>
              <p:tags r:id="rId65"/>
            </p:custDataLst>
          </p:nvPr>
        </p:nvSpPr>
        <p:spPr>
          <a:xfrm>
            <a:off x="9690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5" name="Rectangle 2424">
            <a:extLst>
              <a:ext uri="{FF2B5EF4-FFF2-40B4-BE49-F238E27FC236}">
                <a16:creationId xmlns:a16="http://schemas.microsoft.com/office/drawing/2014/main" id="{2390673D-CF96-44FA-BC78-A88CD8A86272}"/>
              </a:ext>
              <a:ext uri="{C183D7F6-B498-43B3-948B-1728B52AA6E4}">
                <adec:decorative xmlns:adec="http://schemas.microsoft.com/office/drawing/2017/decorative" val="1"/>
              </a:ext>
            </a:extLst>
          </p:cNvPr>
          <p:cNvSpPr/>
          <p:nvPr>
            <p:custDataLst>
              <p:tags r:id="rId66"/>
            </p:custDataLst>
          </p:nvPr>
        </p:nvSpPr>
        <p:spPr>
          <a:xfrm>
            <a:off x="9956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6" name="Rectangle 2425">
            <a:extLst>
              <a:ext uri="{FF2B5EF4-FFF2-40B4-BE49-F238E27FC236}">
                <a16:creationId xmlns:a16="http://schemas.microsoft.com/office/drawing/2014/main" id="{D2963D60-F041-4A8B-8F52-48557D69A515}"/>
              </a:ext>
              <a:ext uri="{C183D7F6-B498-43B3-948B-1728B52AA6E4}">
                <adec:decorative xmlns:adec="http://schemas.microsoft.com/office/drawing/2017/decorative" val="1"/>
              </a:ext>
            </a:extLst>
          </p:cNvPr>
          <p:cNvSpPr/>
          <p:nvPr>
            <p:custDataLst>
              <p:tags r:id="rId67"/>
            </p:custDataLst>
          </p:nvPr>
        </p:nvSpPr>
        <p:spPr>
          <a:xfrm>
            <a:off x="10223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7" name="Rectangle 2426">
            <a:extLst>
              <a:ext uri="{FF2B5EF4-FFF2-40B4-BE49-F238E27FC236}">
                <a16:creationId xmlns:a16="http://schemas.microsoft.com/office/drawing/2014/main" id="{0D577989-276D-4469-B332-D0E8D73ED5A7}"/>
              </a:ext>
              <a:ext uri="{C183D7F6-B498-43B3-948B-1728B52AA6E4}">
                <adec:decorative xmlns:adec="http://schemas.microsoft.com/office/drawing/2017/decorative" val="1"/>
              </a:ext>
            </a:extLst>
          </p:cNvPr>
          <p:cNvSpPr/>
          <p:nvPr>
            <p:custDataLst>
              <p:tags r:id="rId68"/>
            </p:custDataLst>
          </p:nvPr>
        </p:nvSpPr>
        <p:spPr>
          <a:xfrm>
            <a:off x="10401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8" name="Rectangle 2427">
            <a:extLst>
              <a:ext uri="{FF2B5EF4-FFF2-40B4-BE49-F238E27FC236}">
                <a16:creationId xmlns:a16="http://schemas.microsoft.com/office/drawing/2014/main" id="{62A1B0CC-267D-4C18-90B1-0B38E939A642}"/>
              </a:ext>
              <a:ext uri="{C183D7F6-B498-43B3-948B-1728B52AA6E4}">
                <adec:decorative xmlns:adec="http://schemas.microsoft.com/office/drawing/2017/decorative" val="1"/>
              </a:ext>
            </a:extLst>
          </p:cNvPr>
          <p:cNvSpPr/>
          <p:nvPr>
            <p:custDataLst>
              <p:tags r:id="rId69"/>
            </p:custDataLst>
          </p:nvPr>
        </p:nvSpPr>
        <p:spPr>
          <a:xfrm>
            <a:off x="10490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9" name="Rectangle 2428">
            <a:extLst>
              <a:ext uri="{FF2B5EF4-FFF2-40B4-BE49-F238E27FC236}">
                <a16:creationId xmlns:a16="http://schemas.microsoft.com/office/drawing/2014/main" id="{3EE12DE4-4ED3-44FB-88AC-BD8689E6DD2B}"/>
              </a:ext>
              <a:ext uri="{C183D7F6-B498-43B3-948B-1728B52AA6E4}">
                <adec:decorative xmlns:adec="http://schemas.microsoft.com/office/drawing/2017/decorative" val="1"/>
              </a:ext>
            </a:extLst>
          </p:cNvPr>
          <p:cNvSpPr/>
          <p:nvPr>
            <p:custDataLst>
              <p:tags r:id="rId70"/>
            </p:custDataLst>
          </p:nvPr>
        </p:nvSpPr>
        <p:spPr>
          <a:xfrm>
            <a:off x="10579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4" name="Rectangle 1663">
            <a:extLst>
              <a:ext uri="{FF2B5EF4-FFF2-40B4-BE49-F238E27FC236}">
                <a16:creationId xmlns:a16="http://schemas.microsoft.com/office/drawing/2014/main" id="{779A2EFA-CFE9-4F0B-B431-084CBAAD4DDF}"/>
              </a:ext>
              <a:ext uri="{C183D7F6-B498-43B3-948B-1728B52AA6E4}">
                <adec:decorative xmlns:adec="http://schemas.microsoft.com/office/drawing/2017/decorative" val="1"/>
              </a:ext>
            </a:extLst>
          </p:cNvPr>
          <p:cNvSpPr/>
          <p:nvPr>
            <p:custDataLst>
              <p:tags r:id="rId71"/>
            </p:custDataLst>
          </p:nvPr>
        </p:nvSpPr>
        <p:spPr>
          <a:xfrm>
            <a:off x="10756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5" name="Rectangle 1664">
            <a:extLst>
              <a:ext uri="{FF2B5EF4-FFF2-40B4-BE49-F238E27FC236}">
                <a16:creationId xmlns:a16="http://schemas.microsoft.com/office/drawing/2014/main" id="{98D99518-944C-4323-8F37-0B49A69AC9DA}"/>
              </a:ext>
              <a:ext uri="{C183D7F6-B498-43B3-948B-1728B52AA6E4}">
                <adec:decorative xmlns:adec="http://schemas.microsoft.com/office/drawing/2017/decorative" val="1"/>
              </a:ext>
            </a:extLst>
          </p:cNvPr>
          <p:cNvSpPr/>
          <p:nvPr>
            <p:custDataLst>
              <p:tags r:id="rId72"/>
            </p:custDataLst>
          </p:nvPr>
        </p:nvSpPr>
        <p:spPr>
          <a:xfrm>
            <a:off x="8267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6" name="Rectangle 1665">
            <a:extLst>
              <a:ext uri="{FF2B5EF4-FFF2-40B4-BE49-F238E27FC236}">
                <a16:creationId xmlns:a16="http://schemas.microsoft.com/office/drawing/2014/main" id="{AD7636D4-306A-47FB-A1B0-5180A95E406A}"/>
              </a:ext>
              <a:ext uri="{C183D7F6-B498-43B3-948B-1728B52AA6E4}">
                <adec:decorative xmlns:adec="http://schemas.microsoft.com/office/drawing/2017/decorative" val="1"/>
              </a:ext>
            </a:extLst>
          </p:cNvPr>
          <p:cNvSpPr/>
          <p:nvPr>
            <p:custDataLst>
              <p:tags r:id="rId73"/>
            </p:custDataLst>
          </p:nvPr>
        </p:nvSpPr>
        <p:spPr>
          <a:xfrm>
            <a:off x="8445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7" name="Rectangle 1666">
            <a:extLst>
              <a:ext uri="{FF2B5EF4-FFF2-40B4-BE49-F238E27FC236}">
                <a16:creationId xmlns:a16="http://schemas.microsoft.com/office/drawing/2014/main" id="{083AC7E5-7A4E-46AA-9065-1D1A1158CEBC}"/>
              </a:ext>
              <a:ext uri="{C183D7F6-B498-43B3-948B-1728B52AA6E4}">
                <adec:decorative xmlns:adec="http://schemas.microsoft.com/office/drawing/2017/decorative" val="1"/>
              </a:ext>
            </a:extLst>
          </p:cNvPr>
          <p:cNvSpPr/>
          <p:nvPr>
            <p:custDataLst>
              <p:tags r:id="rId74"/>
            </p:custDataLst>
          </p:nvPr>
        </p:nvSpPr>
        <p:spPr>
          <a:xfrm>
            <a:off x="8534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8" name="Rectangle 1667">
            <a:extLst>
              <a:ext uri="{FF2B5EF4-FFF2-40B4-BE49-F238E27FC236}">
                <a16:creationId xmlns:a16="http://schemas.microsoft.com/office/drawing/2014/main" id="{72734039-40C6-4342-BC92-B38DFCC63E34}"/>
              </a:ext>
              <a:ext uri="{C183D7F6-B498-43B3-948B-1728B52AA6E4}">
                <adec:decorative xmlns:adec="http://schemas.microsoft.com/office/drawing/2017/decorative" val="1"/>
              </a:ext>
            </a:extLst>
          </p:cNvPr>
          <p:cNvSpPr/>
          <p:nvPr>
            <p:custDataLst>
              <p:tags r:id="rId75"/>
            </p:custDataLst>
          </p:nvPr>
        </p:nvSpPr>
        <p:spPr>
          <a:xfrm>
            <a:off x="8623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9" name="Rectangle 1668">
            <a:extLst>
              <a:ext uri="{FF2B5EF4-FFF2-40B4-BE49-F238E27FC236}">
                <a16:creationId xmlns:a16="http://schemas.microsoft.com/office/drawing/2014/main" id="{3B064A8B-4E62-4FA1-9935-F6C4DF7760AA}"/>
              </a:ext>
              <a:ext uri="{C183D7F6-B498-43B3-948B-1728B52AA6E4}">
                <adec:decorative xmlns:adec="http://schemas.microsoft.com/office/drawing/2017/decorative" val="1"/>
              </a:ext>
            </a:extLst>
          </p:cNvPr>
          <p:cNvSpPr/>
          <p:nvPr>
            <p:custDataLst>
              <p:tags r:id="rId76"/>
            </p:custDataLst>
          </p:nvPr>
        </p:nvSpPr>
        <p:spPr>
          <a:xfrm>
            <a:off x="8801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0" name="Rectangle 1669">
            <a:extLst>
              <a:ext uri="{FF2B5EF4-FFF2-40B4-BE49-F238E27FC236}">
                <a16:creationId xmlns:a16="http://schemas.microsoft.com/office/drawing/2014/main" id="{640B854C-D3CE-4128-9E3F-D32F4B7D3F83}"/>
              </a:ext>
              <a:ext uri="{C183D7F6-B498-43B3-948B-1728B52AA6E4}">
                <adec:decorative xmlns:adec="http://schemas.microsoft.com/office/drawing/2017/decorative" val="1"/>
              </a:ext>
            </a:extLst>
          </p:cNvPr>
          <p:cNvSpPr/>
          <p:nvPr>
            <p:custDataLst>
              <p:tags r:id="rId77"/>
            </p:custDataLst>
          </p:nvPr>
        </p:nvSpPr>
        <p:spPr>
          <a:xfrm>
            <a:off x="8978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1" name="Rectangle 1670">
            <a:extLst>
              <a:ext uri="{FF2B5EF4-FFF2-40B4-BE49-F238E27FC236}">
                <a16:creationId xmlns:a16="http://schemas.microsoft.com/office/drawing/2014/main" id="{DAE4B276-2BFB-4267-B74C-5A0CCB94146C}"/>
              </a:ext>
              <a:ext uri="{C183D7F6-B498-43B3-948B-1728B52AA6E4}">
                <adec:decorative xmlns:adec="http://schemas.microsoft.com/office/drawing/2017/decorative" val="1"/>
              </a:ext>
            </a:extLst>
          </p:cNvPr>
          <p:cNvSpPr/>
          <p:nvPr>
            <p:custDataLst>
              <p:tags r:id="rId78"/>
            </p:custDataLst>
          </p:nvPr>
        </p:nvSpPr>
        <p:spPr>
          <a:xfrm>
            <a:off x="9334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2" name="Rectangle 1671">
            <a:extLst>
              <a:ext uri="{FF2B5EF4-FFF2-40B4-BE49-F238E27FC236}">
                <a16:creationId xmlns:a16="http://schemas.microsoft.com/office/drawing/2014/main" id="{3B6A205B-407A-4C8F-8767-DE41D92A1AC5}"/>
              </a:ext>
              <a:ext uri="{C183D7F6-B498-43B3-948B-1728B52AA6E4}">
                <adec:decorative xmlns:adec="http://schemas.microsoft.com/office/drawing/2017/decorative" val="1"/>
              </a:ext>
            </a:extLst>
          </p:cNvPr>
          <p:cNvSpPr/>
          <p:nvPr>
            <p:custDataLst>
              <p:tags r:id="rId79"/>
            </p:custDataLst>
          </p:nvPr>
        </p:nvSpPr>
        <p:spPr>
          <a:xfrm>
            <a:off x="9423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3" name="Rectangle 1672">
            <a:extLst>
              <a:ext uri="{FF2B5EF4-FFF2-40B4-BE49-F238E27FC236}">
                <a16:creationId xmlns:a16="http://schemas.microsoft.com/office/drawing/2014/main" id="{67855B77-408F-486E-8B45-6A5DA5724776}"/>
              </a:ext>
              <a:ext uri="{C183D7F6-B498-43B3-948B-1728B52AA6E4}">
                <adec:decorative xmlns:adec="http://schemas.microsoft.com/office/drawing/2017/decorative" val="1"/>
              </a:ext>
            </a:extLst>
          </p:cNvPr>
          <p:cNvSpPr/>
          <p:nvPr>
            <p:custDataLst>
              <p:tags r:id="rId80"/>
            </p:custDataLst>
          </p:nvPr>
        </p:nvSpPr>
        <p:spPr>
          <a:xfrm>
            <a:off x="9512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4" name="Rectangle 1673">
            <a:extLst>
              <a:ext uri="{FF2B5EF4-FFF2-40B4-BE49-F238E27FC236}">
                <a16:creationId xmlns:a16="http://schemas.microsoft.com/office/drawing/2014/main" id="{DF6BA1C4-6677-4114-80FA-4FED87DAD7FC}"/>
              </a:ext>
              <a:ext uri="{C183D7F6-B498-43B3-948B-1728B52AA6E4}">
                <adec:decorative xmlns:adec="http://schemas.microsoft.com/office/drawing/2017/decorative" val="1"/>
              </a:ext>
            </a:extLst>
          </p:cNvPr>
          <p:cNvSpPr/>
          <p:nvPr>
            <p:custDataLst>
              <p:tags r:id="rId81"/>
            </p:custDataLst>
          </p:nvPr>
        </p:nvSpPr>
        <p:spPr>
          <a:xfrm>
            <a:off x="9690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5" name="Rectangle 1674">
            <a:extLst>
              <a:ext uri="{FF2B5EF4-FFF2-40B4-BE49-F238E27FC236}">
                <a16:creationId xmlns:a16="http://schemas.microsoft.com/office/drawing/2014/main" id="{5E14F4A3-1912-4C73-9404-2482D76A5E11}"/>
              </a:ext>
              <a:ext uri="{C183D7F6-B498-43B3-948B-1728B52AA6E4}">
                <adec:decorative xmlns:adec="http://schemas.microsoft.com/office/drawing/2017/decorative" val="1"/>
              </a:ext>
            </a:extLst>
          </p:cNvPr>
          <p:cNvSpPr/>
          <p:nvPr>
            <p:custDataLst>
              <p:tags r:id="rId82"/>
            </p:custDataLst>
          </p:nvPr>
        </p:nvSpPr>
        <p:spPr>
          <a:xfrm>
            <a:off x="9867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6" name="Rectangle 1675">
            <a:extLst>
              <a:ext uri="{FF2B5EF4-FFF2-40B4-BE49-F238E27FC236}">
                <a16:creationId xmlns:a16="http://schemas.microsoft.com/office/drawing/2014/main" id="{7B79BFB8-FB14-4AE7-B6F9-BF7E280A42BA}"/>
              </a:ext>
              <a:ext uri="{C183D7F6-B498-43B3-948B-1728B52AA6E4}">
                <adec:decorative xmlns:adec="http://schemas.microsoft.com/office/drawing/2017/decorative" val="1"/>
              </a:ext>
            </a:extLst>
          </p:cNvPr>
          <p:cNvSpPr/>
          <p:nvPr>
            <p:custDataLst>
              <p:tags r:id="rId83"/>
            </p:custDataLst>
          </p:nvPr>
        </p:nvSpPr>
        <p:spPr>
          <a:xfrm>
            <a:off x="10045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7" name="Rectangle 1676">
            <a:extLst>
              <a:ext uri="{FF2B5EF4-FFF2-40B4-BE49-F238E27FC236}">
                <a16:creationId xmlns:a16="http://schemas.microsoft.com/office/drawing/2014/main" id="{54AF9BCE-2022-44DE-B056-EBF046EA065E}"/>
              </a:ext>
              <a:ext uri="{C183D7F6-B498-43B3-948B-1728B52AA6E4}">
                <adec:decorative xmlns:adec="http://schemas.microsoft.com/office/drawing/2017/decorative" val="1"/>
              </a:ext>
            </a:extLst>
          </p:cNvPr>
          <p:cNvSpPr/>
          <p:nvPr>
            <p:custDataLst>
              <p:tags r:id="rId84"/>
            </p:custDataLst>
          </p:nvPr>
        </p:nvSpPr>
        <p:spPr>
          <a:xfrm>
            <a:off x="10223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8" name="Rectangle 1677">
            <a:extLst>
              <a:ext uri="{FF2B5EF4-FFF2-40B4-BE49-F238E27FC236}">
                <a16:creationId xmlns:a16="http://schemas.microsoft.com/office/drawing/2014/main" id="{C4A33A1F-E1F3-44C8-BE21-F78A06209F4E}"/>
              </a:ext>
              <a:ext uri="{C183D7F6-B498-43B3-948B-1728B52AA6E4}">
                <adec:decorative xmlns:adec="http://schemas.microsoft.com/office/drawing/2017/decorative" val="1"/>
              </a:ext>
            </a:extLst>
          </p:cNvPr>
          <p:cNvSpPr/>
          <p:nvPr>
            <p:custDataLst>
              <p:tags r:id="rId85"/>
            </p:custDataLst>
          </p:nvPr>
        </p:nvSpPr>
        <p:spPr>
          <a:xfrm>
            <a:off x="10401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9" name="Rectangle 1678">
            <a:extLst>
              <a:ext uri="{FF2B5EF4-FFF2-40B4-BE49-F238E27FC236}">
                <a16:creationId xmlns:a16="http://schemas.microsoft.com/office/drawing/2014/main" id="{F4AAD94F-934D-4A4C-9AA4-222E3E1A63D0}"/>
              </a:ext>
              <a:ext uri="{C183D7F6-B498-43B3-948B-1728B52AA6E4}">
                <adec:decorative xmlns:adec="http://schemas.microsoft.com/office/drawing/2017/decorative" val="1"/>
              </a:ext>
            </a:extLst>
          </p:cNvPr>
          <p:cNvSpPr/>
          <p:nvPr>
            <p:custDataLst>
              <p:tags r:id="rId86"/>
            </p:custDataLst>
          </p:nvPr>
        </p:nvSpPr>
        <p:spPr>
          <a:xfrm>
            <a:off x="104902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0" name="Rectangle 1679">
            <a:extLst>
              <a:ext uri="{FF2B5EF4-FFF2-40B4-BE49-F238E27FC236}">
                <a16:creationId xmlns:a16="http://schemas.microsoft.com/office/drawing/2014/main" id="{B408DF36-DC37-4572-B771-9BC0046790E3}"/>
              </a:ext>
              <a:ext uri="{C183D7F6-B498-43B3-948B-1728B52AA6E4}">
                <adec:decorative xmlns:adec="http://schemas.microsoft.com/office/drawing/2017/decorative" val="1"/>
              </a:ext>
            </a:extLst>
          </p:cNvPr>
          <p:cNvSpPr/>
          <p:nvPr>
            <p:custDataLst>
              <p:tags r:id="rId87"/>
            </p:custDataLst>
          </p:nvPr>
        </p:nvSpPr>
        <p:spPr>
          <a:xfrm>
            <a:off x="10579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1" name="Rectangle 1680">
            <a:extLst>
              <a:ext uri="{FF2B5EF4-FFF2-40B4-BE49-F238E27FC236}">
                <a16:creationId xmlns:a16="http://schemas.microsoft.com/office/drawing/2014/main" id="{F8A5431E-7AE2-4FA8-87F7-4F11FBD76B0A}"/>
              </a:ext>
              <a:ext uri="{C183D7F6-B498-43B3-948B-1728B52AA6E4}">
                <adec:decorative xmlns:adec="http://schemas.microsoft.com/office/drawing/2017/decorative" val="1"/>
              </a:ext>
            </a:extLst>
          </p:cNvPr>
          <p:cNvSpPr/>
          <p:nvPr>
            <p:custDataLst>
              <p:tags r:id="rId88"/>
            </p:custDataLst>
          </p:nvPr>
        </p:nvSpPr>
        <p:spPr>
          <a:xfrm>
            <a:off x="10756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2" name="Rectangle 1681">
            <a:extLst>
              <a:ext uri="{FF2B5EF4-FFF2-40B4-BE49-F238E27FC236}">
                <a16:creationId xmlns:a16="http://schemas.microsoft.com/office/drawing/2014/main" id="{9638DC9D-0C77-4920-A6EE-4A7C4AC97C9D}"/>
              </a:ext>
              <a:ext uri="{C183D7F6-B498-43B3-948B-1728B52AA6E4}">
                <adec:decorative xmlns:adec="http://schemas.microsoft.com/office/drawing/2017/decorative" val="1"/>
              </a:ext>
            </a:extLst>
          </p:cNvPr>
          <p:cNvSpPr/>
          <p:nvPr>
            <p:custDataLst>
              <p:tags r:id="rId89"/>
            </p:custDataLst>
          </p:nvPr>
        </p:nvSpPr>
        <p:spPr>
          <a:xfrm>
            <a:off x="8267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3" name="Rectangle 1682">
            <a:extLst>
              <a:ext uri="{FF2B5EF4-FFF2-40B4-BE49-F238E27FC236}">
                <a16:creationId xmlns:a16="http://schemas.microsoft.com/office/drawing/2014/main" id="{D7DD8E15-785A-45C9-B95A-238C3AEE8BEB}"/>
              </a:ext>
              <a:ext uri="{C183D7F6-B498-43B3-948B-1728B52AA6E4}">
                <adec:decorative xmlns:adec="http://schemas.microsoft.com/office/drawing/2017/decorative" val="1"/>
              </a:ext>
            </a:extLst>
          </p:cNvPr>
          <p:cNvSpPr/>
          <p:nvPr>
            <p:custDataLst>
              <p:tags r:id="rId90"/>
            </p:custDataLst>
          </p:nvPr>
        </p:nvSpPr>
        <p:spPr>
          <a:xfrm>
            <a:off x="88011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4" name="Rectangle 1683">
            <a:extLst>
              <a:ext uri="{FF2B5EF4-FFF2-40B4-BE49-F238E27FC236}">
                <a16:creationId xmlns:a16="http://schemas.microsoft.com/office/drawing/2014/main" id="{5B225536-CD08-4D1B-8E35-3E1CF4088043}"/>
              </a:ext>
              <a:ext uri="{C183D7F6-B498-43B3-948B-1728B52AA6E4}">
                <adec:decorative xmlns:adec="http://schemas.microsoft.com/office/drawing/2017/decorative" val="1"/>
              </a:ext>
            </a:extLst>
          </p:cNvPr>
          <p:cNvSpPr/>
          <p:nvPr>
            <p:custDataLst>
              <p:tags r:id="rId91"/>
            </p:custDataLst>
          </p:nvPr>
        </p:nvSpPr>
        <p:spPr>
          <a:xfrm>
            <a:off x="8978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5" name="Rectangle 1684">
            <a:extLst>
              <a:ext uri="{FF2B5EF4-FFF2-40B4-BE49-F238E27FC236}">
                <a16:creationId xmlns:a16="http://schemas.microsoft.com/office/drawing/2014/main" id="{C7C557FE-0CBA-423D-82E1-A4D02A5FA575}"/>
              </a:ext>
              <a:ext uri="{C183D7F6-B498-43B3-948B-1728B52AA6E4}">
                <adec:decorative xmlns:adec="http://schemas.microsoft.com/office/drawing/2017/decorative" val="1"/>
              </a:ext>
            </a:extLst>
          </p:cNvPr>
          <p:cNvSpPr/>
          <p:nvPr>
            <p:custDataLst>
              <p:tags r:id="rId92"/>
            </p:custDataLst>
          </p:nvPr>
        </p:nvSpPr>
        <p:spPr>
          <a:xfrm>
            <a:off x="9067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6" name="Rectangle 1685">
            <a:extLst>
              <a:ext uri="{FF2B5EF4-FFF2-40B4-BE49-F238E27FC236}">
                <a16:creationId xmlns:a16="http://schemas.microsoft.com/office/drawing/2014/main" id="{0543B35E-A450-4700-875B-0C537D98ED4B}"/>
              </a:ext>
              <a:ext uri="{C183D7F6-B498-43B3-948B-1728B52AA6E4}">
                <adec:decorative xmlns:adec="http://schemas.microsoft.com/office/drawing/2017/decorative" val="1"/>
              </a:ext>
            </a:extLst>
          </p:cNvPr>
          <p:cNvSpPr/>
          <p:nvPr>
            <p:custDataLst>
              <p:tags r:id="rId93"/>
            </p:custDataLst>
          </p:nvPr>
        </p:nvSpPr>
        <p:spPr>
          <a:xfrm>
            <a:off x="9156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7" name="Rectangle 1686">
            <a:extLst>
              <a:ext uri="{FF2B5EF4-FFF2-40B4-BE49-F238E27FC236}">
                <a16:creationId xmlns:a16="http://schemas.microsoft.com/office/drawing/2014/main" id="{55EE08F1-39A1-4F64-BB4F-AD7597D92044}"/>
              </a:ext>
              <a:ext uri="{C183D7F6-B498-43B3-948B-1728B52AA6E4}">
                <adec:decorative xmlns:adec="http://schemas.microsoft.com/office/drawing/2017/decorative" val="1"/>
              </a:ext>
            </a:extLst>
          </p:cNvPr>
          <p:cNvSpPr/>
          <p:nvPr>
            <p:custDataLst>
              <p:tags r:id="rId94"/>
            </p:custDataLst>
          </p:nvPr>
        </p:nvSpPr>
        <p:spPr>
          <a:xfrm>
            <a:off x="94234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8" name="Rectangle 1687">
            <a:extLst>
              <a:ext uri="{FF2B5EF4-FFF2-40B4-BE49-F238E27FC236}">
                <a16:creationId xmlns:a16="http://schemas.microsoft.com/office/drawing/2014/main" id="{5923A32E-A09B-425A-89AE-9ED2ED3B3D4E}"/>
              </a:ext>
              <a:ext uri="{C183D7F6-B498-43B3-948B-1728B52AA6E4}">
                <adec:decorative xmlns:adec="http://schemas.microsoft.com/office/drawing/2017/decorative" val="1"/>
              </a:ext>
            </a:extLst>
          </p:cNvPr>
          <p:cNvSpPr/>
          <p:nvPr>
            <p:custDataLst>
              <p:tags r:id="rId95"/>
            </p:custDataLst>
          </p:nvPr>
        </p:nvSpPr>
        <p:spPr>
          <a:xfrm>
            <a:off x="95123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9" name="Rectangle 1688">
            <a:extLst>
              <a:ext uri="{FF2B5EF4-FFF2-40B4-BE49-F238E27FC236}">
                <a16:creationId xmlns:a16="http://schemas.microsoft.com/office/drawing/2014/main" id="{3EB89AB1-E3FA-4C24-B5A0-803D1EDA2023}"/>
              </a:ext>
              <a:ext uri="{C183D7F6-B498-43B3-948B-1728B52AA6E4}">
                <adec:decorative xmlns:adec="http://schemas.microsoft.com/office/drawing/2017/decorative" val="1"/>
              </a:ext>
            </a:extLst>
          </p:cNvPr>
          <p:cNvSpPr/>
          <p:nvPr>
            <p:custDataLst>
              <p:tags r:id="rId96"/>
            </p:custDataLst>
          </p:nvPr>
        </p:nvSpPr>
        <p:spPr>
          <a:xfrm>
            <a:off x="96012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0" name="Rectangle 1689">
            <a:extLst>
              <a:ext uri="{FF2B5EF4-FFF2-40B4-BE49-F238E27FC236}">
                <a16:creationId xmlns:a16="http://schemas.microsoft.com/office/drawing/2014/main" id="{372282DC-4FCB-48B1-8237-B256B20F60BF}"/>
              </a:ext>
              <a:ext uri="{C183D7F6-B498-43B3-948B-1728B52AA6E4}">
                <adec:decorative xmlns:adec="http://schemas.microsoft.com/office/drawing/2017/decorative" val="1"/>
              </a:ext>
            </a:extLst>
          </p:cNvPr>
          <p:cNvSpPr/>
          <p:nvPr>
            <p:custDataLst>
              <p:tags r:id="rId97"/>
            </p:custDataLst>
          </p:nvPr>
        </p:nvSpPr>
        <p:spPr>
          <a:xfrm>
            <a:off x="9956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1" name="Rectangle 1690">
            <a:extLst>
              <a:ext uri="{FF2B5EF4-FFF2-40B4-BE49-F238E27FC236}">
                <a16:creationId xmlns:a16="http://schemas.microsoft.com/office/drawing/2014/main" id="{D483F510-B3DC-4FCB-9EC3-2D895ADABD6E}"/>
              </a:ext>
              <a:ext uri="{C183D7F6-B498-43B3-948B-1728B52AA6E4}">
                <adec:decorative xmlns:adec="http://schemas.microsoft.com/office/drawing/2017/decorative" val="1"/>
              </a:ext>
            </a:extLst>
          </p:cNvPr>
          <p:cNvSpPr/>
          <p:nvPr>
            <p:custDataLst>
              <p:tags r:id="rId98"/>
            </p:custDataLst>
          </p:nvPr>
        </p:nvSpPr>
        <p:spPr>
          <a:xfrm>
            <a:off x="102235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2" name="Rectangle 1691">
            <a:extLst>
              <a:ext uri="{FF2B5EF4-FFF2-40B4-BE49-F238E27FC236}">
                <a16:creationId xmlns:a16="http://schemas.microsoft.com/office/drawing/2014/main" id="{5281535E-4CFC-4301-9470-AB55BEF9B958}"/>
              </a:ext>
              <a:ext uri="{C183D7F6-B498-43B3-948B-1728B52AA6E4}">
                <adec:decorative xmlns:adec="http://schemas.microsoft.com/office/drawing/2017/decorative" val="1"/>
              </a:ext>
            </a:extLst>
          </p:cNvPr>
          <p:cNvSpPr/>
          <p:nvPr>
            <p:custDataLst>
              <p:tags r:id="rId99"/>
            </p:custDataLst>
          </p:nvPr>
        </p:nvSpPr>
        <p:spPr>
          <a:xfrm>
            <a:off x="10756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3" name="Rectangle 1692">
            <a:extLst>
              <a:ext uri="{FF2B5EF4-FFF2-40B4-BE49-F238E27FC236}">
                <a16:creationId xmlns:a16="http://schemas.microsoft.com/office/drawing/2014/main" id="{28D5086A-297F-4060-B101-5D8606FF21FB}"/>
              </a:ext>
              <a:ext uri="{C183D7F6-B498-43B3-948B-1728B52AA6E4}">
                <adec:decorative xmlns:adec="http://schemas.microsoft.com/office/drawing/2017/decorative" val="1"/>
              </a:ext>
            </a:extLst>
          </p:cNvPr>
          <p:cNvSpPr/>
          <p:nvPr>
            <p:custDataLst>
              <p:tags r:id="rId100"/>
            </p:custDataLst>
          </p:nvPr>
        </p:nvSpPr>
        <p:spPr>
          <a:xfrm>
            <a:off x="8267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4" name="Rectangle 863">
            <a:extLst>
              <a:ext uri="{FF2B5EF4-FFF2-40B4-BE49-F238E27FC236}">
                <a16:creationId xmlns:a16="http://schemas.microsoft.com/office/drawing/2014/main" id="{3A7DE663-4DD0-4785-8FDF-D21722AB32FC}"/>
              </a:ext>
              <a:ext uri="{C183D7F6-B498-43B3-948B-1728B52AA6E4}">
                <adec:decorative xmlns:adec="http://schemas.microsoft.com/office/drawing/2017/decorative" val="1"/>
              </a:ext>
            </a:extLst>
          </p:cNvPr>
          <p:cNvSpPr/>
          <p:nvPr>
            <p:custDataLst>
              <p:tags r:id="rId101"/>
            </p:custDataLst>
          </p:nvPr>
        </p:nvSpPr>
        <p:spPr>
          <a:xfrm>
            <a:off x="83566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5" name="Rectangle 864">
            <a:extLst>
              <a:ext uri="{FF2B5EF4-FFF2-40B4-BE49-F238E27FC236}">
                <a16:creationId xmlns:a16="http://schemas.microsoft.com/office/drawing/2014/main" id="{20F98EA6-1009-451F-8A9F-E31BFF0F45A6}"/>
              </a:ext>
              <a:ext uri="{C183D7F6-B498-43B3-948B-1728B52AA6E4}">
                <adec:decorative xmlns:adec="http://schemas.microsoft.com/office/drawing/2017/decorative" val="1"/>
              </a:ext>
            </a:extLst>
          </p:cNvPr>
          <p:cNvSpPr/>
          <p:nvPr>
            <p:custDataLst>
              <p:tags r:id="rId102"/>
            </p:custDataLst>
          </p:nvPr>
        </p:nvSpPr>
        <p:spPr>
          <a:xfrm>
            <a:off x="8445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6" name="Rectangle 865">
            <a:extLst>
              <a:ext uri="{FF2B5EF4-FFF2-40B4-BE49-F238E27FC236}">
                <a16:creationId xmlns:a16="http://schemas.microsoft.com/office/drawing/2014/main" id="{81073D70-8F53-49F5-B89E-76D777242260}"/>
              </a:ext>
              <a:ext uri="{C183D7F6-B498-43B3-948B-1728B52AA6E4}">
                <adec:decorative xmlns:adec="http://schemas.microsoft.com/office/drawing/2017/decorative" val="1"/>
              </a:ext>
            </a:extLst>
          </p:cNvPr>
          <p:cNvSpPr/>
          <p:nvPr>
            <p:custDataLst>
              <p:tags r:id="rId103"/>
            </p:custDataLst>
          </p:nvPr>
        </p:nvSpPr>
        <p:spPr>
          <a:xfrm>
            <a:off x="8534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7" name="Rectangle 866">
            <a:extLst>
              <a:ext uri="{FF2B5EF4-FFF2-40B4-BE49-F238E27FC236}">
                <a16:creationId xmlns:a16="http://schemas.microsoft.com/office/drawing/2014/main" id="{D929D5FD-7998-4A29-95E0-ADCE80791F54}"/>
              </a:ext>
              <a:ext uri="{C183D7F6-B498-43B3-948B-1728B52AA6E4}">
                <adec:decorative xmlns:adec="http://schemas.microsoft.com/office/drawing/2017/decorative" val="1"/>
              </a:ext>
            </a:extLst>
          </p:cNvPr>
          <p:cNvSpPr/>
          <p:nvPr>
            <p:custDataLst>
              <p:tags r:id="rId104"/>
            </p:custDataLst>
          </p:nvPr>
        </p:nvSpPr>
        <p:spPr>
          <a:xfrm>
            <a:off x="8623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8" name="Rectangle 867">
            <a:extLst>
              <a:ext uri="{FF2B5EF4-FFF2-40B4-BE49-F238E27FC236}">
                <a16:creationId xmlns:a16="http://schemas.microsoft.com/office/drawing/2014/main" id="{5000931A-7F79-4908-BF18-1F10EA573CFD}"/>
              </a:ext>
              <a:ext uri="{C183D7F6-B498-43B3-948B-1728B52AA6E4}">
                <adec:decorative xmlns:adec="http://schemas.microsoft.com/office/drawing/2017/decorative" val="1"/>
              </a:ext>
            </a:extLst>
          </p:cNvPr>
          <p:cNvSpPr/>
          <p:nvPr>
            <p:custDataLst>
              <p:tags r:id="rId105"/>
            </p:custDataLst>
          </p:nvPr>
        </p:nvSpPr>
        <p:spPr>
          <a:xfrm>
            <a:off x="8712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9" name="Rectangle 868">
            <a:extLst>
              <a:ext uri="{FF2B5EF4-FFF2-40B4-BE49-F238E27FC236}">
                <a16:creationId xmlns:a16="http://schemas.microsoft.com/office/drawing/2014/main" id="{35BEAB3C-8EE4-42AC-B0EE-89F7B1D8E7C2}"/>
              </a:ext>
              <a:ext uri="{C183D7F6-B498-43B3-948B-1728B52AA6E4}">
                <adec:decorative xmlns:adec="http://schemas.microsoft.com/office/drawing/2017/decorative" val="1"/>
              </a:ext>
            </a:extLst>
          </p:cNvPr>
          <p:cNvSpPr/>
          <p:nvPr>
            <p:custDataLst>
              <p:tags r:id="rId106"/>
            </p:custDataLst>
          </p:nvPr>
        </p:nvSpPr>
        <p:spPr>
          <a:xfrm>
            <a:off x="8801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0" name="Rectangle 869">
            <a:extLst>
              <a:ext uri="{FF2B5EF4-FFF2-40B4-BE49-F238E27FC236}">
                <a16:creationId xmlns:a16="http://schemas.microsoft.com/office/drawing/2014/main" id="{4022E9E2-2E46-49CD-A234-424D38009422}"/>
              </a:ext>
              <a:ext uri="{C183D7F6-B498-43B3-948B-1728B52AA6E4}">
                <adec:decorative xmlns:adec="http://schemas.microsoft.com/office/drawing/2017/decorative" val="1"/>
              </a:ext>
            </a:extLst>
          </p:cNvPr>
          <p:cNvSpPr/>
          <p:nvPr>
            <p:custDataLst>
              <p:tags r:id="rId107"/>
            </p:custDataLst>
          </p:nvPr>
        </p:nvSpPr>
        <p:spPr>
          <a:xfrm>
            <a:off x="8978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1" name="Rectangle 870">
            <a:extLst>
              <a:ext uri="{FF2B5EF4-FFF2-40B4-BE49-F238E27FC236}">
                <a16:creationId xmlns:a16="http://schemas.microsoft.com/office/drawing/2014/main" id="{2F9DCA13-AC4C-4D36-BB63-784A5EAAFFF2}"/>
              </a:ext>
              <a:ext uri="{C183D7F6-B498-43B3-948B-1728B52AA6E4}">
                <adec:decorative xmlns:adec="http://schemas.microsoft.com/office/drawing/2017/decorative" val="1"/>
              </a:ext>
            </a:extLst>
          </p:cNvPr>
          <p:cNvSpPr/>
          <p:nvPr>
            <p:custDataLst>
              <p:tags r:id="rId108"/>
            </p:custDataLst>
          </p:nvPr>
        </p:nvSpPr>
        <p:spPr>
          <a:xfrm>
            <a:off x="9156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2" name="Rectangle 871">
            <a:extLst>
              <a:ext uri="{FF2B5EF4-FFF2-40B4-BE49-F238E27FC236}">
                <a16:creationId xmlns:a16="http://schemas.microsoft.com/office/drawing/2014/main" id="{2C8F5A1C-F049-45FD-8083-7AFBBCA166B3}"/>
              </a:ext>
              <a:ext uri="{C183D7F6-B498-43B3-948B-1728B52AA6E4}">
                <adec:decorative xmlns:adec="http://schemas.microsoft.com/office/drawing/2017/decorative" val="1"/>
              </a:ext>
            </a:extLst>
          </p:cNvPr>
          <p:cNvSpPr/>
          <p:nvPr>
            <p:custDataLst>
              <p:tags r:id="rId109"/>
            </p:custDataLst>
          </p:nvPr>
        </p:nvSpPr>
        <p:spPr>
          <a:xfrm>
            <a:off x="9334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3" name="Rectangle 872">
            <a:extLst>
              <a:ext uri="{FF2B5EF4-FFF2-40B4-BE49-F238E27FC236}">
                <a16:creationId xmlns:a16="http://schemas.microsoft.com/office/drawing/2014/main" id="{A80058D9-D87A-4F74-A0FF-B942BBEF3C20}"/>
              </a:ext>
              <a:ext uri="{C183D7F6-B498-43B3-948B-1728B52AA6E4}">
                <adec:decorative xmlns:adec="http://schemas.microsoft.com/office/drawing/2017/decorative" val="1"/>
              </a:ext>
            </a:extLst>
          </p:cNvPr>
          <p:cNvSpPr/>
          <p:nvPr>
            <p:custDataLst>
              <p:tags r:id="rId110"/>
            </p:custDataLst>
          </p:nvPr>
        </p:nvSpPr>
        <p:spPr>
          <a:xfrm>
            <a:off x="9512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4" name="Rectangle 873">
            <a:extLst>
              <a:ext uri="{FF2B5EF4-FFF2-40B4-BE49-F238E27FC236}">
                <a16:creationId xmlns:a16="http://schemas.microsoft.com/office/drawing/2014/main" id="{29CA8FB0-F47E-4DDF-ADBC-FAA9E8D7C420}"/>
              </a:ext>
              <a:ext uri="{C183D7F6-B498-43B3-948B-1728B52AA6E4}">
                <adec:decorative xmlns:adec="http://schemas.microsoft.com/office/drawing/2017/decorative" val="1"/>
              </a:ext>
            </a:extLst>
          </p:cNvPr>
          <p:cNvSpPr/>
          <p:nvPr>
            <p:custDataLst>
              <p:tags r:id="rId111"/>
            </p:custDataLst>
          </p:nvPr>
        </p:nvSpPr>
        <p:spPr>
          <a:xfrm>
            <a:off x="9690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5" name="Rectangle 874">
            <a:extLst>
              <a:ext uri="{FF2B5EF4-FFF2-40B4-BE49-F238E27FC236}">
                <a16:creationId xmlns:a16="http://schemas.microsoft.com/office/drawing/2014/main" id="{658F3A21-B0E2-4F78-B745-EE1C80A9AE40}"/>
              </a:ext>
              <a:ext uri="{C183D7F6-B498-43B3-948B-1728B52AA6E4}">
                <adec:decorative xmlns:adec="http://schemas.microsoft.com/office/drawing/2017/decorative" val="1"/>
              </a:ext>
            </a:extLst>
          </p:cNvPr>
          <p:cNvSpPr/>
          <p:nvPr>
            <p:custDataLst>
              <p:tags r:id="rId112"/>
            </p:custDataLst>
          </p:nvPr>
        </p:nvSpPr>
        <p:spPr>
          <a:xfrm>
            <a:off x="9867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6" name="Rectangle 875">
            <a:extLst>
              <a:ext uri="{FF2B5EF4-FFF2-40B4-BE49-F238E27FC236}">
                <a16:creationId xmlns:a16="http://schemas.microsoft.com/office/drawing/2014/main" id="{2261AF68-12AC-4594-9ED8-6D37D5912253}"/>
              </a:ext>
              <a:ext uri="{C183D7F6-B498-43B3-948B-1728B52AA6E4}">
                <adec:decorative xmlns:adec="http://schemas.microsoft.com/office/drawing/2017/decorative" val="1"/>
              </a:ext>
            </a:extLst>
          </p:cNvPr>
          <p:cNvSpPr/>
          <p:nvPr>
            <p:custDataLst>
              <p:tags r:id="rId113"/>
            </p:custDataLst>
          </p:nvPr>
        </p:nvSpPr>
        <p:spPr>
          <a:xfrm>
            <a:off x="10045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7" name="Rectangle 876">
            <a:extLst>
              <a:ext uri="{FF2B5EF4-FFF2-40B4-BE49-F238E27FC236}">
                <a16:creationId xmlns:a16="http://schemas.microsoft.com/office/drawing/2014/main" id="{5819A901-74B4-48AD-9FC0-E0B9B9CC10BB}"/>
              </a:ext>
              <a:ext uri="{C183D7F6-B498-43B3-948B-1728B52AA6E4}">
                <adec:decorative xmlns:adec="http://schemas.microsoft.com/office/drawing/2017/decorative" val="1"/>
              </a:ext>
            </a:extLst>
          </p:cNvPr>
          <p:cNvSpPr/>
          <p:nvPr>
            <p:custDataLst>
              <p:tags r:id="rId114"/>
            </p:custDataLst>
          </p:nvPr>
        </p:nvSpPr>
        <p:spPr>
          <a:xfrm>
            <a:off x="10223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8" name="Rectangle 877">
            <a:extLst>
              <a:ext uri="{FF2B5EF4-FFF2-40B4-BE49-F238E27FC236}">
                <a16:creationId xmlns:a16="http://schemas.microsoft.com/office/drawing/2014/main" id="{0A15DE0F-7D89-45C7-A101-B9736B883C16}"/>
              </a:ext>
              <a:ext uri="{C183D7F6-B498-43B3-948B-1728B52AA6E4}">
                <adec:decorative xmlns:adec="http://schemas.microsoft.com/office/drawing/2017/decorative" val="1"/>
              </a:ext>
            </a:extLst>
          </p:cNvPr>
          <p:cNvSpPr/>
          <p:nvPr>
            <p:custDataLst>
              <p:tags r:id="rId115"/>
            </p:custDataLst>
          </p:nvPr>
        </p:nvSpPr>
        <p:spPr>
          <a:xfrm>
            <a:off x="10312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9" name="Rectangle 878">
            <a:extLst>
              <a:ext uri="{FF2B5EF4-FFF2-40B4-BE49-F238E27FC236}">
                <a16:creationId xmlns:a16="http://schemas.microsoft.com/office/drawing/2014/main" id="{D0761B88-1356-4833-8662-4A54410E5E9D}"/>
              </a:ext>
              <a:ext uri="{C183D7F6-B498-43B3-948B-1728B52AA6E4}">
                <adec:decorative xmlns:adec="http://schemas.microsoft.com/office/drawing/2017/decorative" val="1"/>
              </a:ext>
            </a:extLst>
          </p:cNvPr>
          <p:cNvSpPr/>
          <p:nvPr>
            <p:custDataLst>
              <p:tags r:id="rId116"/>
            </p:custDataLst>
          </p:nvPr>
        </p:nvSpPr>
        <p:spPr>
          <a:xfrm>
            <a:off x="10401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0" name="Rectangle 879">
            <a:extLst>
              <a:ext uri="{FF2B5EF4-FFF2-40B4-BE49-F238E27FC236}">
                <a16:creationId xmlns:a16="http://schemas.microsoft.com/office/drawing/2014/main" id="{F4167133-36AD-448C-9747-4A1AF0871A24}"/>
              </a:ext>
              <a:ext uri="{C183D7F6-B498-43B3-948B-1728B52AA6E4}">
                <adec:decorative xmlns:adec="http://schemas.microsoft.com/office/drawing/2017/decorative" val="1"/>
              </a:ext>
            </a:extLst>
          </p:cNvPr>
          <p:cNvSpPr/>
          <p:nvPr>
            <p:custDataLst>
              <p:tags r:id="rId117"/>
            </p:custDataLst>
          </p:nvPr>
        </p:nvSpPr>
        <p:spPr>
          <a:xfrm>
            <a:off x="10490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1" name="Rectangle 880">
            <a:extLst>
              <a:ext uri="{FF2B5EF4-FFF2-40B4-BE49-F238E27FC236}">
                <a16:creationId xmlns:a16="http://schemas.microsoft.com/office/drawing/2014/main" id="{741761F6-7443-4FCA-BA3B-72412C58ED8F}"/>
              </a:ext>
              <a:ext uri="{C183D7F6-B498-43B3-948B-1728B52AA6E4}">
                <adec:decorative xmlns:adec="http://schemas.microsoft.com/office/drawing/2017/decorative" val="1"/>
              </a:ext>
            </a:extLst>
          </p:cNvPr>
          <p:cNvSpPr/>
          <p:nvPr>
            <p:custDataLst>
              <p:tags r:id="rId118"/>
            </p:custDataLst>
          </p:nvPr>
        </p:nvSpPr>
        <p:spPr>
          <a:xfrm>
            <a:off x="10579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2" name="Rectangle 881">
            <a:extLst>
              <a:ext uri="{FF2B5EF4-FFF2-40B4-BE49-F238E27FC236}">
                <a16:creationId xmlns:a16="http://schemas.microsoft.com/office/drawing/2014/main" id="{0BD4FFA4-11BB-4CC3-B24C-F840F5D96C95}"/>
              </a:ext>
              <a:ext uri="{C183D7F6-B498-43B3-948B-1728B52AA6E4}">
                <adec:decorative xmlns:adec="http://schemas.microsoft.com/office/drawing/2017/decorative" val="1"/>
              </a:ext>
            </a:extLst>
          </p:cNvPr>
          <p:cNvSpPr/>
          <p:nvPr>
            <p:custDataLst>
              <p:tags r:id="rId119"/>
            </p:custDataLst>
          </p:nvPr>
        </p:nvSpPr>
        <p:spPr>
          <a:xfrm>
            <a:off x="106680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3" name="Rectangle 882">
            <a:extLst>
              <a:ext uri="{FF2B5EF4-FFF2-40B4-BE49-F238E27FC236}">
                <a16:creationId xmlns:a16="http://schemas.microsoft.com/office/drawing/2014/main" id="{43BB466E-3B6A-4354-ACD5-12E9E39125CD}"/>
              </a:ext>
              <a:ext uri="{C183D7F6-B498-43B3-948B-1728B52AA6E4}">
                <adec:decorative xmlns:adec="http://schemas.microsoft.com/office/drawing/2017/decorative" val="1"/>
              </a:ext>
            </a:extLst>
          </p:cNvPr>
          <p:cNvSpPr/>
          <p:nvPr>
            <p:custDataLst>
              <p:tags r:id="rId120"/>
            </p:custDataLst>
          </p:nvPr>
        </p:nvSpPr>
        <p:spPr>
          <a:xfrm>
            <a:off x="10756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4" name="Rectangle 883">
            <a:extLst>
              <a:ext uri="{FF2B5EF4-FFF2-40B4-BE49-F238E27FC236}">
                <a16:creationId xmlns:a16="http://schemas.microsoft.com/office/drawing/2014/main" id="{2D27018A-D11E-4A8B-81F8-4EE7FFD7824A}"/>
              </a:ext>
              <a:ext uri="{C183D7F6-B498-43B3-948B-1728B52AA6E4}">
                <adec:decorative xmlns:adec="http://schemas.microsoft.com/office/drawing/2017/decorative" val="1"/>
              </a:ext>
            </a:extLst>
          </p:cNvPr>
          <p:cNvSpPr/>
          <p:nvPr>
            <p:custDataLst>
              <p:tags r:id="rId121"/>
            </p:custDataLst>
          </p:nvPr>
        </p:nvSpPr>
        <p:spPr>
          <a:xfrm>
            <a:off x="89789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5" name="Rectangle 884">
            <a:extLst>
              <a:ext uri="{FF2B5EF4-FFF2-40B4-BE49-F238E27FC236}">
                <a16:creationId xmlns:a16="http://schemas.microsoft.com/office/drawing/2014/main" id="{CA0B0868-AC4B-4221-984A-FE6DCB549C74}"/>
              </a:ext>
              <a:ext uri="{C183D7F6-B498-43B3-948B-1728B52AA6E4}">
                <adec:decorative xmlns:adec="http://schemas.microsoft.com/office/drawing/2017/decorative" val="1"/>
              </a:ext>
            </a:extLst>
          </p:cNvPr>
          <p:cNvSpPr/>
          <p:nvPr>
            <p:custDataLst>
              <p:tags r:id="rId122"/>
            </p:custDataLst>
          </p:nvPr>
        </p:nvSpPr>
        <p:spPr>
          <a:xfrm>
            <a:off x="92456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6" name="Rectangle 885">
            <a:extLst>
              <a:ext uri="{FF2B5EF4-FFF2-40B4-BE49-F238E27FC236}">
                <a16:creationId xmlns:a16="http://schemas.microsoft.com/office/drawing/2014/main" id="{4F011EA8-648B-4C17-AE52-F4343CDD14FD}"/>
              </a:ext>
              <a:ext uri="{C183D7F6-B498-43B3-948B-1728B52AA6E4}">
                <adec:decorative xmlns:adec="http://schemas.microsoft.com/office/drawing/2017/decorative" val="1"/>
              </a:ext>
            </a:extLst>
          </p:cNvPr>
          <p:cNvSpPr/>
          <p:nvPr>
            <p:custDataLst>
              <p:tags r:id="rId123"/>
            </p:custDataLst>
          </p:nvPr>
        </p:nvSpPr>
        <p:spPr>
          <a:xfrm>
            <a:off x="93345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7" name="Rectangle 886">
            <a:extLst>
              <a:ext uri="{FF2B5EF4-FFF2-40B4-BE49-F238E27FC236}">
                <a16:creationId xmlns:a16="http://schemas.microsoft.com/office/drawing/2014/main" id="{C1A4D20A-C8DF-4D3D-94C6-5C6924C8DC38}"/>
              </a:ext>
              <a:ext uri="{C183D7F6-B498-43B3-948B-1728B52AA6E4}">
                <adec:decorative xmlns:adec="http://schemas.microsoft.com/office/drawing/2017/decorative" val="1"/>
              </a:ext>
            </a:extLst>
          </p:cNvPr>
          <p:cNvSpPr/>
          <p:nvPr>
            <p:custDataLst>
              <p:tags r:id="rId124"/>
            </p:custDataLst>
          </p:nvPr>
        </p:nvSpPr>
        <p:spPr>
          <a:xfrm>
            <a:off x="95123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8" name="Rectangle 887">
            <a:extLst>
              <a:ext uri="{FF2B5EF4-FFF2-40B4-BE49-F238E27FC236}">
                <a16:creationId xmlns:a16="http://schemas.microsoft.com/office/drawing/2014/main" id="{830AF739-0A09-47A8-B5B8-699EF0DBA60C}"/>
              </a:ext>
              <a:ext uri="{C183D7F6-B498-43B3-948B-1728B52AA6E4}">
                <adec:decorative xmlns:adec="http://schemas.microsoft.com/office/drawing/2017/decorative" val="1"/>
              </a:ext>
            </a:extLst>
          </p:cNvPr>
          <p:cNvSpPr/>
          <p:nvPr>
            <p:custDataLst>
              <p:tags r:id="rId125"/>
            </p:custDataLst>
          </p:nvPr>
        </p:nvSpPr>
        <p:spPr>
          <a:xfrm>
            <a:off x="100457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9" name="Rectangle 888">
            <a:extLst>
              <a:ext uri="{FF2B5EF4-FFF2-40B4-BE49-F238E27FC236}">
                <a16:creationId xmlns:a16="http://schemas.microsoft.com/office/drawing/2014/main" id="{8BE4CF6A-B034-4907-BCC1-ED560BF3834A}"/>
              </a:ext>
              <a:ext uri="{C183D7F6-B498-43B3-948B-1728B52AA6E4}">
                <adec:decorative xmlns:adec="http://schemas.microsoft.com/office/drawing/2017/decorative" val="1"/>
              </a:ext>
            </a:extLst>
          </p:cNvPr>
          <p:cNvSpPr/>
          <p:nvPr>
            <p:custDataLst>
              <p:tags r:id="rId126"/>
            </p:custDataLst>
          </p:nvPr>
        </p:nvSpPr>
        <p:spPr>
          <a:xfrm>
            <a:off x="8267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0" name="Rectangle 889">
            <a:extLst>
              <a:ext uri="{FF2B5EF4-FFF2-40B4-BE49-F238E27FC236}">
                <a16:creationId xmlns:a16="http://schemas.microsoft.com/office/drawing/2014/main" id="{BDC6B515-1C09-4A0B-BC54-280B3E71CE02}"/>
              </a:ext>
              <a:ext uri="{C183D7F6-B498-43B3-948B-1728B52AA6E4}">
                <adec:decorative xmlns:adec="http://schemas.microsoft.com/office/drawing/2017/decorative" val="1"/>
              </a:ext>
            </a:extLst>
          </p:cNvPr>
          <p:cNvSpPr/>
          <p:nvPr>
            <p:custDataLst>
              <p:tags r:id="rId127"/>
            </p:custDataLst>
          </p:nvPr>
        </p:nvSpPr>
        <p:spPr>
          <a:xfrm>
            <a:off x="8623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1" name="Rectangle 890">
            <a:extLst>
              <a:ext uri="{FF2B5EF4-FFF2-40B4-BE49-F238E27FC236}">
                <a16:creationId xmlns:a16="http://schemas.microsoft.com/office/drawing/2014/main" id="{38A01ECD-1751-49EE-B4E8-448F43C5C4A1}"/>
              </a:ext>
              <a:ext uri="{C183D7F6-B498-43B3-948B-1728B52AA6E4}">
                <adec:decorative xmlns:adec="http://schemas.microsoft.com/office/drawing/2017/decorative" val="1"/>
              </a:ext>
            </a:extLst>
          </p:cNvPr>
          <p:cNvSpPr/>
          <p:nvPr>
            <p:custDataLst>
              <p:tags r:id="rId128"/>
            </p:custDataLst>
          </p:nvPr>
        </p:nvSpPr>
        <p:spPr>
          <a:xfrm>
            <a:off x="8801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2" name="Rectangle 2781">
            <a:extLst>
              <a:ext uri="{FF2B5EF4-FFF2-40B4-BE49-F238E27FC236}">
                <a16:creationId xmlns:a16="http://schemas.microsoft.com/office/drawing/2014/main" id="{B583E66C-D5C5-42FE-8345-CEFF94073B88}"/>
              </a:ext>
              <a:ext uri="{C183D7F6-B498-43B3-948B-1728B52AA6E4}">
                <adec:decorative xmlns:adec="http://schemas.microsoft.com/office/drawing/2017/decorative" val="1"/>
              </a:ext>
            </a:extLst>
          </p:cNvPr>
          <p:cNvSpPr/>
          <p:nvPr>
            <p:custDataLst>
              <p:tags r:id="rId129"/>
            </p:custDataLst>
          </p:nvPr>
        </p:nvSpPr>
        <p:spPr>
          <a:xfrm>
            <a:off x="8890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3" name="Rectangle 2782">
            <a:extLst>
              <a:ext uri="{FF2B5EF4-FFF2-40B4-BE49-F238E27FC236}">
                <a16:creationId xmlns:a16="http://schemas.microsoft.com/office/drawing/2014/main" id="{18A21E0D-F13F-40BF-AADD-C663083E9DAE}"/>
              </a:ext>
              <a:ext uri="{C183D7F6-B498-43B3-948B-1728B52AA6E4}">
                <adec:decorative xmlns:adec="http://schemas.microsoft.com/office/drawing/2017/decorative" val="1"/>
              </a:ext>
            </a:extLst>
          </p:cNvPr>
          <p:cNvSpPr/>
          <p:nvPr>
            <p:custDataLst>
              <p:tags r:id="rId130"/>
            </p:custDataLst>
          </p:nvPr>
        </p:nvSpPr>
        <p:spPr>
          <a:xfrm>
            <a:off x="8978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4" name="Rectangle 2783">
            <a:extLst>
              <a:ext uri="{FF2B5EF4-FFF2-40B4-BE49-F238E27FC236}">
                <a16:creationId xmlns:a16="http://schemas.microsoft.com/office/drawing/2014/main" id="{991459A4-2EFD-4E01-83B4-E8DCBED1B5F8}"/>
              </a:ext>
              <a:ext uri="{C183D7F6-B498-43B3-948B-1728B52AA6E4}">
                <adec:decorative xmlns:adec="http://schemas.microsoft.com/office/drawing/2017/decorative" val="1"/>
              </a:ext>
            </a:extLst>
          </p:cNvPr>
          <p:cNvSpPr/>
          <p:nvPr>
            <p:custDataLst>
              <p:tags r:id="rId131"/>
            </p:custDataLst>
          </p:nvPr>
        </p:nvSpPr>
        <p:spPr>
          <a:xfrm>
            <a:off x="90678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5" name="Rectangle 2784">
            <a:extLst>
              <a:ext uri="{FF2B5EF4-FFF2-40B4-BE49-F238E27FC236}">
                <a16:creationId xmlns:a16="http://schemas.microsoft.com/office/drawing/2014/main" id="{FBC54F07-B0C6-4EB1-8244-8B005482ED2C}"/>
              </a:ext>
              <a:ext uri="{C183D7F6-B498-43B3-948B-1728B52AA6E4}">
                <adec:decorative xmlns:adec="http://schemas.microsoft.com/office/drawing/2017/decorative" val="1"/>
              </a:ext>
            </a:extLst>
          </p:cNvPr>
          <p:cNvSpPr/>
          <p:nvPr>
            <p:custDataLst>
              <p:tags r:id="rId132"/>
            </p:custDataLst>
          </p:nvPr>
        </p:nvSpPr>
        <p:spPr>
          <a:xfrm>
            <a:off x="9334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6" name="Rectangle 2785">
            <a:extLst>
              <a:ext uri="{FF2B5EF4-FFF2-40B4-BE49-F238E27FC236}">
                <a16:creationId xmlns:a16="http://schemas.microsoft.com/office/drawing/2014/main" id="{7826D6F0-6B6A-4461-8931-F5BE8F90FD1E}"/>
              </a:ext>
              <a:ext uri="{C183D7F6-B498-43B3-948B-1728B52AA6E4}">
                <adec:decorative xmlns:adec="http://schemas.microsoft.com/office/drawing/2017/decorative" val="1"/>
              </a:ext>
            </a:extLst>
          </p:cNvPr>
          <p:cNvSpPr/>
          <p:nvPr>
            <p:custDataLst>
              <p:tags r:id="rId133"/>
            </p:custDataLst>
          </p:nvPr>
        </p:nvSpPr>
        <p:spPr>
          <a:xfrm>
            <a:off x="9423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7" name="Rectangle 2786">
            <a:extLst>
              <a:ext uri="{FF2B5EF4-FFF2-40B4-BE49-F238E27FC236}">
                <a16:creationId xmlns:a16="http://schemas.microsoft.com/office/drawing/2014/main" id="{EC0E5E20-286E-4AAF-9C32-DAD14D9EBA4F}"/>
              </a:ext>
              <a:ext uri="{C183D7F6-B498-43B3-948B-1728B52AA6E4}">
                <adec:decorative xmlns:adec="http://schemas.microsoft.com/office/drawing/2017/decorative" val="1"/>
              </a:ext>
            </a:extLst>
          </p:cNvPr>
          <p:cNvSpPr/>
          <p:nvPr>
            <p:custDataLst>
              <p:tags r:id="rId134"/>
            </p:custDataLst>
          </p:nvPr>
        </p:nvSpPr>
        <p:spPr>
          <a:xfrm>
            <a:off x="9512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8" name="Rectangle 2787">
            <a:extLst>
              <a:ext uri="{FF2B5EF4-FFF2-40B4-BE49-F238E27FC236}">
                <a16:creationId xmlns:a16="http://schemas.microsoft.com/office/drawing/2014/main" id="{9C07F505-5345-4396-B9C5-7C0DB101C7CE}"/>
              </a:ext>
              <a:ext uri="{C183D7F6-B498-43B3-948B-1728B52AA6E4}">
                <adec:decorative xmlns:adec="http://schemas.microsoft.com/office/drawing/2017/decorative" val="1"/>
              </a:ext>
            </a:extLst>
          </p:cNvPr>
          <p:cNvSpPr/>
          <p:nvPr>
            <p:custDataLst>
              <p:tags r:id="rId135"/>
            </p:custDataLst>
          </p:nvPr>
        </p:nvSpPr>
        <p:spPr>
          <a:xfrm>
            <a:off x="9601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9" name="Rectangle 2788">
            <a:extLst>
              <a:ext uri="{FF2B5EF4-FFF2-40B4-BE49-F238E27FC236}">
                <a16:creationId xmlns:a16="http://schemas.microsoft.com/office/drawing/2014/main" id="{C3115CF9-97C5-4F1D-86E2-9D3B1411C1FE}"/>
              </a:ext>
              <a:ext uri="{C183D7F6-B498-43B3-948B-1728B52AA6E4}">
                <adec:decorative xmlns:adec="http://schemas.microsoft.com/office/drawing/2017/decorative" val="1"/>
              </a:ext>
            </a:extLst>
          </p:cNvPr>
          <p:cNvSpPr/>
          <p:nvPr>
            <p:custDataLst>
              <p:tags r:id="rId136"/>
            </p:custDataLst>
          </p:nvPr>
        </p:nvSpPr>
        <p:spPr>
          <a:xfrm>
            <a:off x="9690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0" name="Rectangle 2789">
            <a:extLst>
              <a:ext uri="{FF2B5EF4-FFF2-40B4-BE49-F238E27FC236}">
                <a16:creationId xmlns:a16="http://schemas.microsoft.com/office/drawing/2014/main" id="{BB931F5A-AF85-4E16-BCDA-47AF6BF056D7}"/>
              </a:ext>
              <a:ext uri="{C183D7F6-B498-43B3-948B-1728B52AA6E4}">
                <adec:decorative xmlns:adec="http://schemas.microsoft.com/office/drawing/2017/decorative" val="1"/>
              </a:ext>
            </a:extLst>
          </p:cNvPr>
          <p:cNvSpPr/>
          <p:nvPr>
            <p:custDataLst>
              <p:tags r:id="rId137"/>
            </p:custDataLst>
          </p:nvPr>
        </p:nvSpPr>
        <p:spPr>
          <a:xfrm>
            <a:off x="9779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1" name="Rectangle 2790">
            <a:extLst>
              <a:ext uri="{FF2B5EF4-FFF2-40B4-BE49-F238E27FC236}">
                <a16:creationId xmlns:a16="http://schemas.microsoft.com/office/drawing/2014/main" id="{1C80E45C-73AF-4DEF-9594-47A663563276}"/>
              </a:ext>
              <a:ext uri="{C183D7F6-B498-43B3-948B-1728B52AA6E4}">
                <adec:decorative xmlns:adec="http://schemas.microsoft.com/office/drawing/2017/decorative" val="1"/>
              </a:ext>
            </a:extLst>
          </p:cNvPr>
          <p:cNvSpPr/>
          <p:nvPr>
            <p:custDataLst>
              <p:tags r:id="rId138"/>
            </p:custDataLst>
          </p:nvPr>
        </p:nvSpPr>
        <p:spPr>
          <a:xfrm>
            <a:off x="9867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2" name="Rectangle 2791">
            <a:extLst>
              <a:ext uri="{FF2B5EF4-FFF2-40B4-BE49-F238E27FC236}">
                <a16:creationId xmlns:a16="http://schemas.microsoft.com/office/drawing/2014/main" id="{9A45C138-BDCE-4AE6-BD69-38024D25A984}"/>
              </a:ext>
              <a:ext uri="{C183D7F6-B498-43B3-948B-1728B52AA6E4}">
                <adec:decorative xmlns:adec="http://schemas.microsoft.com/office/drawing/2017/decorative" val="1"/>
              </a:ext>
            </a:extLst>
          </p:cNvPr>
          <p:cNvSpPr/>
          <p:nvPr>
            <p:custDataLst>
              <p:tags r:id="rId139"/>
            </p:custDataLst>
          </p:nvPr>
        </p:nvSpPr>
        <p:spPr>
          <a:xfrm>
            <a:off x="10045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3" name="Rectangle 2792">
            <a:extLst>
              <a:ext uri="{FF2B5EF4-FFF2-40B4-BE49-F238E27FC236}">
                <a16:creationId xmlns:a16="http://schemas.microsoft.com/office/drawing/2014/main" id="{576B16FA-F977-4F82-BFD3-6A3514B5AA14}"/>
              </a:ext>
              <a:ext uri="{C183D7F6-B498-43B3-948B-1728B52AA6E4}">
                <adec:decorative xmlns:adec="http://schemas.microsoft.com/office/drawing/2017/decorative" val="1"/>
              </a:ext>
            </a:extLst>
          </p:cNvPr>
          <p:cNvSpPr/>
          <p:nvPr>
            <p:custDataLst>
              <p:tags r:id="rId140"/>
            </p:custDataLst>
          </p:nvPr>
        </p:nvSpPr>
        <p:spPr>
          <a:xfrm>
            <a:off x="101346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4" name="Rectangle 2793">
            <a:extLst>
              <a:ext uri="{FF2B5EF4-FFF2-40B4-BE49-F238E27FC236}">
                <a16:creationId xmlns:a16="http://schemas.microsoft.com/office/drawing/2014/main" id="{B8DEBB39-6B46-406F-8CD3-508FBF7FC0B3}"/>
              </a:ext>
              <a:ext uri="{C183D7F6-B498-43B3-948B-1728B52AA6E4}">
                <adec:decorative xmlns:adec="http://schemas.microsoft.com/office/drawing/2017/decorative" val="1"/>
              </a:ext>
            </a:extLst>
          </p:cNvPr>
          <p:cNvSpPr/>
          <p:nvPr>
            <p:custDataLst>
              <p:tags r:id="rId141"/>
            </p:custDataLst>
          </p:nvPr>
        </p:nvSpPr>
        <p:spPr>
          <a:xfrm>
            <a:off x="10223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5" name="Rectangle 2794">
            <a:extLst>
              <a:ext uri="{FF2B5EF4-FFF2-40B4-BE49-F238E27FC236}">
                <a16:creationId xmlns:a16="http://schemas.microsoft.com/office/drawing/2014/main" id="{912A3277-B7CF-471B-BA4A-82624B193E11}"/>
              </a:ext>
              <a:ext uri="{C183D7F6-B498-43B3-948B-1728B52AA6E4}">
                <adec:decorative xmlns:adec="http://schemas.microsoft.com/office/drawing/2017/decorative" val="1"/>
              </a:ext>
            </a:extLst>
          </p:cNvPr>
          <p:cNvSpPr/>
          <p:nvPr>
            <p:custDataLst>
              <p:tags r:id="rId142"/>
            </p:custDataLst>
          </p:nvPr>
        </p:nvSpPr>
        <p:spPr>
          <a:xfrm>
            <a:off x="10312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6" name="Rectangle 2795">
            <a:extLst>
              <a:ext uri="{FF2B5EF4-FFF2-40B4-BE49-F238E27FC236}">
                <a16:creationId xmlns:a16="http://schemas.microsoft.com/office/drawing/2014/main" id="{B5485CB2-A994-4870-8906-EA1D24D6F14D}"/>
              </a:ext>
              <a:ext uri="{C183D7F6-B498-43B3-948B-1728B52AA6E4}">
                <adec:decorative xmlns:adec="http://schemas.microsoft.com/office/drawing/2017/decorative" val="1"/>
              </a:ext>
            </a:extLst>
          </p:cNvPr>
          <p:cNvSpPr/>
          <p:nvPr>
            <p:custDataLst>
              <p:tags r:id="rId143"/>
            </p:custDataLst>
          </p:nvPr>
        </p:nvSpPr>
        <p:spPr>
          <a:xfrm>
            <a:off x="10401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7" name="Rectangle 2796">
            <a:extLst>
              <a:ext uri="{FF2B5EF4-FFF2-40B4-BE49-F238E27FC236}">
                <a16:creationId xmlns:a16="http://schemas.microsoft.com/office/drawing/2014/main" id="{9554506D-9DAF-49BA-BF2A-C7BEE0C54711}"/>
              </a:ext>
              <a:ext uri="{C183D7F6-B498-43B3-948B-1728B52AA6E4}">
                <adec:decorative xmlns:adec="http://schemas.microsoft.com/office/drawing/2017/decorative" val="1"/>
              </a:ext>
            </a:extLst>
          </p:cNvPr>
          <p:cNvSpPr/>
          <p:nvPr>
            <p:custDataLst>
              <p:tags r:id="rId144"/>
            </p:custDataLst>
          </p:nvPr>
        </p:nvSpPr>
        <p:spPr>
          <a:xfrm>
            <a:off x="10490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8" name="Rectangle 2797">
            <a:extLst>
              <a:ext uri="{FF2B5EF4-FFF2-40B4-BE49-F238E27FC236}">
                <a16:creationId xmlns:a16="http://schemas.microsoft.com/office/drawing/2014/main" id="{085A0BA0-7C04-4471-8589-E61EA76F3A90}"/>
              </a:ext>
              <a:ext uri="{C183D7F6-B498-43B3-948B-1728B52AA6E4}">
                <adec:decorative xmlns:adec="http://schemas.microsoft.com/office/drawing/2017/decorative" val="1"/>
              </a:ext>
            </a:extLst>
          </p:cNvPr>
          <p:cNvSpPr/>
          <p:nvPr>
            <p:custDataLst>
              <p:tags r:id="rId145"/>
            </p:custDataLst>
          </p:nvPr>
        </p:nvSpPr>
        <p:spPr>
          <a:xfrm>
            <a:off x="10756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9" name="Rectangle 2798">
            <a:extLst>
              <a:ext uri="{FF2B5EF4-FFF2-40B4-BE49-F238E27FC236}">
                <a16:creationId xmlns:a16="http://schemas.microsoft.com/office/drawing/2014/main" id="{8648399E-0C8E-4AB3-899D-A496ACC65F5B}"/>
              </a:ext>
              <a:ext uri="{C183D7F6-B498-43B3-948B-1728B52AA6E4}">
                <adec:decorative xmlns:adec="http://schemas.microsoft.com/office/drawing/2017/decorative" val="1"/>
              </a:ext>
            </a:extLst>
          </p:cNvPr>
          <p:cNvSpPr/>
          <p:nvPr>
            <p:custDataLst>
              <p:tags r:id="rId146"/>
            </p:custDataLst>
          </p:nvPr>
        </p:nvSpPr>
        <p:spPr>
          <a:xfrm>
            <a:off x="82677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0" name="Rectangle 2799">
            <a:extLst>
              <a:ext uri="{FF2B5EF4-FFF2-40B4-BE49-F238E27FC236}">
                <a16:creationId xmlns:a16="http://schemas.microsoft.com/office/drawing/2014/main" id="{61345080-7681-494D-8DEE-AB33B4DA5849}"/>
              </a:ext>
              <a:ext uri="{C183D7F6-B498-43B3-948B-1728B52AA6E4}">
                <adec:decorative xmlns:adec="http://schemas.microsoft.com/office/drawing/2017/decorative" val="1"/>
              </a:ext>
            </a:extLst>
          </p:cNvPr>
          <p:cNvSpPr/>
          <p:nvPr>
            <p:custDataLst>
              <p:tags r:id="rId147"/>
            </p:custDataLst>
          </p:nvPr>
        </p:nvSpPr>
        <p:spPr>
          <a:xfrm>
            <a:off x="8445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1" name="Rectangle 2800">
            <a:extLst>
              <a:ext uri="{FF2B5EF4-FFF2-40B4-BE49-F238E27FC236}">
                <a16:creationId xmlns:a16="http://schemas.microsoft.com/office/drawing/2014/main" id="{4A90B35D-8C73-4CA1-B472-DC355AC0B093}"/>
              </a:ext>
              <a:ext uri="{C183D7F6-B498-43B3-948B-1728B52AA6E4}">
                <adec:decorative xmlns:adec="http://schemas.microsoft.com/office/drawing/2017/decorative" val="1"/>
              </a:ext>
            </a:extLst>
          </p:cNvPr>
          <p:cNvSpPr/>
          <p:nvPr>
            <p:custDataLst>
              <p:tags r:id="rId148"/>
            </p:custDataLst>
          </p:nvPr>
        </p:nvSpPr>
        <p:spPr>
          <a:xfrm>
            <a:off x="8534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2" name="Rectangle 2801">
            <a:extLst>
              <a:ext uri="{FF2B5EF4-FFF2-40B4-BE49-F238E27FC236}">
                <a16:creationId xmlns:a16="http://schemas.microsoft.com/office/drawing/2014/main" id="{AB380FBC-025D-4FDE-898F-53983689759F}"/>
              </a:ext>
              <a:ext uri="{C183D7F6-B498-43B3-948B-1728B52AA6E4}">
                <adec:decorative xmlns:adec="http://schemas.microsoft.com/office/drawing/2017/decorative" val="1"/>
              </a:ext>
            </a:extLst>
          </p:cNvPr>
          <p:cNvSpPr/>
          <p:nvPr>
            <p:custDataLst>
              <p:tags r:id="rId149"/>
            </p:custDataLst>
          </p:nvPr>
        </p:nvSpPr>
        <p:spPr>
          <a:xfrm>
            <a:off x="8712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3" name="Rectangle 2802">
            <a:extLst>
              <a:ext uri="{FF2B5EF4-FFF2-40B4-BE49-F238E27FC236}">
                <a16:creationId xmlns:a16="http://schemas.microsoft.com/office/drawing/2014/main" id="{2013C7E8-C222-4806-BDB0-E4842BC7BA48}"/>
              </a:ext>
              <a:ext uri="{C183D7F6-B498-43B3-948B-1728B52AA6E4}">
                <adec:decorative xmlns:adec="http://schemas.microsoft.com/office/drawing/2017/decorative" val="1"/>
              </a:ext>
            </a:extLst>
          </p:cNvPr>
          <p:cNvSpPr/>
          <p:nvPr>
            <p:custDataLst>
              <p:tags r:id="rId150"/>
            </p:custDataLst>
          </p:nvPr>
        </p:nvSpPr>
        <p:spPr>
          <a:xfrm>
            <a:off x="8890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4" name="Rectangle 2803">
            <a:extLst>
              <a:ext uri="{FF2B5EF4-FFF2-40B4-BE49-F238E27FC236}">
                <a16:creationId xmlns:a16="http://schemas.microsoft.com/office/drawing/2014/main" id="{DEB14F21-AD9F-4039-A342-C69B1828DE4B}"/>
              </a:ext>
              <a:ext uri="{C183D7F6-B498-43B3-948B-1728B52AA6E4}">
                <adec:decorative xmlns:adec="http://schemas.microsoft.com/office/drawing/2017/decorative" val="1"/>
              </a:ext>
            </a:extLst>
          </p:cNvPr>
          <p:cNvSpPr/>
          <p:nvPr>
            <p:custDataLst>
              <p:tags r:id="rId151"/>
            </p:custDataLst>
          </p:nvPr>
        </p:nvSpPr>
        <p:spPr>
          <a:xfrm>
            <a:off x="9334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5" name="Rectangle 2804">
            <a:extLst>
              <a:ext uri="{FF2B5EF4-FFF2-40B4-BE49-F238E27FC236}">
                <a16:creationId xmlns:a16="http://schemas.microsoft.com/office/drawing/2014/main" id="{4C09D608-9079-49B6-9D5D-D6DD916FC9D0}"/>
              </a:ext>
              <a:ext uri="{C183D7F6-B498-43B3-948B-1728B52AA6E4}">
                <adec:decorative xmlns:adec="http://schemas.microsoft.com/office/drawing/2017/decorative" val="1"/>
              </a:ext>
            </a:extLst>
          </p:cNvPr>
          <p:cNvSpPr/>
          <p:nvPr>
            <p:custDataLst>
              <p:tags r:id="rId152"/>
            </p:custDataLst>
          </p:nvPr>
        </p:nvSpPr>
        <p:spPr>
          <a:xfrm>
            <a:off x="101346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6" name="Rectangle 2805">
            <a:extLst>
              <a:ext uri="{FF2B5EF4-FFF2-40B4-BE49-F238E27FC236}">
                <a16:creationId xmlns:a16="http://schemas.microsoft.com/office/drawing/2014/main" id="{CC6065FD-AEC5-4C20-A029-61B1A445A91B}"/>
              </a:ext>
              <a:ext uri="{C183D7F6-B498-43B3-948B-1728B52AA6E4}">
                <adec:decorative xmlns:adec="http://schemas.microsoft.com/office/drawing/2017/decorative" val="1"/>
              </a:ext>
            </a:extLst>
          </p:cNvPr>
          <p:cNvSpPr/>
          <p:nvPr>
            <p:custDataLst>
              <p:tags r:id="rId153"/>
            </p:custDataLst>
          </p:nvPr>
        </p:nvSpPr>
        <p:spPr>
          <a:xfrm>
            <a:off x="10223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7" name="Rectangle 2806">
            <a:extLst>
              <a:ext uri="{FF2B5EF4-FFF2-40B4-BE49-F238E27FC236}">
                <a16:creationId xmlns:a16="http://schemas.microsoft.com/office/drawing/2014/main" id="{4A9D33AC-81F8-43C6-833D-BA1CAA529B70}"/>
              </a:ext>
              <a:ext uri="{C183D7F6-B498-43B3-948B-1728B52AA6E4}">
                <adec:decorative xmlns:adec="http://schemas.microsoft.com/office/drawing/2017/decorative" val="1"/>
              </a:ext>
            </a:extLst>
          </p:cNvPr>
          <p:cNvSpPr/>
          <p:nvPr>
            <p:custDataLst>
              <p:tags r:id="rId154"/>
            </p:custDataLst>
          </p:nvPr>
        </p:nvSpPr>
        <p:spPr>
          <a:xfrm>
            <a:off x="10312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8" name="Rectangle 2807">
            <a:extLst>
              <a:ext uri="{FF2B5EF4-FFF2-40B4-BE49-F238E27FC236}">
                <a16:creationId xmlns:a16="http://schemas.microsoft.com/office/drawing/2014/main" id="{B0342739-D4FB-48DB-B700-32FF878D8933}"/>
              </a:ext>
              <a:ext uri="{C183D7F6-B498-43B3-948B-1728B52AA6E4}">
                <adec:decorative xmlns:adec="http://schemas.microsoft.com/office/drawing/2017/decorative" val="1"/>
              </a:ext>
            </a:extLst>
          </p:cNvPr>
          <p:cNvSpPr/>
          <p:nvPr>
            <p:custDataLst>
              <p:tags r:id="rId155"/>
            </p:custDataLst>
          </p:nvPr>
        </p:nvSpPr>
        <p:spPr>
          <a:xfrm>
            <a:off x="104013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9" name="Rectangle 2808">
            <a:extLst>
              <a:ext uri="{FF2B5EF4-FFF2-40B4-BE49-F238E27FC236}">
                <a16:creationId xmlns:a16="http://schemas.microsoft.com/office/drawing/2014/main" id="{ABA58FE1-CCD7-4AAD-829E-3E1A63EA0AF7}"/>
              </a:ext>
              <a:ext uri="{C183D7F6-B498-43B3-948B-1728B52AA6E4}">
                <adec:decorative xmlns:adec="http://schemas.microsoft.com/office/drawing/2017/decorative" val="1"/>
              </a:ext>
            </a:extLst>
          </p:cNvPr>
          <p:cNvSpPr/>
          <p:nvPr>
            <p:custDataLst>
              <p:tags r:id="rId156"/>
            </p:custDataLst>
          </p:nvPr>
        </p:nvSpPr>
        <p:spPr>
          <a:xfrm>
            <a:off x="10490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0" name="Rectangle 2809">
            <a:extLst>
              <a:ext uri="{FF2B5EF4-FFF2-40B4-BE49-F238E27FC236}">
                <a16:creationId xmlns:a16="http://schemas.microsoft.com/office/drawing/2014/main" id="{CF092CDE-D267-4389-A8CC-ECB1C9227D7D}"/>
              </a:ext>
              <a:ext uri="{C183D7F6-B498-43B3-948B-1728B52AA6E4}">
                <adec:decorative xmlns:adec="http://schemas.microsoft.com/office/drawing/2017/decorative" val="1"/>
              </a:ext>
            </a:extLst>
          </p:cNvPr>
          <p:cNvSpPr/>
          <p:nvPr>
            <p:custDataLst>
              <p:tags r:id="rId157"/>
            </p:custDataLst>
          </p:nvPr>
        </p:nvSpPr>
        <p:spPr>
          <a:xfrm>
            <a:off x="105791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1" name="Rectangle 2810">
            <a:extLst>
              <a:ext uri="{FF2B5EF4-FFF2-40B4-BE49-F238E27FC236}">
                <a16:creationId xmlns:a16="http://schemas.microsoft.com/office/drawing/2014/main" id="{00A8667F-C902-4749-852E-91851C3F4C32}"/>
              </a:ext>
              <a:ext uri="{C183D7F6-B498-43B3-948B-1728B52AA6E4}">
                <adec:decorative xmlns:adec="http://schemas.microsoft.com/office/drawing/2017/decorative" val="1"/>
              </a:ext>
            </a:extLst>
          </p:cNvPr>
          <p:cNvSpPr/>
          <p:nvPr>
            <p:custDataLst>
              <p:tags r:id="rId158"/>
            </p:custDataLst>
          </p:nvPr>
        </p:nvSpPr>
        <p:spPr>
          <a:xfrm>
            <a:off x="10668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2" name="Rectangle 2811">
            <a:extLst>
              <a:ext uri="{FF2B5EF4-FFF2-40B4-BE49-F238E27FC236}">
                <a16:creationId xmlns:a16="http://schemas.microsoft.com/office/drawing/2014/main" id="{5C80F0D5-DFF0-428C-88AD-9D241423694B}"/>
              </a:ext>
              <a:ext uri="{C183D7F6-B498-43B3-948B-1728B52AA6E4}">
                <adec:decorative xmlns:adec="http://schemas.microsoft.com/office/drawing/2017/decorative" val="1"/>
              </a:ext>
            </a:extLst>
          </p:cNvPr>
          <p:cNvSpPr/>
          <p:nvPr>
            <p:custDataLst>
              <p:tags r:id="rId159"/>
            </p:custDataLst>
          </p:nvPr>
        </p:nvSpPr>
        <p:spPr>
          <a:xfrm>
            <a:off x="107569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3" name="Rectangle 2812">
            <a:extLst>
              <a:ext uri="{FF2B5EF4-FFF2-40B4-BE49-F238E27FC236}">
                <a16:creationId xmlns:a16="http://schemas.microsoft.com/office/drawing/2014/main" id="{DC7A251D-87B3-4EF2-9141-1CB791C6E8F9}"/>
              </a:ext>
              <a:ext uri="{C183D7F6-B498-43B3-948B-1728B52AA6E4}">
                <adec:decorative xmlns:adec="http://schemas.microsoft.com/office/drawing/2017/decorative" val="1"/>
              </a:ext>
            </a:extLst>
          </p:cNvPr>
          <p:cNvSpPr/>
          <p:nvPr>
            <p:custDataLst>
              <p:tags r:id="rId160"/>
            </p:custDataLst>
          </p:nvPr>
        </p:nvSpPr>
        <p:spPr>
          <a:xfrm>
            <a:off x="8356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4" name="Rectangle 2813">
            <a:extLst>
              <a:ext uri="{FF2B5EF4-FFF2-40B4-BE49-F238E27FC236}">
                <a16:creationId xmlns:a16="http://schemas.microsoft.com/office/drawing/2014/main" id="{B779263A-9420-4C1B-9BB0-E96957F1E10C}"/>
              </a:ext>
              <a:ext uri="{C183D7F6-B498-43B3-948B-1728B52AA6E4}">
                <adec:decorative xmlns:adec="http://schemas.microsoft.com/office/drawing/2017/decorative" val="1"/>
              </a:ext>
            </a:extLst>
          </p:cNvPr>
          <p:cNvSpPr/>
          <p:nvPr>
            <p:custDataLst>
              <p:tags r:id="rId161"/>
            </p:custDataLst>
          </p:nvPr>
        </p:nvSpPr>
        <p:spPr>
          <a:xfrm>
            <a:off x="8445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5" name="Rectangle 2814">
            <a:extLst>
              <a:ext uri="{FF2B5EF4-FFF2-40B4-BE49-F238E27FC236}">
                <a16:creationId xmlns:a16="http://schemas.microsoft.com/office/drawing/2014/main" id="{10EFAB0E-1282-4287-805A-74E2C6AA79FF}"/>
              </a:ext>
              <a:ext uri="{C183D7F6-B498-43B3-948B-1728B52AA6E4}">
                <adec:decorative xmlns:adec="http://schemas.microsoft.com/office/drawing/2017/decorative" val="1"/>
              </a:ext>
            </a:extLst>
          </p:cNvPr>
          <p:cNvSpPr/>
          <p:nvPr>
            <p:custDataLst>
              <p:tags r:id="rId162"/>
            </p:custDataLst>
          </p:nvPr>
        </p:nvSpPr>
        <p:spPr>
          <a:xfrm>
            <a:off x="88011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6" name="Rectangle 2815">
            <a:extLst>
              <a:ext uri="{FF2B5EF4-FFF2-40B4-BE49-F238E27FC236}">
                <a16:creationId xmlns:a16="http://schemas.microsoft.com/office/drawing/2014/main" id="{005F1BB1-0F9D-4A71-A93B-A822A10B5133}"/>
              </a:ext>
              <a:ext uri="{C183D7F6-B498-43B3-948B-1728B52AA6E4}">
                <adec:decorative xmlns:adec="http://schemas.microsoft.com/office/drawing/2017/decorative" val="1"/>
              </a:ext>
            </a:extLst>
          </p:cNvPr>
          <p:cNvSpPr/>
          <p:nvPr>
            <p:custDataLst>
              <p:tags r:id="rId163"/>
            </p:custDataLst>
          </p:nvPr>
        </p:nvSpPr>
        <p:spPr>
          <a:xfrm>
            <a:off x="8978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7" name="Rectangle 2816">
            <a:extLst>
              <a:ext uri="{FF2B5EF4-FFF2-40B4-BE49-F238E27FC236}">
                <a16:creationId xmlns:a16="http://schemas.microsoft.com/office/drawing/2014/main" id="{C907F7BD-B04D-4914-A7D9-3DB364C86067}"/>
              </a:ext>
              <a:ext uri="{C183D7F6-B498-43B3-948B-1728B52AA6E4}">
                <adec:decorative xmlns:adec="http://schemas.microsoft.com/office/drawing/2017/decorative" val="1"/>
              </a:ext>
            </a:extLst>
          </p:cNvPr>
          <p:cNvSpPr/>
          <p:nvPr>
            <p:custDataLst>
              <p:tags r:id="rId164"/>
            </p:custDataLst>
          </p:nvPr>
        </p:nvSpPr>
        <p:spPr>
          <a:xfrm>
            <a:off x="90678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8" name="Rectangle 2817">
            <a:extLst>
              <a:ext uri="{FF2B5EF4-FFF2-40B4-BE49-F238E27FC236}">
                <a16:creationId xmlns:a16="http://schemas.microsoft.com/office/drawing/2014/main" id="{47553475-7F84-4E4B-91B6-0B6A061621F6}"/>
              </a:ext>
              <a:ext uri="{C183D7F6-B498-43B3-948B-1728B52AA6E4}">
                <adec:decorative xmlns:adec="http://schemas.microsoft.com/office/drawing/2017/decorative" val="1"/>
              </a:ext>
            </a:extLst>
          </p:cNvPr>
          <p:cNvSpPr/>
          <p:nvPr>
            <p:custDataLst>
              <p:tags r:id="rId165"/>
            </p:custDataLst>
          </p:nvPr>
        </p:nvSpPr>
        <p:spPr>
          <a:xfrm>
            <a:off x="9334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9" name="Rectangle 2818">
            <a:extLst>
              <a:ext uri="{FF2B5EF4-FFF2-40B4-BE49-F238E27FC236}">
                <a16:creationId xmlns:a16="http://schemas.microsoft.com/office/drawing/2014/main" id="{D7FAEAC3-1BC7-4F5E-9661-7456AB58E5FB}"/>
              </a:ext>
              <a:ext uri="{C183D7F6-B498-43B3-948B-1728B52AA6E4}">
                <adec:decorative xmlns:adec="http://schemas.microsoft.com/office/drawing/2017/decorative" val="1"/>
              </a:ext>
            </a:extLst>
          </p:cNvPr>
          <p:cNvSpPr/>
          <p:nvPr>
            <p:custDataLst>
              <p:tags r:id="rId166"/>
            </p:custDataLst>
          </p:nvPr>
        </p:nvSpPr>
        <p:spPr>
          <a:xfrm>
            <a:off x="94234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0" name="Rectangle 2819">
            <a:extLst>
              <a:ext uri="{FF2B5EF4-FFF2-40B4-BE49-F238E27FC236}">
                <a16:creationId xmlns:a16="http://schemas.microsoft.com/office/drawing/2014/main" id="{E2E4C268-220A-4188-983A-34C591897623}"/>
              </a:ext>
              <a:ext uri="{C183D7F6-B498-43B3-948B-1728B52AA6E4}">
                <adec:decorative xmlns:adec="http://schemas.microsoft.com/office/drawing/2017/decorative" val="1"/>
              </a:ext>
            </a:extLst>
          </p:cNvPr>
          <p:cNvSpPr/>
          <p:nvPr>
            <p:custDataLst>
              <p:tags r:id="rId167"/>
            </p:custDataLst>
          </p:nvPr>
        </p:nvSpPr>
        <p:spPr>
          <a:xfrm>
            <a:off x="9512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1" name="Rectangle 2820">
            <a:extLst>
              <a:ext uri="{FF2B5EF4-FFF2-40B4-BE49-F238E27FC236}">
                <a16:creationId xmlns:a16="http://schemas.microsoft.com/office/drawing/2014/main" id="{F8A56E96-40CF-4B23-A64D-435284BACA69}"/>
              </a:ext>
              <a:ext uri="{C183D7F6-B498-43B3-948B-1728B52AA6E4}">
                <adec:decorative xmlns:adec="http://schemas.microsoft.com/office/drawing/2017/decorative" val="1"/>
              </a:ext>
            </a:extLst>
          </p:cNvPr>
          <p:cNvSpPr/>
          <p:nvPr>
            <p:custDataLst>
              <p:tags r:id="rId168"/>
            </p:custDataLst>
          </p:nvPr>
        </p:nvSpPr>
        <p:spPr>
          <a:xfrm>
            <a:off x="96012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2" name="Rectangle 2821">
            <a:extLst>
              <a:ext uri="{FF2B5EF4-FFF2-40B4-BE49-F238E27FC236}">
                <a16:creationId xmlns:a16="http://schemas.microsoft.com/office/drawing/2014/main" id="{8D17FFEE-75D0-42EB-BD21-81DB8FF5151E}"/>
              </a:ext>
              <a:ext uri="{C183D7F6-B498-43B3-948B-1728B52AA6E4}">
                <adec:decorative xmlns:adec="http://schemas.microsoft.com/office/drawing/2017/decorative" val="1"/>
              </a:ext>
            </a:extLst>
          </p:cNvPr>
          <p:cNvSpPr/>
          <p:nvPr>
            <p:custDataLst>
              <p:tags r:id="rId169"/>
            </p:custDataLst>
          </p:nvPr>
        </p:nvSpPr>
        <p:spPr>
          <a:xfrm>
            <a:off x="97790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3" name="Rectangle 2822">
            <a:extLst>
              <a:ext uri="{FF2B5EF4-FFF2-40B4-BE49-F238E27FC236}">
                <a16:creationId xmlns:a16="http://schemas.microsoft.com/office/drawing/2014/main" id="{6F5B280F-B377-4AC8-9AA5-C00BA3FDE30B}"/>
              </a:ext>
              <a:ext uri="{C183D7F6-B498-43B3-948B-1728B52AA6E4}">
                <adec:decorative xmlns:adec="http://schemas.microsoft.com/office/drawing/2017/decorative" val="1"/>
              </a:ext>
            </a:extLst>
          </p:cNvPr>
          <p:cNvSpPr/>
          <p:nvPr>
            <p:custDataLst>
              <p:tags r:id="rId170"/>
            </p:custDataLst>
          </p:nvPr>
        </p:nvSpPr>
        <p:spPr>
          <a:xfrm>
            <a:off x="100457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4" name="Rectangle 2823">
            <a:extLst>
              <a:ext uri="{FF2B5EF4-FFF2-40B4-BE49-F238E27FC236}">
                <a16:creationId xmlns:a16="http://schemas.microsoft.com/office/drawing/2014/main" id="{0A8D5C2D-68CA-4D86-A678-99A755FF3CF9}"/>
              </a:ext>
              <a:ext uri="{C183D7F6-B498-43B3-948B-1728B52AA6E4}">
                <adec:decorative xmlns:adec="http://schemas.microsoft.com/office/drawing/2017/decorative" val="1"/>
              </a:ext>
            </a:extLst>
          </p:cNvPr>
          <p:cNvSpPr/>
          <p:nvPr>
            <p:custDataLst>
              <p:tags r:id="rId171"/>
            </p:custDataLst>
          </p:nvPr>
        </p:nvSpPr>
        <p:spPr>
          <a:xfrm>
            <a:off x="10134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5" name="Rectangle 2824">
            <a:extLst>
              <a:ext uri="{FF2B5EF4-FFF2-40B4-BE49-F238E27FC236}">
                <a16:creationId xmlns:a16="http://schemas.microsoft.com/office/drawing/2014/main" id="{698E103E-8490-409F-9FDF-EE7684BFA056}"/>
              </a:ext>
              <a:ext uri="{C183D7F6-B498-43B3-948B-1728B52AA6E4}">
                <adec:decorative xmlns:adec="http://schemas.microsoft.com/office/drawing/2017/decorative" val="1"/>
              </a:ext>
            </a:extLst>
          </p:cNvPr>
          <p:cNvSpPr/>
          <p:nvPr>
            <p:custDataLst>
              <p:tags r:id="rId172"/>
            </p:custDataLst>
          </p:nvPr>
        </p:nvSpPr>
        <p:spPr>
          <a:xfrm>
            <a:off x="10401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6" name="Rectangle 2825">
            <a:extLst>
              <a:ext uri="{FF2B5EF4-FFF2-40B4-BE49-F238E27FC236}">
                <a16:creationId xmlns:a16="http://schemas.microsoft.com/office/drawing/2014/main" id="{8B85B50B-352E-48F9-9A43-8F7E79412A32}"/>
              </a:ext>
              <a:ext uri="{C183D7F6-B498-43B3-948B-1728B52AA6E4}">
                <adec:decorative xmlns:adec="http://schemas.microsoft.com/office/drawing/2017/decorative" val="1"/>
              </a:ext>
            </a:extLst>
          </p:cNvPr>
          <p:cNvSpPr/>
          <p:nvPr>
            <p:custDataLst>
              <p:tags r:id="rId173"/>
            </p:custDataLst>
          </p:nvPr>
        </p:nvSpPr>
        <p:spPr>
          <a:xfrm>
            <a:off x="10756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7" name="Rectangle 2826">
            <a:extLst>
              <a:ext uri="{FF2B5EF4-FFF2-40B4-BE49-F238E27FC236}">
                <a16:creationId xmlns:a16="http://schemas.microsoft.com/office/drawing/2014/main" id="{FA1E127C-B9E3-4C47-87EB-4A9B66FF069A}"/>
              </a:ext>
              <a:ext uri="{C183D7F6-B498-43B3-948B-1728B52AA6E4}">
                <adec:decorative xmlns:adec="http://schemas.microsoft.com/office/drawing/2017/decorative" val="1"/>
              </a:ext>
            </a:extLst>
          </p:cNvPr>
          <p:cNvSpPr/>
          <p:nvPr>
            <p:custDataLst>
              <p:tags r:id="rId174"/>
            </p:custDataLst>
          </p:nvPr>
        </p:nvSpPr>
        <p:spPr>
          <a:xfrm>
            <a:off x="8356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8" name="Rectangle 2827">
            <a:extLst>
              <a:ext uri="{FF2B5EF4-FFF2-40B4-BE49-F238E27FC236}">
                <a16:creationId xmlns:a16="http://schemas.microsoft.com/office/drawing/2014/main" id="{1D911A68-65DD-4E78-87AD-EAA0AFF5089B}"/>
              </a:ext>
              <a:ext uri="{C183D7F6-B498-43B3-948B-1728B52AA6E4}">
                <adec:decorative xmlns:adec="http://schemas.microsoft.com/office/drawing/2017/decorative" val="1"/>
              </a:ext>
            </a:extLst>
          </p:cNvPr>
          <p:cNvSpPr/>
          <p:nvPr>
            <p:custDataLst>
              <p:tags r:id="rId175"/>
            </p:custDataLst>
          </p:nvPr>
        </p:nvSpPr>
        <p:spPr>
          <a:xfrm>
            <a:off x="8534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9" name="Rectangle 2828">
            <a:extLst>
              <a:ext uri="{FF2B5EF4-FFF2-40B4-BE49-F238E27FC236}">
                <a16:creationId xmlns:a16="http://schemas.microsoft.com/office/drawing/2014/main" id="{07133859-60DF-49BF-ADDF-7393E9BFDEB2}"/>
              </a:ext>
              <a:ext uri="{C183D7F6-B498-43B3-948B-1728B52AA6E4}">
                <adec:decorative xmlns:adec="http://schemas.microsoft.com/office/drawing/2017/decorative" val="1"/>
              </a:ext>
            </a:extLst>
          </p:cNvPr>
          <p:cNvSpPr/>
          <p:nvPr>
            <p:custDataLst>
              <p:tags r:id="rId176"/>
            </p:custDataLst>
          </p:nvPr>
        </p:nvSpPr>
        <p:spPr>
          <a:xfrm>
            <a:off x="8623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0" name="Rectangle 2829">
            <a:extLst>
              <a:ext uri="{FF2B5EF4-FFF2-40B4-BE49-F238E27FC236}">
                <a16:creationId xmlns:a16="http://schemas.microsoft.com/office/drawing/2014/main" id="{ADDE6C06-CB3C-4B98-A18B-969744A020D2}"/>
              </a:ext>
              <a:ext uri="{C183D7F6-B498-43B3-948B-1728B52AA6E4}">
                <adec:decorative xmlns:adec="http://schemas.microsoft.com/office/drawing/2017/decorative" val="1"/>
              </a:ext>
            </a:extLst>
          </p:cNvPr>
          <p:cNvSpPr/>
          <p:nvPr>
            <p:custDataLst>
              <p:tags r:id="rId177"/>
            </p:custDataLst>
          </p:nvPr>
        </p:nvSpPr>
        <p:spPr>
          <a:xfrm>
            <a:off x="8712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1" name="Rectangle 2830">
            <a:extLst>
              <a:ext uri="{FF2B5EF4-FFF2-40B4-BE49-F238E27FC236}">
                <a16:creationId xmlns:a16="http://schemas.microsoft.com/office/drawing/2014/main" id="{73662AB0-6D2C-44B9-8E45-D972962DEB72}"/>
              </a:ext>
              <a:ext uri="{C183D7F6-B498-43B3-948B-1728B52AA6E4}">
                <adec:decorative xmlns:adec="http://schemas.microsoft.com/office/drawing/2017/decorative" val="1"/>
              </a:ext>
            </a:extLst>
          </p:cNvPr>
          <p:cNvSpPr/>
          <p:nvPr>
            <p:custDataLst>
              <p:tags r:id="rId178"/>
            </p:custDataLst>
          </p:nvPr>
        </p:nvSpPr>
        <p:spPr>
          <a:xfrm>
            <a:off x="8978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2" name="Rectangle 2831">
            <a:extLst>
              <a:ext uri="{FF2B5EF4-FFF2-40B4-BE49-F238E27FC236}">
                <a16:creationId xmlns:a16="http://schemas.microsoft.com/office/drawing/2014/main" id="{550A11CC-2D33-481E-AF42-600AEB487A63}"/>
              </a:ext>
              <a:ext uri="{C183D7F6-B498-43B3-948B-1728B52AA6E4}">
                <adec:decorative xmlns:adec="http://schemas.microsoft.com/office/drawing/2017/decorative" val="1"/>
              </a:ext>
            </a:extLst>
          </p:cNvPr>
          <p:cNvSpPr/>
          <p:nvPr>
            <p:custDataLst>
              <p:tags r:id="rId179"/>
            </p:custDataLst>
          </p:nvPr>
        </p:nvSpPr>
        <p:spPr>
          <a:xfrm>
            <a:off x="9156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3" name="Rectangle 2832">
            <a:extLst>
              <a:ext uri="{FF2B5EF4-FFF2-40B4-BE49-F238E27FC236}">
                <a16:creationId xmlns:a16="http://schemas.microsoft.com/office/drawing/2014/main" id="{56154B62-E40D-467C-83EB-5A1086863BCF}"/>
              </a:ext>
              <a:ext uri="{C183D7F6-B498-43B3-948B-1728B52AA6E4}">
                <adec:decorative xmlns:adec="http://schemas.microsoft.com/office/drawing/2017/decorative" val="1"/>
              </a:ext>
            </a:extLst>
          </p:cNvPr>
          <p:cNvSpPr/>
          <p:nvPr>
            <p:custDataLst>
              <p:tags r:id="rId180"/>
            </p:custDataLst>
          </p:nvPr>
        </p:nvSpPr>
        <p:spPr>
          <a:xfrm>
            <a:off x="9245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4" name="Rectangle 2833">
            <a:extLst>
              <a:ext uri="{FF2B5EF4-FFF2-40B4-BE49-F238E27FC236}">
                <a16:creationId xmlns:a16="http://schemas.microsoft.com/office/drawing/2014/main" id="{68584CA9-B922-4210-B7D8-B6DB2303C595}"/>
              </a:ext>
              <a:ext uri="{C183D7F6-B498-43B3-948B-1728B52AA6E4}">
                <adec:decorative xmlns:adec="http://schemas.microsoft.com/office/drawing/2017/decorative" val="1"/>
              </a:ext>
            </a:extLst>
          </p:cNvPr>
          <p:cNvSpPr/>
          <p:nvPr>
            <p:custDataLst>
              <p:tags r:id="rId181"/>
            </p:custDataLst>
          </p:nvPr>
        </p:nvSpPr>
        <p:spPr>
          <a:xfrm>
            <a:off x="9334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5" name="Rectangle 2834">
            <a:extLst>
              <a:ext uri="{FF2B5EF4-FFF2-40B4-BE49-F238E27FC236}">
                <a16:creationId xmlns:a16="http://schemas.microsoft.com/office/drawing/2014/main" id="{8F87C59B-955A-4B9E-AD0F-9B0B362B04DE}"/>
              </a:ext>
              <a:ext uri="{C183D7F6-B498-43B3-948B-1728B52AA6E4}">
                <adec:decorative xmlns:adec="http://schemas.microsoft.com/office/drawing/2017/decorative" val="1"/>
              </a:ext>
            </a:extLst>
          </p:cNvPr>
          <p:cNvSpPr/>
          <p:nvPr>
            <p:custDataLst>
              <p:tags r:id="rId182"/>
            </p:custDataLst>
          </p:nvPr>
        </p:nvSpPr>
        <p:spPr>
          <a:xfrm>
            <a:off x="9423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6" name="Rectangle 2835">
            <a:extLst>
              <a:ext uri="{FF2B5EF4-FFF2-40B4-BE49-F238E27FC236}">
                <a16:creationId xmlns:a16="http://schemas.microsoft.com/office/drawing/2014/main" id="{D653AD0D-8F1A-47BB-B259-4C0F6A30C3AD}"/>
              </a:ext>
              <a:ext uri="{C183D7F6-B498-43B3-948B-1728B52AA6E4}">
                <adec:decorative xmlns:adec="http://schemas.microsoft.com/office/drawing/2017/decorative" val="1"/>
              </a:ext>
            </a:extLst>
          </p:cNvPr>
          <p:cNvSpPr/>
          <p:nvPr>
            <p:custDataLst>
              <p:tags r:id="rId183"/>
            </p:custDataLst>
          </p:nvPr>
        </p:nvSpPr>
        <p:spPr>
          <a:xfrm>
            <a:off x="9601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7" name="Rectangle 2836">
            <a:extLst>
              <a:ext uri="{FF2B5EF4-FFF2-40B4-BE49-F238E27FC236}">
                <a16:creationId xmlns:a16="http://schemas.microsoft.com/office/drawing/2014/main" id="{E48415B7-DF18-4BF3-BE30-3DFB2E1AF65C}"/>
              </a:ext>
              <a:ext uri="{C183D7F6-B498-43B3-948B-1728B52AA6E4}">
                <adec:decorative xmlns:adec="http://schemas.microsoft.com/office/drawing/2017/decorative" val="1"/>
              </a:ext>
            </a:extLst>
          </p:cNvPr>
          <p:cNvSpPr/>
          <p:nvPr>
            <p:custDataLst>
              <p:tags r:id="rId184"/>
            </p:custDataLst>
          </p:nvPr>
        </p:nvSpPr>
        <p:spPr>
          <a:xfrm>
            <a:off x="96901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8" name="Rectangle 2837">
            <a:extLst>
              <a:ext uri="{FF2B5EF4-FFF2-40B4-BE49-F238E27FC236}">
                <a16:creationId xmlns:a16="http://schemas.microsoft.com/office/drawing/2014/main" id="{ABCDD843-36BC-499A-828E-3DE348A04323}"/>
              </a:ext>
              <a:ext uri="{C183D7F6-B498-43B3-948B-1728B52AA6E4}">
                <adec:decorative xmlns:adec="http://schemas.microsoft.com/office/drawing/2017/decorative" val="1"/>
              </a:ext>
            </a:extLst>
          </p:cNvPr>
          <p:cNvSpPr/>
          <p:nvPr>
            <p:custDataLst>
              <p:tags r:id="rId185"/>
            </p:custDataLst>
          </p:nvPr>
        </p:nvSpPr>
        <p:spPr>
          <a:xfrm>
            <a:off x="9779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9" name="Rectangle 2838">
            <a:extLst>
              <a:ext uri="{FF2B5EF4-FFF2-40B4-BE49-F238E27FC236}">
                <a16:creationId xmlns:a16="http://schemas.microsoft.com/office/drawing/2014/main" id="{6766B936-5E2C-4FBB-958F-078D86854CD6}"/>
              </a:ext>
              <a:ext uri="{C183D7F6-B498-43B3-948B-1728B52AA6E4}">
                <adec:decorative xmlns:adec="http://schemas.microsoft.com/office/drawing/2017/decorative" val="1"/>
              </a:ext>
            </a:extLst>
          </p:cNvPr>
          <p:cNvSpPr/>
          <p:nvPr>
            <p:custDataLst>
              <p:tags r:id="rId186"/>
            </p:custDataLst>
          </p:nvPr>
        </p:nvSpPr>
        <p:spPr>
          <a:xfrm>
            <a:off x="99568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0" name="Rectangle 2839">
            <a:extLst>
              <a:ext uri="{FF2B5EF4-FFF2-40B4-BE49-F238E27FC236}">
                <a16:creationId xmlns:a16="http://schemas.microsoft.com/office/drawing/2014/main" id="{E05DDB6B-18A4-43EB-96AD-209436F2DF84}"/>
              </a:ext>
              <a:ext uri="{C183D7F6-B498-43B3-948B-1728B52AA6E4}">
                <adec:decorative xmlns:adec="http://schemas.microsoft.com/office/drawing/2017/decorative" val="1"/>
              </a:ext>
            </a:extLst>
          </p:cNvPr>
          <p:cNvSpPr/>
          <p:nvPr>
            <p:custDataLst>
              <p:tags r:id="rId187"/>
            </p:custDataLst>
          </p:nvPr>
        </p:nvSpPr>
        <p:spPr>
          <a:xfrm>
            <a:off x="10045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1" name="Rectangle 2840">
            <a:extLst>
              <a:ext uri="{FF2B5EF4-FFF2-40B4-BE49-F238E27FC236}">
                <a16:creationId xmlns:a16="http://schemas.microsoft.com/office/drawing/2014/main" id="{A54EEB55-01D5-4A05-8BEF-B4B9E7C05444}"/>
              </a:ext>
              <a:ext uri="{C183D7F6-B498-43B3-948B-1728B52AA6E4}">
                <adec:decorative xmlns:adec="http://schemas.microsoft.com/office/drawing/2017/decorative" val="1"/>
              </a:ext>
            </a:extLst>
          </p:cNvPr>
          <p:cNvSpPr/>
          <p:nvPr>
            <p:custDataLst>
              <p:tags r:id="rId188"/>
            </p:custDataLst>
          </p:nvPr>
        </p:nvSpPr>
        <p:spPr>
          <a:xfrm>
            <a:off x="10134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2" name="Rectangle 2841">
            <a:extLst>
              <a:ext uri="{FF2B5EF4-FFF2-40B4-BE49-F238E27FC236}">
                <a16:creationId xmlns:a16="http://schemas.microsoft.com/office/drawing/2014/main" id="{C7F796A9-15A0-4B4C-90A6-5BC222EFEB98}"/>
              </a:ext>
              <a:ext uri="{C183D7F6-B498-43B3-948B-1728B52AA6E4}">
                <adec:decorative xmlns:adec="http://schemas.microsoft.com/office/drawing/2017/decorative" val="1"/>
              </a:ext>
            </a:extLst>
          </p:cNvPr>
          <p:cNvSpPr/>
          <p:nvPr>
            <p:custDataLst>
              <p:tags r:id="rId189"/>
            </p:custDataLst>
          </p:nvPr>
        </p:nvSpPr>
        <p:spPr>
          <a:xfrm>
            <a:off x="10223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3" name="Rectangle 2842">
            <a:extLst>
              <a:ext uri="{FF2B5EF4-FFF2-40B4-BE49-F238E27FC236}">
                <a16:creationId xmlns:a16="http://schemas.microsoft.com/office/drawing/2014/main" id="{B6FF14AD-4346-4FE2-A0AA-96E8A4D3E50C}"/>
              </a:ext>
              <a:ext uri="{C183D7F6-B498-43B3-948B-1728B52AA6E4}">
                <adec:decorative xmlns:adec="http://schemas.microsoft.com/office/drawing/2017/decorative" val="1"/>
              </a:ext>
            </a:extLst>
          </p:cNvPr>
          <p:cNvSpPr/>
          <p:nvPr>
            <p:custDataLst>
              <p:tags r:id="rId190"/>
            </p:custDataLst>
          </p:nvPr>
        </p:nvSpPr>
        <p:spPr>
          <a:xfrm>
            <a:off x="10401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4" name="Rectangle 2843">
            <a:extLst>
              <a:ext uri="{FF2B5EF4-FFF2-40B4-BE49-F238E27FC236}">
                <a16:creationId xmlns:a16="http://schemas.microsoft.com/office/drawing/2014/main" id="{88CCEF75-0DE4-4388-9432-4DDF44842390}"/>
              </a:ext>
              <a:ext uri="{C183D7F6-B498-43B3-948B-1728B52AA6E4}">
                <adec:decorative xmlns:adec="http://schemas.microsoft.com/office/drawing/2017/decorative" val="1"/>
              </a:ext>
            </a:extLst>
          </p:cNvPr>
          <p:cNvSpPr/>
          <p:nvPr>
            <p:custDataLst>
              <p:tags r:id="rId191"/>
            </p:custDataLst>
          </p:nvPr>
        </p:nvSpPr>
        <p:spPr>
          <a:xfrm>
            <a:off x="10490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5" name="Rectangle 2844">
            <a:extLst>
              <a:ext uri="{FF2B5EF4-FFF2-40B4-BE49-F238E27FC236}">
                <a16:creationId xmlns:a16="http://schemas.microsoft.com/office/drawing/2014/main" id="{697561FF-0CD4-48FE-AF96-0AF96006D504}"/>
              </a:ext>
              <a:ext uri="{C183D7F6-B498-43B3-948B-1728B52AA6E4}">
                <adec:decorative xmlns:adec="http://schemas.microsoft.com/office/drawing/2017/decorative" val="1"/>
              </a:ext>
            </a:extLst>
          </p:cNvPr>
          <p:cNvSpPr/>
          <p:nvPr>
            <p:custDataLst>
              <p:tags r:id="rId192"/>
            </p:custDataLst>
          </p:nvPr>
        </p:nvSpPr>
        <p:spPr>
          <a:xfrm>
            <a:off x="10668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6" name="Rectangle 2845">
            <a:extLst>
              <a:ext uri="{FF2B5EF4-FFF2-40B4-BE49-F238E27FC236}">
                <a16:creationId xmlns:a16="http://schemas.microsoft.com/office/drawing/2014/main" id="{9A4D67BD-C044-43F4-8423-5DF603D1EA0F}"/>
              </a:ext>
              <a:ext uri="{C183D7F6-B498-43B3-948B-1728B52AA6E4}">
                <adec:decorative xmlns:adec="http://schemas.microsoft.com/office/drawing/2017/decorative" val="1"/>
              </a:ext>
            </a:extLst>
          </p:cNvPr>
          <p:cNvSpPr/>
          <p:nvPr>
            <p:custDataLst>
              <p:tags r:id="rId193"/>
            </p:custDataLst>
          </p:nvPr>
        </p:nvSpPr>
        <p:spPr>
          <a:xfrm>
            <a:off x="10756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7" name="Rectangle 2846">
            <a:extLst>
              <a:ext uri="{FF2B5EF4-FFF2-40B4-BE49-F238E27FC236}">
                <a16:creationId xmlns:a16="http://schemas.microsoft.com/office/drawing/2014/main" id="{0862B1C6-A8F1-45F5-9D92-4B0C112D3B54}"/>
              </a:ext>
              <a:ext uri="{C183D7F6-B498-43B3-948B-1728B52AA6E4}">
                <adec:decorative xmlns:adec="http://schemas.microsoft.com/office/drawing/2017/decorative" val="1"/>
              </a:ext>
            </a:extLst>
          </p:cNvPr>
          <p:cNvSpPr/>
          <p:nvPr>
            <p:custDataLst>
              <p:tags r:id="rId194"/>
            </p:custDataLst>
          </p:nvPr>
        </p:nvSpPr>
        <p:spPr>
          <a:xfrm>
            <a:off x="86233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8" name="Rectangle 2847">
            <a:extLst>
              <a:ext uri="{FF2B5EF4-FFF2-40B4-BE49-F238E27FC236}">
                <a16:creationId xmlns:a16="http://schemas.microsoft.com/office/drawing/2014/main" id="{E79F2BD2-B800-4D08-81B9-80BF7864FFF5}"/>
              </a:ext>
              <a:ext uri="{C183D7F6-B498-43B3-948B-1728B52AA6E4}">
                <adec:decorative xmlns:adec="http://schemas.microsoft.com/office/drawing/2017/decorative" val="1"/>
              </a:ext>
            </a:extLst>
          </p:cNvPr>
          <p:cNvSpPr/>
          <p:nvPr>
            <p:custDataLst>
              <p:tags r:id="rId195"/>
            </p:custDataLst>
          </p:nvPr>
        </p:nvSpPr>
        <p:spPr>
          <a:xfrm>
            <a:off x="88011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9" name="Rectangle 2848">
            <a:extLst>
              <a:ext uri="{FF2B5EF4-FFF2-40B4-BE49-F238E27FC236}">
                <a16:creationId xmlns:a16="http://schemas.microsoft.com/office/drawing/2014/main" id="{C3BF72ED-15C2-4D06-BC6E-2EF5B0F06774}"/>
              </a:ext>
              <a:ext uri="{C183D7F6-B498-43B3-948B-1728B52AA6E4}">
                <adec:decorative xmlns:adec="http://schemas.microsoft.com/office/drawing/2017/decorative" val="1"/>
              </a:ext>
            </a:extLst>
          </p:cNvPr>
          <p:cNvSpPr/>
          <p:nvPr>
            <p:custDataLst>
              <p:tags r:id="rId196"/>
            </p:custDataLst>
          </p:nvPr>
        </p:nvSpPr>
        <p:spPr>
          <a:xfrm>
            <a:off x="89789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0" name="Rectangle 2849">
            <a:extLst>
              <a:ext uri="{FF2B5EF4-FFF2-40B4-BE49-F238E27FC236}">
                <a16:creationId xmlns:a16="http://schemas.microsoft.com/office/drawing/2014/main" id="{5FCA68C4-7ACB-4A2B-B07E-A36E3EC9BA6C}"/>
              </a:ext>
              <a:ext uri="{C183D7F6-B498-43B3-948B-1728B52AA6E4}">
                <adec:decorative xmlns:adec="http://schemas.microsoft.com/office/drawing/2017/decorative" val="1"/>
              </a:ext>
            </a:extLst>
          </p:cNvPr>
          <p:cNvSpPr/>
          <p:nvPr>
            <p:custDataLst>
              <p:tags r:id="rId197"/>
            </p:custDataLst>
          </p:nvPr>
        </p:nvSpPr>
        <p:spPr>
          <a:xfrm>
            <a:off x="92456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1" name="Rectangle 2850">
            <a:extLst>
              <a:ext uri="{FF2B5EF4-FFF2-40B4-BE49-F238E27FC236}">
                <a16:creationId xmlns:a16="http://schemas.microsoft.com/office/drawing/2014/main" id="{C1C3E282-DB92-48C1-BB09-5CD565D75563}"/>
              </a:ext>
              <a:ext uri="{C183D7F6-B498-43B3-948B-1728B52AA6E4}">
                <adec:decorative xmlns:adec="http://schemas.microsoft.com/office/drawing/2017/decorative" val="1"/>
              </a:ext>
            </a:extLst>
          </p:cNvPr>
          <p:cNvSpPr/>
          <p:nvPr>
            <p:custDataLst>
              <p:tags r:id="rId198"/>
            </p:custDataLst>
          </p:nvPr>
        </p:nvSpPr>
        <p:spPr>
          <a:xfrm>
            <a:off x="94234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2" name="Rectangle 2851">
            <a:extLst>
              <a:ext uri="{FF2B5EF4-FFF2-40B4-BE49-F238E27FC236}">
                <a16:creationId xmlns:a16="http://schemas.microsoft.com/office/drawing/2014/main" id="{1F3A7AFB-8C97-455A-B866-5EE1FB2E2C39}"/>
              </a:ext>
              <a:ext uri="{C183D7F6-B498-43B3-948B-1728B52AA6E4}">
                <adec:decorative xmlns:adec="http://schemas.microsoft.com/office/drawing/2017/decorative" val="1"/>
              </a:ext>
            </a:extLst>
          </p:cNvPr>
          <p:cNvSpPr/>
          <p:nvPr>
            <p:custDataLst>
              <p:tags r:id="rId199"/>
            </p:custDataLst>
          </p:nvPr>
        </p:nvSpPr>
        <p:spPr>
          <a:xfrm>
            <a:off x="100457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3" name="Rectangle 2852">
            <a:extLst>
              <a:ext uri="{FF2B5EF4-FFF2-40B4-BE49-F238E27FC236}">
                <a16:creationId xmlns:a16="http://schemas.microsoft.com/office/drawing/2014/main" id="{9787DF5D-240B-4B66-AC6A-E1335F38E91D}"/>
              </a:ext>
              <a:ext uri="{C183D7F6-B498-43B3-948B-1728B52AA6E4}">
                <adec:decorative xmlns:adec="http://schemas.microsoft.com/office/drawing/2017/decorative" val="1"/>
              </a:ext>
            </a:extLst>
          </p:cNvPr>
          <p:cNvSpPr/>
          <p:nvPr>
            <p:custDataLst>
              <p:tags r:id="rId200"/>
            </p:custDataLst>
          </p:nvPr>
        </p:nvSpPr>
        <p:spPr>
          <a:xfrm>
            <a:off x="106680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4" name="Rectangle 2853">
            <a:extLst>
              <a:ext uri="{FF2B5EF4-FFF2-40B4-BE49-F238E27FC236}">
                <a16:creationId xmlns:a16="http://schemas.microsoft.com/office/drawing/2014/main" id="{A439818C-278B-4029-B44A-A39335978D4F}"/>
              </a:ext>
              <a:ext uri="{C183D7F6-B498-43B3-948B-1728B52AA6E4}">
                <adec:decorative xmlns:adec="http://schemas.microsoft.com/office/drawing/2017/decorative" val="1"/>
              </a:ext>
            </a:extLst>
          </p:cNvPr>
          <p:cNvSpPr/>
          <p:nvPr>
            <p:custDataLst>
              <p:tags r:id="rId201"/>
            </p:custDataLst>
          </p:nvPr>
        </p:nvSpPr>
        <p:spPr>
          <a:xfrm>
            <a:off x="8267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5" name="Rectangle 2854">
            <a:extLst>
              <a:ext uri="{FF2B5EF4-FFF2-40B4-BE49-F238E27FC236}">
                <a16:creationId xmlns:a16="http://schemas.microsoft.com/office/drawing/2014/main" id="{823A520F-E795-40E7-B6EF-51507A48C45E}"/>
              </a:ext>
              <a:ext uri="{C183D7F6-B498-43B3-948B-1728B52AA6E4}">
                <adec:decorative xmlns:adec="http://schemas.microsoft.com/office/drawing/2017/decorative" val="1"/>
              </a:ext>
            </a:extLst>
          </p:cNvPr>
          <p:cNvSpPr/>
          <p:nvPr>
            <p:custDataLst>
              <p:tags r:id="rId202"/>
            </p:custDataLst>
          </p:nvPr>
        </p:nvSpPr>
        <p:spPr>
          <a:xfrm>
            <a:off x="8356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6" name="Rectangle 2855">
            <a:extLst>
              <a:ext uri="{FF2B5EF4-FFF2-40B4-BE49-F238E27FC236}">
                <a16:creationId xmlns:a16="http://schemas.microsoft.com/office/drawing/2014/main" id="{B58E4733-E7A2-4521-B144-26742AC469AE}"/>
              </a:ext>
              <a:ext uri="{C183D7F6-B498-43B3-948B-1728B52AA6E4}">
                <adec:decorative xmlns:adec="http://schemas.microsoft.com/office/drawing/2017/decorative" val="1"/>
              </a:ext>
            </a:extLst>
          </p:cNvPr>
          <p:cNvSpPr/>
          <p:nvPr>
            <p:custDataLst>
              <p:tags r:id="rId203"/>
            </p:custDataLst>
          </p:nvPr>
        </p:nvSpPr>
        <p:spPr>
          <a:xfrm>
            <a:off x="8445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7" name="Rectangle 2856">
            <a:extLst>
              <a:ext uri="{FF2B5EF4-FFF2-40B4-BE49-F238E27FC236}">
                <a16:creationId xmlns:a16="http://schemas.microsoft.com/office/drawing/2014/main" id="{E928D226-0988-46C2-8319-0411E12F2301}"/>
              </a:ext>
              <a:ext uri="{C183D7F6-B498-43B3-948B-1728B52AA6E4}">
                <adec:decorative xmlns:adec="http://schemas.microsoft.com/office/drawing/2017/decorative" val="1"/>
              </a:ext>
            </a:extLst>
          </p:cNvPr>
          <p:cNvSpPr/>
          <p:nvPr>
            <p:custDataLst>
              <p:tags r:id="rId204"/>
            </p:custDataLst>
          </p:nvPr>
        </p:nvSpPr>
        <p:spPr>
          <a:xfrm>
            <a:off x="8623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8" name="Rectangle 2857">
            <a:extLst>
              <a:ext uri="{FF2B5EF4-FFF2-40B4-BE49-F238E27FC236}">
                <a16:creationId xmlns:a16="http://schemas.microsoft.com/office/drawing/2014/main" id="{FD101101-C25C-439E-A52E-C01B3CEA3F5A}"/>
              </a:ext>
              <a:ext uri="{C183D7F6-B498-43B3-948B-1728B52AA6E4}">
                <adec:decorative xmlns:adec="http://schemas.microsoft.com/office/drawing/2017/decorative" val="1"/>
              </a:ext>
            </a:extLst>
          </p:cNvPr>
          <p:cNvSpPr/>
          <p:nvPr>
            <p:custDataLst>
              <p:tags r:id="rId205"/>
            </p:custDataLst>
          </p:nvPr>
        </p:nvSpPr>
        <p:spPr>
          <a:xfrm>
            <a:off x="8712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9" name="Rectangle 2858">
            <a:extLst>
              <a:ext uri="{FF2B5EF4-FFF2-40B4-BE49-F238E27FC236}">
                <a16:creationId xmlns:a16="http://schemas.microsoft.com/office/drawing/2014/main" id="{F02E6AE5-C20B-48F0-A9AE-395DB21F2E22}"/>
              </a:ext>
              <a:ext uri="{C183D7F6-B498-43B3-948B-1728B52AA6E4}">
                <adec:decorative xmlns:adec="http://schemas.microsoft.com/office/drawing/2017/decorative" val="1"/>
              </a:ext>
            </a:extLst>
          </p:cNvPr>
          <p:cNvSpPr/>
          <p:nvPr>
            <p:custDataLst>
              <p:tags r:id="rId206"/>
            </p:custDataLst>
          </p:nvPr>
        </p:nvSpPr>
        <p:spPr>
          <a:xfrm>
            <a:off x="8978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0" name="Rectangle 2859">
            <a:extLst>
              <a:ext uri="{FF2B5EF4-FFF2-40B4-BE49-F238E27FC236}">
                <a16:creationId xmlns:a16="http://schemas.microsoft.com/office/drawing/2014/main" id="{270ABBDB-BC0D-4B1C-A4C7-6AA383AD6A5C}"/>
              </a:ext>
              <a:ext uri="{C183D7F6-B498-43B3-948B-1728B52AA6E4}">
                <adec:decorative xmlns:adec="http://schemas.microsoft.com/office/drawing/2017/decorative" val="1"/>
              </a:ext>
            </a:extLst>
          </p:cNvPr>
          <p:cNvSpPr/>
          <p:nvPr>
            <p:custDataLst>
              <p:tags r:id="rId207"/>
            </p:custDataLst>
          </p:nvPr>
        </p:nvSpPr>
        <p:spPr>
          <a:xfrm>
            <a:off x="90678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1" name="Rectangle 2860">
            <a:extLst>
              <a:ext uri="{FF2B5EF4-FFF2-40B4-BE49-F238E27FC236}">
                <a16:creationId xmlns:a16="http://schemas.microsoft.com/office/drawing/2014/main" id="{4B770527-A27D-4815-BA89-A4F8FCC972AA}"/>
              </a:ext>
              <a:ext uri="{C183D7F6-B498-43B3-948B-1728B52AA6E4}">
                <adec:decorative xmlns:adec="http://schemas.microsoft.com/office/drawing/2017/decorative" val="1"/>
              </a:ext>
            </a:extLst>
          </p:cNvPr>
          <p:cNvSpPr/>
          <p:nvPr>
            <p:custDataLst>
              <p:tags r:id="rId208"/>
            </p:custDataLst>
          </p:nvPr>
        </p:nvSpPr>
        <p:spPr>
          <a:xfrm>
            <a:off x="9245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2" name="Rectangle 2861">
            <a:extLst>
              <a:ext uri="{FF2B5EF4-FFF2-40B4-BE49-F238E27FC236}">
                <a16:creationId xmlns:a16="http://schemas.microsoft.com/office/drawing/2014/main" id="{5667CE6D-268F-472E-98A3-86232CADDF58}"/>
              </a:ext>
              <a:ext uri="{C183D7F6-B498-43B3-948B-1728B52AA6E4}">
                <adec:decorative xmlns:adec="http://schemas.microsoft.com/office/drawing/2017/decorative" val="1"/>
              </a:ext>
            </a:extLst>
          </p:cNvPr>
          <p:cNvSpPr/>
          <p:nvPr>
            <p:custDataLst>
              <p:tags r:id="rId209"/>
            </p:custDataLst>
          </p:nvPr>
        </p:nvSpPr>
        <p:spPr>
          <a:xfrm>
            <a:off x="9334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3" name="Rectangle 2862">
            <a:extLst>
              <a:ext uri="{FF2B5EF4-FFF2-40B4-BE49-F238E27FC236}">
                <a16:creationId xmlns:a16="http://schemas.microsoft.com/office/drawing/2014/main" id="{B3016D83-8E24-40E7-93D5-8275839257B4}"/>
              </a:ext>
              <a:ext uri="{C183D7F6-B498-43B3-948B-1728B52AA6E4}">
                <adec:decorative xmlns:adec="http://schemas.microsoft.com/office/drawing/2017/decorative" val="1"/>
              </a:ext>
            </a:extLst>
          </p:cNvPr>
          <p:cNvSpPr/>
          <p:nvPr>
            <p:custDataLst>
              <p:tags r:id="rId210"/>
            </p:custDataLst>
          </p:nvPr>
        </p:nvSpPr>
        <p:spPr>
          <a:xfrm>
            <a:off x="9423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4" name="Rectangle 2863">
            <a:extLst>
              <a:ext uri="{FF2B5EF4-FFF2-40B4-BE49-F238E27FC236}">
                <a16:creationId xmlns:a16="http://schemas.microsoft.com/office/drawing/2014/main" id="{5076199D-B17E-4741-B80B-1FF1B9CCC0AD}"/>
              </a:ext>
              <a:ext uri="{C183D7F6-B498-43B3-948B-1728B52AA6E4}">
                <adec:decorative xmlns:adec="http://schemas.microsoft.com/office/drawing/2017/decorative" val="1"/>
              </a:ext>
            </a:extLst>
          </p:cNvPr>
          <p:cNvSpPr/>
          <p:nvPr>
            <p:custDataLst>
              <p:tags r:id="rId211"/>
            </p:custDataLst>
          </p:nvPr>
        </p:nvSpPr>
        <p:spPr>
          <a:xfrm>
            <a:off x="9512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5" name="Rectangle 2864">
            <a:extLst>
              <a:ext uri="{FF2B5EF4-FFF2-40B4-BE49-F238E27FC236}">
                <a16:creationId xmlns:a16="http://schemas.microsoft.com/office/drawing/2014/main" id="{4AE3C23A-2E47-4A08-8732-7C8852C34559}"/>
              </a:ext>
              <a:ext uri="{C183D7F6-B498-43B3-948B-1728B52AA6E4}">
                <adec:decorative xmlns:adec="http://schemas.microsoft.com/office/drawing/2017/decorative" val="1"/>
              </a:ext>
            </a:extLst>
          </p:cNvPr>
          <p:cNvSpPr/>
          <p:nvPr>
            <p:custDataLst>
              <p:tags r:id="rId212"/>
            </p:custDataLst>
          </p:nvPr>
        </p:nvSpPr>
        <p:spPr>
          <a:xfrm>
            <a:off x="9690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6" name="Rectangle 2865">
            <a:extLst>
              <a:ext uri="{FF2B5EF4-FFF2-40B4-BE49-F238E27FC236}">
                <a16:creationId xmlns:a16="http://schemas.microsoft.com/office/drawing/2014/main" id="{1C889CB4-4462-4F5D-BF7C-AA95A406D15F}"/>
              </a:ext>
              <a:ext uri="{C183D7F6-B498-43B3-948B-1728B52AA6E4}">
                <adec:decorative xmlns:adec="http://schemas.microsoft.com/office/drawing/2017/decorative" val="1"/>
              </a:ext>
            </a:extLst>
          </p:cNvPr>
          <p:cNvSpPr/>
          <p:nvPr>
            <p:custDataLst>
              <p:tags r:id="rId213"/>
            </p:custDataLst>
          </p:nvPr>
        </p:nvSpPr>
        <p:spPr>
          <a:xfrm>
            <a:off x="9779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7" name="Rectangle 2866">
            <a:extLst>
              <a:ext uri="{FF2B5EF4-FFF2-40B4-BE49-F238E27FC236}">
                <a16:creationId xmlns:a16="http://schemas.microsoft.com/office/drawing/2014/main" id="{33589E9F-6F3E-4C0E-AF51-641C9A7C4BD4}"/>
              </a:ext>
              <a:ext uri="{C183D7F6-B498-43B3-948B-1728B52AA6E4}">
                <adec:decorative xmlns:adec="http://schemas.microsoft.com/office/drawing/2017/decorative" val="1"/>
              </a:ext>
            </a:extLst>
          </p:cNvPr>
          <p:cNvSpPr/>
          <p:nvPr>
            <p:custDataLst>
              <p:tags r:id="rId214"/>
            </p:custDataLst>
          </p:nvPr>
        </p:nvSpPr>
        <p:spPr>
          <a:xfrm>
            <a:off x="9867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8" name="Rectangle 2867">
            <a:extLst>
              <a:ext uri="{FF2B5EF4-FFF2-40B4-BE49-F238E27FC236}">
                <a16:creationId xmlns:a16="http://schemas.microsoft.com/office/drawing/2014/main" id="{E8DD5F9C-E34E-4E7C-A5BE-0AE51B7EEF16}"/>
              </a:ext>
              <a:ext uri="{C183D7F6-B498-43B3-948B-1728B52AA6E4}">
                <adec:decorative xmlns:adec="http://schemas.microsoft.com/office/drawing/2017/decorative" val="1"/>
              </a:ext>
            </a:extLst>
          </p:cNvPr>
          <p:cNvSpPr/>
          <p:nvPr>
            <p:custDataLst>
              <p:tags r:id="rId215"/>
            </p:custDataLst>
          </p:nvPr>
        </p:nvSpPr>
        <p:spPr>
          <a:xfrm>
            <a:off x="10045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9" name="Rectangle 2868">
            <a:extLst>
              <a:ext uri="{FF2B5EF4-FFF2-40B4-BE49-F238E27FC236}">
                <a16:creationId xmlns:a16="http://schemas.microsoft.com/office/drawing/2014/main" id="{B2F4770A-1057-4140-9434-85AC9F7BB7E5}"/>
              </a:ext>
              <a:ext uri="{C183D7F6-B498-43B3-948B-1728B52AA6E4}">
                <adec:decorative xmlns:adec="http://schemas.microsoft.com/office/drawing/2017/decorative" val="1"/>
              </a:ext>
            </a:extLst>
          </p:cNvPr>
          <p:cNvSpPr/>
          <p:nvPr>
            <p:custDataLst>
              <p:tags r:id="rId216"/>
            </p:custDataLst>
          </p:nvPr>
        </p:nvSpPr>
        <p:spPr>
          <a:xfrm>
            <a:off x="10223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0" name="Rectangle 2869">
            <a:extLst>
              <a:ext uri="{FF2B5EF4-FFF2-40B4-BE49-F238E27FC236}">
                <a16:creationId xmlns:a16="http://schemas.microsoft.com/office/drawing/2014/main" id="{6877AB7B-55A3-4864-9666-BEBB2B4DC3C8}"/>
              </a:ext>
              <a:ext uri="{C183D7F6-B498-43B3-948B-1728B52AA6E4}">
                <adec:decorative xmlns:adec="http://schemas.microsoft.com/office/drawing/2017/decorative" val="1"/>
              </a:ext>
            </a:extLst>
          </p:cNvPr>
          <p:cNvSpPr/>
          <p:nvPr>
            <p:custDataLst>
              <p:tags r:id="rId217"/>
            </p:custDataLst>
          </p:nvPr>
        </p:nvSpPr>
        <p:spPr>
          <a:xfrm>
            <a:off x="10312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1" name="Rectangle 2870">
            <a:extLst>
              <a:ext uri="{FF2B5EF4-FFF2-40B4-BE49-F238E27FC236}">
                <a16:creationId xmlns:a16="http://schemas.microsoft.com/office/drawing/2014/main" id="{63E2EB4D-4DCB-4058-AC4D-135577AD0FE2}"/>
              </a:ext>
              <a:ext uri="{C183D7F6-B498-43B3-948B-1728B52AA6E4}">
                <adec:decorative xmlns:adec="http://schemas.microsoft.com/office/drawing/2017/decorative" val="1"/>
              </a:ext>
            </a:extLst>
          </p:cNvPr>
          <p:cNvSpPr/>
          <p:nvPr>
            <p:custDataLst>
              <p:tags r:id="rId218"/>
            </p:custDataLst>
          </p:nvPr>
        </p:nvSpPr>
        <p:spPr>
          <a:xfrm>
            <a:off x="10401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2" name="Rectangle 2871">
            <a:extLst>
              <a:ext uri="{FF2B5EF4-FFF2-40B4-BE49-F238E27FC236}">
                <a16:creationId xmlns:a16="http://schemas.microsoft.com/office/drawing/2014/main" id="{D4DC8F11-44B5-4CD3-BAE8-0DF935AB9AD6}"/>
              </a:ext>
              <a:ext uri="{C183D7F6-B498-43B3-948B-1728B52AA6E4}">
                <adec:decorative xmlns:adec="http://schemas.microsoft.com/office/drawing/2017/decorative" val="1"/>
              </a:ext>
            </a:extLst>
          </p:cNvPr>
          <p:cNvSpPr/>
          <p:nvPr>
            <p:custDataLst>
              <p:tags r:id="rId219"/>
            </p:custDataLst>
          </p:nvPr>
        </p:nvSpPr>
        <p:spPr>
          <a:xfrm>
            <a:off x="10490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3" name="Rectangle 2872">
            <a:extLst>
              <a:ext uri="{FF2B5EF4-FFF2-40B4-BE49-F238E27FC236}">
                <a16:creationId xmlns:a16="http://schemas.microsoft.com/office/drawing/2014/main" id="{50C02DBF-18E4-465A-9E4F-7391740D71FD}"/>
              </a:ext>
              <a:ext uri="{C183D7F6-B498-43B3-948B-1728B52AA6E4}">
                <adec:decorative xmlns:adec="http://schemas.microsoft.com/office/drawing/2017/decorative" val="1"/>
              </a:ext>
            </a:extLst>
          </p:cNvPr>
          <p:cNvSpPr/>
          <p:nvPr>
            <p:custDataLst>
              <p:tags r:id="rId220"/>
            </p:custDataLst>
          </p:nvPr>
        </p:nvSpPr>
        <p:spPr>
          <a:xfrm>
            <a:off x="10579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4" name="Rectangle 2873">
            <a:extLst>
              <a:ext uri="{FF2B5EF4-FFF2-40B4-BE49-F238E27FC236}">
                <a16:creationId xmlns:a16="http://schemas.microsoft.com/office/drawing/2014/main" id="{9D28A6A5-012A-41D4-A79D-2086EB9C86B2}"/>
              </a:ext>
              <a:ext uri="{C183D7F6-B498-43B3-948B-1728B52AA6E4}">
                <adec:decorative xmlns:adec="http://schemas.microsoft.com/office/drawing/2017/decorative" val="1"/>
              </a:ext>
            </a:extLst>
          </p:cNvPr>
          <p:cNvSpPr/>
          <p:nvPr>
            <p:custDataLst>
              <p:tags r:id="rId221"/>
            </p:custDataLst>
          </p:nvPr>
        </p:nvSpPr>
        <p:spPr>
          <a:xfrm>
            <a:off x="10668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5" name="Rectangle 2874">
            <a:extLst>
              <a:ext uri="{FF2B5EF4-FFF2-40B4-BE49-F238E27FC236}">
                <a16:creationId xmlns:a16="http://schemas.microsoft.com/office/drawing/2014/main" id="{D53EC002-228E-42FD-8806-4B23DE515CB6}"/>
              </a:ext>
              <a:ext uri="{C183D7F6-B498-43B3-948B-1728B52AA6E4}">
                <adec:decorative xmlns:adec="http://schemas.microsoft.com/office/drawing/2017/decorative" val="1"/>
              </a:ext>
            </a:extLst>
          </p:cNvPr>
          <p:cNvSpPr/>
          <p:nvPr>
            <p:custDataLst>
              <p:tags r:id="rId222"/>
            </p:custDataLst>
          </p:nvPr>
        </p:nvSpPr>
        <p:spPr>
          <a:xfrm>
            <a:off x="10756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6" name="Rectangle 2875">
            <a:extLst>
              <a:ext uri="{FF2B5EF4-FFF2-40B4-BE49-F238E27FC236}">
                <a16:creationId xmlns:a16="http://schemas.microsoft.com/office/drawing/2014/main" id="{7172A550-6ACE-4B72-A50E-A1CCB7943448}"/>
              </a:ext>
              <a:ext uri="{C183D7F6-B498-43B3-948B-1728B52AA6E4}">
                <adec:decorative xmlns:adec="http://schemas.microsoft.com/office/drawing/2017/decorative" val="1"/>
              </a:ext>
            </a:extLst>
          </p:cNvPr>
          <p:cNvSpPr/>
          <p:nvPr>
            <p:custDataLst>
              <p:tags r:id="rId223"/>
            </p:custDataLst>
          </p:nvPr>
        </p:nvSpPr>
        <p:spPr>
          <a:xfrm>
            <a:off x="8623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7" name="Rectangle 2876">
            <a:extLst>
              <a:ext uri="{FF2B5EF4-FFF2-40B4-BE49-F238E27FC236}">
                <a16:creationId xmlns:a16="http://schemas.microsoft.com/office/drawing/2014/main" id="{04752CE7-3DC1-4CA2-907F-5E2324809BC8}"/>
              </a:ext>
              <a:ext uri="{C183D7F6-B498-43B3-948B-1728B52AA6E4}">
                <adec:decorative xmlns:adec="http://schemas.microsoft.com/office/drawing/2017/decorative" val="1"/>
              </a:ext>
            </a:extLst>
          </p:cNvPr>
          <p:cNvSpPr/>
          <p:nvPr>
            <p:custDataLst>
              <p:tags r:id="rId224"/>
            </p:custDataLst>
          </p:nvPr>
        </p:nvSpPr>
        <p:spPr>
          <a:xfrm>
            <a:off x="8801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8" name="Rectangle 2877">
            <a:extLst>
              <a:ext uri="{FF2B5EF4-FFF2-40B4-BE49-F238E27FC236}">
                <a16:creationId xmlns:a16="http://schemas.microsoft.com/office/drawing/2014/main" id="{9A9729B9-9325-4D00-813A-DE8B2E2A6DA9}"/>
              </a:ext>
              <a:ext uri="{C183D7F6-B498-43B3-948B-1728B52AA6E4}">
                <adec:decorative xmlns:adec="http://schemas.microsoft.com/office/drawing/2017/decorative" val="1"/>
              </a:ext>
            </a:extLst>
          </p:cNvPr>
          <p:cNvSpPr/>
          <p:nvPr>
            <p:custDataLst>
              <p:tags r:id="rId225"/>
            </p:custDataLst>
          </p:nvPr>
        </p:nvSpPr>
        <p:spPr>
          <a:xfrm>
            <a:off x="88900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9" name="Rectangle 2878">
            <a:extLst>
              <a:ext uri="{FF2B5EF4-FFF2-40B4-BE49-F238E27FC236}">
                <a16:creationId xmlns:a16="http://schemas.microsoft.com/office/drawing/2014/main" id="{36ABD881-1130-453F-8782-723180C1E334}"/>
              </a:ext>
              <a:ext uri="{C183D7F6-B498-43B3-948B-1728B52AA6E4}">
                <adec:decorative xmlns:adec="http://schemas.microsoft.com/office/drawing/2017/decorative" val="1"/>
              </a:ext>
            </a:extLst>
          </p:cNvPr>
          <p:cNvSpPr/>
          <p:nvPr>
            <p:custDataLst>
              <p:tags r:id="rId226"/>
            </p:custDataLst>
          </p:nvPr>
        </p:nvSpPr>
        <p:spPr>
          <a:xfrm>
            <a:off x="8978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0" name="Rectangle 2879">
            <a:extLst>
              <a:ext uri="{FF2B5EF4-FFF2-40B4-BE49-F238E27FC236}">
                <a16:creationId xmlns:a16="http://schemas.microsoft.com/office/drawing/2014/main" id="{A0FAE7FF-1F83-4192-BB56-69E6CCFA7B70}"/>
              </a:ext>
              <a:ext uri="{C183D7F6-B498-43B3-948B-1728B52AA6E4}">
                <adec:decorative xmlns:adec="http://schemas.microsoft.com/office/drawing/2017/decorative" val="1"/>
              </a:ext>
            </a:extLst>
          </p:cNvPr>
          <p:cNvSpPr/>
          <p:nvPr>
            <p:custDataLst>
              <p:tags r:id="rId227"/>
            </p:custDataLst>
          </p:nvPr>
        </p:nvSpPr>
        <p:spPr>
          <a:xfrm>
            <a:off x="90678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1" name="Rectangle 2880">
            <a:extLst>
              <a:ext uri="{FF2B5EF4-FFF2-40B4-BE49-F238E27FC236}">
                <a16:creationId xmlns:a16="http://schemas.microsoft.com/office/drawing/2014/main" id="{8EFD9F3C-E00B-4853-B1C5-A7BE1039E4A4}"/>
              </a:ext>
              <a:ext uri="{C183D7F6-B498-43B3-948B-1728B52AA6E4}">
                <adec:decorative xmlns:adec="http://schemas.microsoft.com/office/drawing/2017/decorative" val="1"/>
              </a:ext>
            </a:extLst>
          </p:cNvPr>
          <p:cNvSpPr/>
          <p:nvPr>
            <p:custDataLst>
              <p:tags r:id="rId228"/>
            </p:custDataLst>
          </p:nvPr>
        </p:nvSpPr>
        <p:spPr>
          <a:xfrm>
            <a:off x="9156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2" name="Rectangle 2881">
            <a:extLst>
              <a:ext uri="{FF2B5EF4-FFF2-40B4-BE49-F238E27FC236}">
                <a16:creationId xmlns:a16="http://schemas.microsoft.com/office/drawing/2014/main" id="{497B9F11-A1A7-4A1D-ABA0-4F51B78DC210}"/>
              </a:ext>
              <a:ext uri="{C183D7F6-B498-43B3-948B-1728B52AA6E4}">
                <adec:decorative xmlns:adec="http://schemas.microsoft.com/office/drawing/2017/decorative" val="1"/>
              </a:ext>
            </a:extLst>
          </p:cNvPr>
          <p:cNvSpPr/>
          <p:nvPr>
            <p:custDataLst>
              <p:tags r:id="rId229"/>
            </p:custDataLst>
          </p:nvPr>
        </p:nvSpPr>
        <p:spPr>
          <a:xfrm>
            <a:off x="93345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3" name="Rectangle 2882">
            <a:extLst>
              <a:ext uri="{FF2B5EF4-FFF2-40B4-BE49-F238E27FC236}">
                <a16:creationId xmlns:a16="http://schemas.microsoft.com/office/drawing/2014/main" id="{0A97F948-9B9D-4919-AE3F-B1B5B27FBDBC}"/>
              </a:ext>
              <a:ext uri="{C183D7F6-B498-43B3-948B-1728B52AA6E4}">
                <adec:decorative xmlns:adec="http://schemas.microsoft.com/office/drawing/2017/decorative" val="1"/>
              </a:ext>
            </a:extLst>
          </p:cNvPr>
          <p:cNvSpPr/>
          <p:nvPr>
            <p:custDataLst>
              <p:tags r:id="rId230"/>
            </p:custDataLst>
          </p:nvPr>
        </p:nvSpPr>
        <p:spPr>
          <a:xfrm>
            <a:off x="9690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4" name="Rectangle 2883">
            <a:extLst>
              <a:ext uri="{FF2B5EF4-FFF2-40B4-BE49-F238E27FC236}">
                <a16:creationId xmlns:a16="http://schemas.microsoft.com/office/drawing/2014/main" id="{2B8A505F-7B22-41E4-8E15-C91917AD18DB}"/>
              </a:ext>
              <a:ext uri="{C183D7F6-B498-43B3-948B-1728B52AA6E4}">
                <adec:decorative xmlns:adec="http://schemas.microsoft.com/office/drawing/2017/decorative" val="1"/>
              </a:ext>
            </a:extLst>
          </p:cNvPr>
          <p:cNvSpPr/>
          <p:nvPr>
            <p:custDataLst>
              <p:tags r:id="rId231"/>
            </p:custDataLst>
          </p:nvPr>
        </p:nvSpPr>
        <p:spPr>
          <a:xfrm>
            <a:off x="10045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5" name="Rectangle 2884">
            <a:extLst>
              <a:ext uri="{FF2B5EF4-FFF2-40B4-BE49-F238E27FC236}">
                <a16:creationId xmlns:a16="http://schemas.microsoft.com/office/drawing/2014/main" id="{1792D4AE-A142-4CD6-99A9-291E47DB0535}"/>
              </a:ext>
              <a:ext uri="{C183D7F6-B498-43B3-948B-1728B52AA6E4}">
                <adec:decorative xmlns:adec="http://schemas.microsoft.com/office/drawing/2017/decorative" val="1"/>
              </a:ext>
            </a:extLst>
          </p:cNvPr>
          <p:cNvSpPr/>
          <p:nvPr>
            <p:custDataLst>
              <p:tags r:id="rId232"/>
            </p:custDataLst>
          </p:nvPr>
        </p:nvSpPr>
        <p:spPr>
          <a:xfrm>
            <a:off x="103124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6" name="Rectangle 2885">
            <a:extLst>
              <a:ext uri="{FF2B5EF4-FFF2-40B4-BE49-F238E27FC236}">
                <a16:creationId xmlns:a16="http://schemas.microsoft.com/office/drawing/2014/main" id="{9A2CEEC0-730B-4879-8903-876E4E36C971}"/>
              </a:ext>
              <a:ext uri="{C183D7F6-B498-43B3-948B-1728B52AA6E4}">
                <adec:decorative xmlns:adec="http://schemas.microsoft.com/office/drawing/2017/decorative" val="1"/>
              </a:ext>
            </a:extLst>
          </p:cNvPr>
          <p:cNvSpPr/>
          <p:nvPr>
            <p:custDataLst>
              <p:tags r:id="rId233"/>
            </p:custDataLst>
          </p:nvPr>
        </p:nvSpPr>
        <p:spPr>
          <a:xfrm>
            <a:off x="10401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7" name="Rectangle 2886">
            <a:extLst>
              <a:ext uri="{FF2B5EF4-FFF2-40B4-BE49-F238E27FC236}">
                <a16:creationId xmlns:a16="http://schemas.microsoft.com/office/drawing/2014/main" id="{EE63383A-C664-484A-BF4E-2533C76BCBF5}"/>
              </a:ext>
              <a:ext uri="{C183D7F6-B498-43B3-948B-1728B52AA6E4}">
                <adec:decorative xmlns:adec="http://schemas.microsoft.com/office/drawing/2017/decorative" val="1"/>
              </a:ext>
            </a:extLst>
          </p:cNvPr>
          <p:cNvSpPr/>
          <p:nvPr>
            <p:custDataLst>
              <p:tags r:id="rId234"/>
            </p:custDataLst>
          </p:nvPr>
        </p:nvSpPr>
        <p:spPr>
          <a:xfrm>
            <a:off x="104902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8" name="Rectangle 2887">
            <a:extLst>
              <a:ext uri="{FF2B5EF4-FFF2-40B4-BE49-F238E27FC236}">
                <a16:creationId xmlns:a16="http://schemas.microsoft.com/office/drawing/2014/main" id="{069713E4-0E3A-4861-A16F-F77915154F6F}"/>
              </a:ext>
              <a:ext uri="{C183D7F6-B498-43B3-948B-1728B52AA6E4}">
                <adec:decorative xmlns:adec="http://schemas.microsoft.com/office/drawing/2017/decorative" val="1"/>
              </a:ext>
            </a:extLst>
          </p:cNvPr>
          <p:cNvSpPr/>
          <p:nvPr>
            <p:custDataLst>
              <p:tags r:id="rId235"/>
            </p:custDataLst>
          </p:nvPr>
        </p:nvSpPr>
        <p:spPr>
          <a:xfrm>
            <a:off x="10579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9" name="Rectangle 2888">
            <a:extLst>
              <a:ext uri="{FF2B5EF4-FFF2-40B4-BE49-F238E27FC236}">
                <a16:creationId xmlns:a16="http://schemas.microsoft.com/office/drawing/2014/main" id="{0800DED9-3AD4-41CF-8064-5CEA8821FC86}"/>
              </a:ext>
              <a:ext uri="{C183D7F6-B498-43B3-948B-1728B52AA6E4}">
                <adec:decorative xmlns:adec="http://schemas.microsoft.com/office/drawing/2017/decorative" val="1"/>
              </a:ext>
            </a:extLst>
          </p:cNvPr>
          <p:cNvSpPr/>
          <p:nvPr>
            <p:custDataLst>
              <p:tags r:id="rId236"/>
            </p:custDataLst>
          </p:nvPr>
        </p:nvSpPr>
        <p:spPr>
          <a:xfrm>
            <a:off x="10756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0" name="Rectangle 2889">
            <a:extLst>
              <a:ext uri="{FF2B5EF4-FFF2-40B4-BE49-F238E27FC236}">
                <a16:creationId xmlns:a16="http://schemas.microsoft.com/office/drawing/2014/main" id="{10000DD1-8213-4DC7-B9F3-34147137083E}"/>
              </a:ext>
              <a:ext uri="{C183D7F6-B498-43B3-948B-1728B52AA6E4}">
                <adec:decorative xmlns:adec="http://schemas.microsoft.com/office/drawing/2017/decorative" val="1"/>
              </a:ext>
            </a:extLst>
          </p:cNvPr>
          <p:cNvSpPr/>
          <p:nvPr>
            <p:custDataLst>
              <p:tags r:id="rId237"/>
            </p:custDataLst>
          </p:nvPr>
        </p:nvSpPr>
        <p:spPr>
          <a:xfrm>
            <a:off x="82677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1" name="Rectangle 2890">
            <a:extLst>
              <a:ext uri="{FF2B5EF4-FFF2-40B4-BE49-F238E27FC236}">
                <a16:creationId xmlns:a16="http://schemas.microsoft.com/office/drawing/2014/main" id="{3C0593C0-EFCB-4C34-ACC1-512A9E8DD855}"/>
              </a:ext>
              <a:ext uri="{C183D7F6-B498-43B3-948B-1728B52AA6E4}">
                <adec:decorative xmlns:adec="http://schemas.microsoft.com/office/drawing/2017/decorative" val="1"/>
              </a:ext>
            </a:extLst>
          </p:cNvPr>
          <p:cNvSpPr/>
          <p:nvPr>
            <p:custDataLst>
              <p:tags r:id="rId238"/>
            </p:custDataLst>
          </p:nvPr>
        </p:nvSpPr>
        <p:spPr>
          <a:xfrm>
            <a:off x="8356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2" name="Rectangle 2891">
            <a:extLst>
              <a:ext uri="{FF2B5EF4-FFF2-40B4-BE49-F238E27FC236}">
                <a16:creationId xmlns:a16="http://schemas.microsoft.com/office/drawing/2014/main" id="{A1D41D12-FB40-42D7-9212-3A0FE6016215}"/>
              </a:ext>
              <a:ext uri="{C183D7F6-B498-43B3-948B-1728B52AA6E4}">
                <adec:decorative xmlns:adec="http://schemas.microsoft.com/office/drawing/2017/decorative" val="1"/>
              </a:ext>
            </a:extLst>
          </p:cNvPr>
          <p:cNvSpPr/>
          <p:nvPr>
            <p:custDataLst>
              <p:tags r:id="rId239"/>
            </p:custDataLst>
          </p:nvPr>
        </p:nvSpPr>
        <p:spPr>
          <a:xfrm>
            <a:off x="87122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3" name="Rectangle 2892">
            <a:extLst>
              <a:ext uri="{FF2B5EF4-FFF2-40B4-BE49-F238E27FC236}">
                <a16:creationId xmlns:a16="http://schemas.microsoft.com/office/drawing/2014/main" id="{CF0D3B34-3193-478D-AD01-28CEB8A26217}"/>
              </a:ext>
              <a:ext uri="{C183D7F6-B498-43B3-948B-1728B52AA6E4}">
                <adec:decorative xmlns:adec="http://schemas.microsoft.com/office/drawing/2017/decorative" val="1"/>
              </a:ext>
            </a:extLst>
          </p:cNvPr>
          <p:cNvSpPr/>
          <p:nvPr>
            <p:custDataLst>
              <p:tags r:id="rId240"/>
            </p:custDataLst>
          </p:nvPr>
        </p:nvSpPr>
        <p:spPr>
          <a:xfrm>
            <a:off x="8978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4" name="Rectangle 2893">
            <a:extLst>
              <a:ext uri="{FF2B5EF4-FFF2-40B4-BE49-F238E27FC236}">
                <a16:creationId xmlns:a16="http://schemas.microsoft.com/office/drawing/2014/main" id="{4C587583-8893-4BD9-848E-B76FEAE35CDB}"/>
              </a:ext>
              <a:ext uri="{C183D7F6-B498-43B3-948B-1728B52AA6E4}">
                <adec:decorative xmlns:adec="http://schemas.microsoft.com/office/drawing/2017/decorative" val="1"/>
              </a:ext>
            </a:extLst>
          </p:cNvPr>
          <p:cNvSpPr/>
          <p:nvPr>
            <p:custDataLst>
              <p:tags r:id="rId241"/>
            </p:custDataLst>
          </p:nvPr>
        </p:nvSpPr>
        <p:spPr>
          <a:xfrm>
            <a:off x="9245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5" name="Rectangle 2894">
            <a:extLst>
              <a:ext uri="{FF2B5EF4-FFF2-40B4-BE49-F238E27FC236}">
                <a16:creationId xmlns:a16="http://schemas.microsoft.com/office/drawing/2014/main" id="{EA736284-28DD-4E4A-8E74-7A679B9C1A2D}"/>
              </a:ext>
              <a:ext uri="{C183D7F6-B498-43B3-948B-1728B52AA6E4}">
                <adec:decorative xmlns:adec="http://schemas.microsoft.com/office/drawing/2017/decorative" val="1"/>
              </a:ext>
            </a:extLst>
          </p:cNvPr>
          <p:cNvSpPr/>
          <p:nvPr>
            <p:custDataLst>
              <p:tags r:id="rId242"/>
            </p:custDataLst>
          </p:nvPr>
        </p:nvSpPr>
        <p:spPr>
          <a:xfrm>
            <a:off x="95123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6" name="Rectangle 2895">
            <a:extLst>
              <a:ext uri="{FF2B5EF4-FFF2-40B4-BE49-F238E27FC236}">
                <a16:creationId xmlns:a16="http://schemas.microsoft.com/office/drawing/2014/main" id="{DE8C5E0E-0654-4BBC-80CB-45B0AA40BDEC}"/>
              </a:ext>
              <a:ext uri="{C183D7F6-B498-43B3-948B-1728B52AA6E4}">
                <adec:decorative xmlns:adec="http://schemas.microsoft.com/office/drawing/2017/decorative" val="1"/>
              </a:ext>
            </a:extLst>
          </p:cNvPr>
          <p:cNvSpPr/>
          <p:nvPr>
            <p:custDataLst>
              <p:tags r:id="rId243"/>
            </p:custDataLst>
          </p:nvPr>
        </p:nvSpPr>
        <p:spPr>
          <a:xfrm>
            <a:off x="9779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7" name="Rectangle 2896">
            <a:extLst>
              <a:ext uri="{FF2B5EF4-FFF2-40B4-BE49-F238E27FC236}">
                <a16:creationId xmlns:a16="http://schemas.microsoft.com/office/drawing/2014/main" id="{160A0B84-30B8-402C-A6BC-76AA9A9B0462}"/>
              </a:ext>
              <a:ext uri="{C183D7F6-B498-43B3-948B-1728B52AA6E4}">
                <adec:decorative xmlns:adec="http://schemas.microsoft.com/office/drawing/2017/decorative" val="1"/>
              </a:ext>
            </a:extLst>
          </p:cNvPr>
          <p:cNvSpPr/>
          <p:nvPr>
            <p:custDataLst>
              <p:tags r:id="rId244"/>
            </p:custDataLst>
          </p:nvPr>
        </p:nvSpPr>
        <p:spPr>
          <a:xfrm>
            <a:off x="99568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8" name="Rectangle 2897">
            <a:extLst>
              <a:ext uri="{FF2B5EF4-FFF2-40B4-BE49-F238E27FC236}">
                <a16:creationId xmlns:a16="http://schemas.microsoft.com/office/drawing/2014/main" id="{25A4070A-02EF-47E0-B25A-4E91632A0FC2}"/>
              </a:ext>
              <a:ext uri="{C183D7F6-B498-43B3-948B-1728B52AA6E4}">
                <adec:decorative xmlns:adec="http://schemas.microsoft.com/office/drawing/2017/decorative" val="1"/>
              </a:ext>
            </a:extLst>
          </p:cNvPr>
          <p:cNvSpPr/>
          <p:nvPr>
            <p:custDataLst>
              <p:tags r:id="rId245"/>
            </p:custDataLst>
          </p:nvPr>
        </p:nvSpPr>
        <p:spPr>
          <a:xfrm>
            <a:off x="10134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9" name="Rectangle 2898">
            <a:extLst>
              <a:ext uri="{FF2B5EF4-FFF2-40B4-BE49-F238E27FC236}">
                <a16:creationId xmlns:a16="http://schemas.microsoft.com/office/drawing/2014/main" id="{A4C06470-2A45-4A32-A990-4494E2B559BD}"/>
              </a:ext>
              <a:ext uri="{C183D7F6-B498-43B3-948B-1728B52AA6E4}">
                <adec:decorative xmlns:adec="http://schemas.microsoft.com/office/drawing/2017/decorative" val="1"/>
              </a:ext>
            </a:extLst>
          </p:cNvPr>
          <p:cNvSpPr/>
          <p:nvPr>
            <p:custDataLst>
              <p:tags r:id="rId246"/>
            </p:custDataLst>
          </p:nvPr>
        </p:nvSpPr>
        <p:spPr>
          <a:xfrm>
            <a:off x="10668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0" name="Rectangle 2899">
            <a:extLst>
              <a:ext uri="{FF2B5EF4-FFF2-40B4-BE49-F238E27FC236}">
                <a16:creationId xmlns:a16="http://schemas.microsoft.com/office/drawing/2014/main" id="{5B2B3AAB-40C0-4FCB-8AEE-1262628120FA}"/>
              </a:ext>
              <a:ext uri="{C183D7F6-B498-43B3-948B-1728B52AA6E4}">
                <adec:decorative xmlns:adec="http://schemas.microsoft.com/office/drawing/2017/decorative" val="1"/>
              </a:ext>
            </a:extLst>
          </p:cNvPr>
          <p:cNvSpPr/>
          <p:nvPr>
            <p:custDataLst>
              <p:tags r:id="rId247"/>
            </p:custDataLst>
          </p:nvPr>
        </p:nvSpPr>
        <p:spPr>
          <a:xfrm>
            <a:off x="10756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1" name="Rectangle 2900">
            <a:extLst>
              <a:ext uri="{FF2B5EF4-FFF2-40B4-BE49-F238E27FC236}">
                <a16:creationId xmlns:a16="http://schemas.microsoft.com/office/drawing/2014/main" id="{941928DA-12DF-41EA-8107-161AEC364AA2}"/>
              </a:ext>
              <a:ext uri="{C183D7F6-B498-43B3-948B-1728B52AA6E4}">
                <adec:decorative xmlns:adec="http://schemas.microsoft.com/office/drawing/2017/decorative" val="1"/>
              </a:ext>
            </a:extLst>
          </p:cNvPr>
          <p:cNvSpPr/>
          <p:nvPr>
            <p:custDataLst>
              <p:tags r:id="rId248"/>
            </p:custDataLst>
          </p:nvPr>
        </p:nvSpPr>
        <p:spPr>
          <a:xfrm>
            <a:off x="8267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2" name="Rectangle 2901">
            <a:extLst>
              <a:ext uri="{FF2B5EF4-FFF2-40B4-BE49-F238E27FC236}">
                <a16:creationId xmlns:a16="http://schemas.microsoft.com/office/drawing/2014/main" id="{BF120011-5D6D-43D6-958B-8C8677C803AA}"/>
              </a:ext>
              <a:ext uri="{C183D7F6-B498-43B3-948B-1728B52AA6E4}">
                <adec:decorative xmlns:adec="http://schemas.microsoft.com/office/drawing/2017/decorative" val="1"/>
              </a:ext>
            </a:extLst>
          </p:cNvPr>
          <p:cNvSpPr/>
          <p:nvPr>
            <p:custDataLst>
              <p:tags r:id="rId249"/>
            </p:custDataLst>
          </p:nvPr>
        </p:nvSpPr>
        <p:spPr>
          <a:xfrm>
            <a:off x="8534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3" name="Rectangle 2902">
            <a:extLst>
              <a:ext uri="{FF2B5EF4-FFF2-40B4-BE49-F238E27FC236}">
                <a16:creationId xmlns:a16="http://schemas.microsoft.com/office/drawing/2014/main" id="{13F754C4-72CE-4254-A729-433570D09921}"/>
              </a:ext>
              <a:ext uri="{C183D7F6-B498-43B3-948B-1728B52AA6E4}">
                <adec:decorative xmlns:adec="http://schemas.microsoft.com/office/drawing/2017/decorative" val="1"/>
              </a:ext>
            </a:extLst>
          </p:cNvPr>
          <p:cNvSpPr/>
          <p:nvPr>
            <p:custDataLst>
              <p:tags r:id="rId250"/>
            </p:custDataLst>
          </p:nvPr>
        </p:nvSpPr>
        <p:spPr>
          <a:xfrm>
            <a:off x="8712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4" name="Rectangle 2903">
            <a:extLst>
              <a:ext uri="{FF2B5EF4-FFF2-40B4-BE49-F238E27FC236}">
                <a16:creationId xmlns:a16="http://schemas.microsoft.com/office/drawing/2014/main" id="{5B61D6CF-5326-4702-8D0A-87D7AE71DF37}"/>
              </a:ext>
              <a:ext uri="{C183D7F6-B498-43B3-948B-1728B52AA6E4}">
                <adec:decorative xmlns:adec="http://schemas.microsoft.com/office/drawing/2017/decorative" val="1"/>
              </a:ext>
            </a:extLst>
          </p:cNvPr>
          <p:cNvSpPr/>
          <p:nvPr>
            <p:custDataLst>
              <p:tags r:id="rId251"/>
            </p:custDataLst>
          </p:nvPr>
        </p:nvSpPr>
        <p:spPr>
          <a:xfrm>
            <a:off x="8801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5" name="Rectangle 2904">
            <a:extLst>
              <a:ext uri="{FF2B5EF4-FFF2-40B4-BE49-F238E27FC236}">
                <a16:creationId xmlns:a16="http://schemas.microsoft.com/office/drawing/2014/main" id="{3F076C60-BD9D-4126-9C13-C516A7668946}"/>
              </a:ext>
              <a:ext uri="{C183D7F6-B498-43B3-948B-1728B52AA6E4}">
                <adec:decorative xmlns:adec="http://schemas.microsoft.com/office/drawing/2017/decorative" val="1"/>
              </a:ext>
            </a:extLst>
          </p:cNvPr>
          <p:cNvSpPr/>
          <p:nvPr>
            <p:custDataLst>
              <p:tags r:id="rId252"/>
            </p:custDataLst>
          </p:nvPr>
        </p:nvSpPr>
        <p:spPr>
          <a:xfrm>
            <a:off x="8890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6" name="Rectangle 2905">
            <a:extLst>
              <a:ext uri="{FF2B5EF4-FFF2-40B4-BE49-F238E27FC236}">
                <a16:creationId xmlns:a16="http://schemas.microsoft.com/office/drawing/2014/main" id="{38E0124C-DDEE-46C9-8643-24FDA7475A89}"/>
              </a:ext>
              <a:ext uri="{C183D7F6-B498-43B3-948B-1728B52AA6E4}">
                <adec:decorative xmlns:adec="http://schemas.microsoft.com/office/drawing/2017/decorative" val="1"/>
              </a:ext>
            </a:extLst>
          </p:cNvPr>
          <p:cNvSpPr/>
          <p:nvPr>
            <p:custDataLst>
              <p:tags r:id="rId253"/>
            </p:custDataLst>
          </p:nvPr>
        </p:nvSpPr>
        <p:spPr>
          <a:xfrm>
            <a:off x="8978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7" name="Rectangle 2906">
            <a:extLst>
              <a:ext uri="{FF2B5EF4-FFF2-40B4-BE49-F238E27FC236}">
                <a16:creationId xmlns:a16="http://schemas.microsoft.com/office/drawing/2014/main" id="{8E410E13-04A7-4306-A6B6-F509AB3F9914}"/>
              </a:ext>
              <a:ext uri="{C183D7F6-B498-43B3-948B-1728B52AA6E4}">
                <adec:decorative xmlns:adec="http://schemas.microsoft.com/office/drawing/2017/decorative" val="1"/>
              </a:ext>
            </a:extLst>
          </p:cNvPr>
          <p:cNvSpPr/>
          <p:nvPr>
            <p:custDataLst>
              <p:tags r:id="rId254"/>
            </p:custDataLst>
          </p:nvPr>
        </p:nvSpPr>
        <p:spPr>
          <a:xfrm>
            <a:off x="9067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8" name="Rectangle 2907">
            <a:extLst>
              <a:ext uri="{FF2B5EF4-FFF2-40B4-BE49-F238E27FC236}">
                <a16:creationId xmlns:a16="http://schemas.microsoft.com/office/drawing/2014/main" id="{239E66ED-E5BF-41A1-825A-8E9FEB657398}"/>
              </a:ext>
              <a:ext uri="{C183D7F6-B498-43B3-948B-1728B52AA6E4}">
                <adec:decorative xmlns:adec="http://schemas.microsoft.com/office/drawing/2017/decorative" val="1"/>
              </a:ext>
            </a:extLst>
          </p:cNvPr>
          <p:cNvSpPr/>
          <p:nvPr>
            <p:custDataLst>
              <p:tags r:id="rId255"/>
            </p:custDataLst>
          </p:nvPr>
        </p:nvSpPr>
        <p:spPr>
          <a:xfrm>
            <a:off x="9245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9" name="Rectangle 2908">
            <a:extLst>
              <a:ext uri="{FF2B5EF4-FFF2-40B4-BE49-F238E27FC236}">
                <a16:creationId xmlns:a16="http://schemas.microsoft.com/office/drawing/2014/main" id="{DA1FD159-9A4A-4DFD-8479-A5C28829DA65}"/>
              </a:ext>
              <a:ext uri="{C183D7F6-B498-43B3-948B-1728B52AA6E4}">
                <adec:decorative xmlns:adec="http://schemas.microsoft.com/office/drawing/2017/decorative" val="1"/>
              </a:ext>
            </a:extLst>
          </p:cNvPr>
          <p:cNvSpPr/>
          <p:nvPr>
            <p:custDataLst>
              <p:tags r:id="rId256"/>
            </p:custDataLst>
          </p:nvPr>
        </p:nvSpPr>
        <p:spPr>
          <a:xfrm>
            <a:off x="9423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0" name="Rectangle 2909">
            <a:extLst>
              <a:ext uri="{FF2B5EF4-FFF2-40B4-BE49-F238E27FC236}">
                <a16:creationId xmlns:a16="http://schemas.microsoft.com/office/drawing/2014/main" id="{4EB6B773-A641-4B10-A440-4B2CB64F7D45}"/>
              </a:ext>
              <a:ext uri="{C183D7F6-B498-43B3-948B-1728B52AA6E4}">
                <adec:decorative xmlns:adec="http://schemas.microsoft.com/office/drawing/2017/decorative" val="1"/>
              </a:ext>
            </a:extLst>
          </p:cNvPr>
          <p:cNvSpPr/>
          <p:nvPr>
            <p:custDataLst>
              <p:tags r:id="rId257"/>
            </p:custDataLst>
          </p:nvPr>
        </p:nvSpPr>
        <p:spPr>
          <a:xfrm>
            <a:off x="95123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1" name="Rectangle 2910">
            <a:extLst>
              <a:ext uri="{FF2B5EF4-FFF2-40B4-BE49-F238E27FC236}">
                <a16:creationId xmlns:a16="http://schemas.microsoft.com/office/drawing/2014/main" id="{D76CD5F5-7554-4472-82D2-A1F4AB743B48}"/>
              </a:ext>
              <a:ext uri="{C183D7F6-B498-43B3-948B-1728B52AA6E4}">
                <adec:decorative xmlns:adec="http://schemas.microsoft.com/office/drawing/2017/decorative" val="1"/>
              </a:ext>
            </a:extLst>
          </p:cNvPr>
          <p:cNvSpPr/>
          <p:nvPr>
            <p:custDataLst>
              <p:tags r:id="rId258"/>
            </p:custDataLst>
          </p:nvPr>
        </p:nvSpPr>
        <p:spPr>
          <a:xfrm>
            <a:off x="9601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2" name="Rectangle 2911">
            <a:extLst>
              <a:ext uri="{FF2B5EF4-FFF2-40B4-BE49-F238E27FC236}">
                <a16:creationId xmlns:a16="http://schemas.microsoft.com/office/drawing/2014/main" id="{95906137-53EC-45D2-BBA5-0B8636C2B793}"/>
              </a:ext>
              <a:ext uri="{C183D7F6-B498-43B3-948B-1728B52AA6E4}">
                <adec:decorative xmlns:adec="http://schemas.microsoft.com/office/drawing/2017/decorative" val="1"/>
              </a:ext>
            </a:extLst>
          </p:cNvPr>
          <p:cNvSpPr/>
          <p:nvPr>
            <p:custDataLst>
              <p:tags r:id="rId259"/>
            </p:custDataLst>
          </p:nvPr>
        </p:nvSpPr>
        <p:spPr>
          <a:xfrm>
            <a:off x="9690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3" name="Rectangle 2912">
            <a:extLst>
              <a:ext uri="{FF2B5EF4-FFF2-40B4-BE49-F238E27FC236}">
                <a16:creationId xmlns:a16="http://schemas.microsoft.com/office/drawing/2014/main" id="{47CEDC8D-A00C-4C9D-BD10-39C585A42C2D}"/>
              </a:ext>
              <a:ext uri="{C183D7F6-B498-43B3-948B-1728B52AA6E4}">
                <adec:decorative xmlns:adec="http://schemas.microsoft.com/office/drawing/2017/decorative" val="1"/>
              </a:ext>
            </a:extLst>
          </p:cNvPr>
          <p:cNvSpPr/>
          <p:nvPr>
            <p:custDataLst>
              <p:tags r:id="rId260"/>
            </p:custDataLst>
          </p:nvPr>
        </p:nvSpPr>
        <p:spPr>
          <a:xfrm>
            <a:off x="9867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4" name="Rectangle 2913">
            <a:extLst>
              <a:ext uri="{FF2B5EF4-FFF2-40B4-BE49-F238E27FC236}">
                <a16:creationId xmlns:a16="http://schemas.microsoft.com/office/drawing/2014/main" id="{47C012EA-A585-41C6-9D81-0582F56A432F}"/>
              </a:ext>
              <a:ext uri="{C183D7F6-B498-43B3-948B-1728B52AA6E4}">
                <adec:decorative xmlns:adec="http://schemas.microsoft.com/office/drawing/2017/decorative" val="1"/>
              </a:ext>
            </a:extLst>
          </p:cNvPr>
          <p:cNvSpPr/>
          <p:nvPr>
            <p:custDataLst>
              <p:tags r:id="rId261"/>
            </p:custDataLst>
          </p:nvPr>
        </p:nvSpPr>
        <p:spPr>
          <a:xfrm>
            <a:off x="9956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5" name="Rectangle 2914">
            <a:extLst>
              <a:ext uri="{FF2B5EF4-FFF2-40B4-BE49-F238E27FC236}">
                <a16:creationId xmlns:a16="http://schemas.microsoft.com/office/drawing/2014/main" id="{5D4620CB-A376-45F9-AC6C-5F08BF9A05D4}"/>
              </a:ext>
              <a:ext uri="{C183D7F6-B498-43B3-948B-1728B52AA6E4}">
                <adec:decorative xmlns:adec="http://schemas.microsoft.com/office/drawing/2017/decorative" val="1"/>
              </a:ext>
            </a:extLst>
          </p:cNvPr>
          <p:cNvSpPr/>
          <p:nvPr>
            <p:custDataLst>
              <p:tags r:id="rId262"/>
            </p:custDataLst>
          </p:nvPr>
        </p:nvSpPr>
        <p:spPr>
          <a:xfrm>
            <a:off x="10045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6" name="Rectangle 2915">
            <a:extLst>
              <a:ext uri="{FF2B5EF4-FFF2-40B4-BE49-F238E27FC236}">
                <a16:creationId xmlns:a16="http://schemas.microsoft.com/office/drawing/2014/main" id="{FD9C15ED-D9C5-441C-8294-52CE8E72000A}"/>
              </a:ext>
              <a:ext uri="{C183D7F6-B498-43B3-948B-1728B52AA6E4}">
                <adec:decorative xmlns:adec="http://schemas.microsoft.com/office/drawing/2017/decorative" val="1"/>
              </a:ext>
            </a:extLst>
          </p:cNvPr>
          <p:cNvSpPr/>
          <p:nvPr>
            <p:custDataLst>
              <p:tags r:id="rId263"/>
            </p:custDataLst>
          </p:nvPr>
        </p:nvSpPr>
        <p:spPr>
          <a:xfrm>
            <a:off x="10134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7" name="Rectangle 2916">
            <a:extLst>
              <a:ext uri="{FF2B5EF4-FFF2-40B4-BE49-F238E27FC236}">
                <a16:creationId xmlns:a16="http://schemas.microsoft.com/office/drawing/2014/main" id="{422F7901-0DF5-47FF-9688-DAE2F40BF315}"/>
              </a:ext>
              <a:ext uri="{C183D7F6-B498-43B3-948B-1728B52AA6E4}">
                <adec:decorative xmlns:adec="http://schemas.microsoft.com/office/drawing/2017/decorative" val="1"/>
              </a:ext>
            </a:extLst>
          </p:cNvPr>
          <p:cNvSpPr/>
          <p:nvPr>
            <p:custDataLst>
              <p:tags r:id="rId264"/>
            </p:custDataLst>
          </p:nvPr>
        </p:nvSpPr>
        <p:spPr>
          <a:xfrm>
            <a:off x="10312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8" name="Rectangle 2917">
            <a:extLst>
              <a:ext uri="{FF2B5EF4-FFF2-40B4-BE49-F238E27FC236}">
                <a16:creationId xmlns:a16="http://schemas.microsoft.com/office/drawing/2014/main" id="{05B7270F-E108-42F7-867D-AEBD1562D1F1}"/>
              </a:ext>
              <a:ext uri="{C183D7F6-B498-43B3-948B-1728B52AA6E4}">
                <adec:decorative xmlns:adec="http://schemas.microsoft.com/office/drawing/2017/decorative" val="1"/>
              </a:ext>
            </a:extLst>
          </p:cNvPr>
          <p:cNvSpPr/>
          <p:nvPr>
            <p:custDataLst>
              <p:tags r:id="rId265"/>
            </p:custDataLst>
          </p:nvPr>
        </p:nvSpPr>
        <p:spPr>
          <a:xfrm>
            <a:off x="10668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9" name="Rectangle 2918">
            <a:extLst>
              <a:ext uri="{FF2B5EF4-FFF2-40B4-BE49-F238E27FC236}">
                <a16:creationId xmlns:a16="http://schemas.microsoft.com/office/drawing/2014/main" id="{7F68128F-B808-400B-9EBD-1C3718F9CD79}"/>
              </a:ext>
              <a:ext uri="{C183D7F6-B498-43B3-948B-1728B52AA6E4}">
                <adec:decorative xmlns:adec="http://schemas.microsoft.com/office/drawing/2017/decorative" val="1"/>
              </a:ext>
            </a:extLst>
          </p:cNvPr>
          <p:cNvSpPr/>
          <p:nvPr>
            <p:custDataLst>
              <p:tags r:id="rId266"/>
            </p:custDataLst>
          </p:nvPr>
        </p:nvSpPr>
        <p:spPr>
          <a:xfrm>
            <a:off x="8267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0" name="Rectangle 2919">
            <a:extLst>
              <a:ext uri="{FF2B5EF4-FFF2-40B4-BE49-F238E27FC236}">
                <a16:creationId xmlns:a16="http://schemas.microsoft.com/office/drawing/2014/main" id="{F26211F7-8AF5-4FEE-B4E8-D688C6360A6D}"/>
              </a:ext>
              <a:ext uri="{C183D7F6-B498-43B3-948B-1728B52AA6E4}">
                <adec:decorative xmlns:adec="http://schemas.microsoft.com/office/drawing/2017/decorative" val="1"/>
              </a:ext>
            </a:extLst>
          </p:cNvPr>
          <p:cNvSpPr/>
          <p:nvPr>
            <p:custDataLst>
              <p:tags r:id="rId267"/>
            </p:custDataLst>
          </p:nvPr>
        </p:nvSpPr>
        <p:spPr>
          <a:xfrm>
            <a:off x="8445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1" name="Rectangle 2920">
            <a:extLst>
              <a:ext uri="{FF2B5EF4-FFF2-40B4-BE49-F238E27FC236}">
                <a16:creationId xmlns:a16="http://schemas.microsoft.com/office/drawing/2014/main" id="{D137DB29-DEFA-40A2-AECC-7AF805079327}"/>
              </a:ext>
              <a:ext uri="{C183D7F6-B498-43B3-948B-1728B52AA6E4}">
                <adec:decorative xmlns:adec="http://schemas.microsoft.com/office/drawing/2017/decorative" val="1"/>
              </a:ext>
            </a:extLst>
          </p:cNvPr>
          <p:cNvSpPr/>
          <p:nvPr>
            <p:custDataLst>
              <p:tags r:id="rId268"/>
            </p:custDataLst>
          </p:nvPr>
        </p:nvSpPr>
        <p:spPr>
          <a:xfrm>
            <a:off x="8534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2" name="Rectangle 2921">
            <a:extLst>
              <a:ext uri="{FF2B5EF4-FFF2-40B4-BE49-F238E27FC236}">
                <a16:creationId xmlns:a16="http://schemas.microsoft.com/office/drawing/2014/main" id="{2BA67E63-952B-4474-AE1C-7130EBD8A853}"/>
              </a:ext>
              <a:ext uri="{C183D7F6-B498-43B3-948B-1728B52AA6E4}">
                <adec:decorative xmlns:adec="http://schemas.microsoft.com/office/drawing/2017/decorative" val="1"/>
              </a:ext>
            </a:extLst>
          </p:cNvPr>
          <p:cNvSpPr/>
          <p:nvPr>
            <p:custDataLst>
              <p:tags r:id="rId269"/>
            </p:custDataLst>
          </p:nvPr>
        </p:nvSpPr>
        <p:spPr>
          <a:xfrm>
            <a:off x="8623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3" name="Rectangle 2922">
            <a:extLst>
              <a:ext uri="{FF2B5EF4-FFF2-40B4-BE49-F238E27FC236}">
                <a16:creationId xmlns:a16="http://schemas.microsoft.com/office/drawing/2014/main" id="{5A547F11-8072-4EBC-A129-DEA93A806980}"/>
              </a:ext>
              <a:ext uri="{C183D7F6-B498-43B3-948B-1728B52AA6E4}">
                <adec:decorative xmlns:adec="http://schemas.microsoft.com/office/drawing/2017/decorative" val="1"/>
              </a:ext>
            </a:extLst>
          </p:cNvPr>
          <p:cNvSpPr/>
          <p:nvPr>
            <p:custDataLst>
              <p:tags r:id="rId270"/>
            </p:custDataLst>
          </p:nvPr>
        </p:nvSpPr>
        <p:spPr>
          <a:xfrm>
            <a:off x="8890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4" name="Rectangle 2923">
            <a:extLst>
              <a:ext uri="{FF2B5EF4-FFF2-40B4-BE49-F238E27FC236}">
                <a16:creationId xmlns:a16="http://schemas.microsoft.com/office/drawing/2014/main" id="{53694F23-53A9-4152-8ADB-68E94C6D42B1}"/>
              </a:ext>
              <a:ext uri="{C183D7F6-B498-43B3-948B-1728B52AA6E4}">
                <adec:decorative xmlns:adec="http://schemas.microsoft.com/office/drawing/2017/decorative" val="1"/>
              </a:ext>
            </a:extLst>
          </p:cNvPr>
          <p:cNvSpPr/>
          <p:nvPr>
            <p:custDataLst>
              <p:tags r:id="rId271"/>
            </p:custDataLst>
          </p:nvPr>
        </p:nvSpPr>
        <p:spPr>
          <a:xfrm>
            <a:off x="8978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5" name="Rectangle 2924">
            <a:extLst>
              <a:ext uri="{FF2B5EF4-FFF2-40B4-BE49-F238E27FC236}">
                <a16:creationId xmlns:a16="http://schemas.microsoft.com/office/drawing/2014/main" id="{44E0AC5B-703C-44B1-920F-1AD40DEF2127}"/>
              </a:ext>
              <a:ext uri="{C183D7F6-B498-43B3-948B-1728B52AA6E4}">
                <adec:decorative xmlns:adec="http://schemas.microsoft.com/office/drawing/2017/decorative" val="1"/>
              </a:ext>
            </a:extLst>
          </p:cNvPr>
          <p:cNvSpPr/>
          <p:nvPr>
            <p:custDataLst>
              <p:tags r:id="rId272"/>
            </p:custDataLst>
          </p:nvPr>
        </p:nvSpPr>
        <p:spPr>
          <a:xfrm>
            <a:off x="90678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6" name="Rectangle 2925">
            <a:extLst>
              <a:ext uri="{FF2B5EF4-FFF2-40B4-BE49-F238E27FC236}">
                <a16:creationId xmlns:a16="http://schemas.microsoft.com/office/drawing/2014/main" id="{EDD72B1E-76ED-4366-8481-86F74670AAA8}"/>
              </a:ext>
              <a:ext uri="{C183D7F6-B498-43B3-948B-1728B52AA6E4}">
                <adec:decorative xmlns:adec="http://schemas.microsoft.com/office/drawing/2017/decorative" val="1"/>
              </a:ext>
            </a:extLst>
          </p:cNvPr>
          <p:cNvSpPr/>
          <p:nvPr>
            <p:custDataLst>
              <p:tags r:id="rId273"/>
            </p:custDataLst>
          </p:nvPr>
        </p:nvSpPr>
        <p:spPr>
          <a:xfrm>
            <a:off x="9779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7" name="Rectangle 2926">
            <a:extLst>
              <a:ext uri="{FF2B5EF4-FFF2-40B4-BE49-F238E27FC236}">
                <a16:creationId xmlns:a16="http://schemas.microsoft.com/office/drawing/2014/main" id="{D1D7206E-6A4E-4373-8E5A-181762CE15A7}"/>
              </a:ext>
              <a:ext uri="{C183D7F6-B498-43B3-948B-1728B52AA6E4}">
                <adec:decorative xmlns:adec="http://schemas.microsoft.com/office/drawing/2017/decorative" val="1"/>
              </a:ext>
            </a:extLst>
          </p:cNvPr>
          <p:cNvSpPr/>
          <p:nvPr>
            <p:custDataLst>
              <p:tags r:id="rId274"/>
            </p:custDataLst>
          </p:nvPr>
        </p:nvSpPr>
        <p:spPr>
          <a:xfrm>
            <a:off x="10045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8" name="Rectangle 2927">
            <a:extLst>
              <a:ext uri="{FF2B5EF4-FFF2-40B4-BE49-F238E27FC236}">
                <a16:creationId xmlns:a16="http://schemas.microsoft.com/office/drawing/2014/main" id="{A39BE749-36E9-4B05-B26C-1C84496C587F}"/>
              </a:ext>
              <a:ext uri="{C183D7F6-B498-43B3-948B-1728B52AA6E4}">
                <adec:decorative xmlns:adec="http://schemas.microsoft.com/office/drawing/2017/decorative" val="1"/>
              </a:ext>
            </a:extLst>
          </p:cNvPr>
          <p:cNvSpPr/>
          <p:nvPr>
            <p:custDataLst>
              <p:tags r:id="rId275"/>
            </p:custDataLst>
          </p:nvPr>
        </p:nvSpPr>
        <p:spPr>
          <a:xfrm>
            <a:off x="10223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9" name="Rectangle 2928">
            <a:extLst>
              <a:ext uri="{FF2B5EF4-FFF2-40B4-BE49-F238E27FC236}">
                <a16:creationId xmlns:a16="http://schemas.microsoft.com/office/drawing/2014/main" id="{0FDDE827-4E30-4040-BFA6-79447B70CC04}"/>
              </a:ext>
              <a:ext uri="{C183D7F6-B498-43B3-948B-1728B52AA6E4}">
                <adec:decorative xmlns:adec="http://schemas.microsoft.com/office/drawing/2017/decorative" val="1"/>
              </a:ext>
            </a:extLst>
          </p:cNvPr>
          <p:cNvSpPr/>
          <p:nvPr>
            <p:custDataLst>
              <p:tags r:id="rId276"/>
            </p:custDataLst>
          </p:nvPr>
        </p:nvSpPr>
        <p:spPr>
          <a:xfrm>
            <a:off x="10312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0" name="Rectangle 2929">
            <a:extLst>
              <a:ext uri="{FF2B5EF4-FFF2-40B4-BE49-F238E27FC236}">
                <a16:creationId xmlns:a16="http://schemas.microsoft.com/office/drawing/2014/main" id="{2838900D-169E-4E90-BBC3-E9B662C61CF2}"/>
              </a:ext>
              <a:ext uri="{C183D7F6-B498-43B3-948B-1728B52AA6E4}">
                <adec:decorative xmlns:adec="http://schemas.microsoft.com/office/drawing/2017/decorative" val="1"/>
              </a:ext>
            </a:extLst>
          </p:cNvPr>
          <p:cNvSpPr/>
          <p:nvPr>
            <p:custDataLst>
              <p:tags r:id="rId277"/>
            </p:custDataLst>
          </p:nvPr>
        </p:nvSpPr>
        <p:spPr>
          <a:xfrm>
            <a:off x="10401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1" name="Rectangle 2930">
            <a:extLst>
              <a:ext uri="{FF2B5EF4-FFF2-40B4-BE49-F238E27FC236}">
                <a16:creationId xmlns:a16="http://schemas.microsoft.com/office/drawing/2014/main" id="{609E8C63-891C-4F27-B219-AD4DB9CDA571}"/>
              </a:ext>
              <a:ext uri="{C183D7F6-B498-43B3-948B-1728B52AA6E4}">
                <adec:decorative xmlns:adec="http://schemas.microsoft.com/office/drawing/2017/decorative" val="1"/>
              </a:ext>
            </a:extLst>
          </p:cNvPr>
          <p:cNvSpPr/>
          <p:nvPr>
            <p:custDataLst>
              <p:tags r:id="rId278"/>
            </p:custDataLst>
          </p:nvPr>
        </p:nvSpPr>
        <p:spPr>
          <a:xfrm>
            <a:off x="104902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2" name="Rectangle 2931">
            <a:extLst>
              <a:ext uri="{FF2B5EF4-FFF2-40B4-BE49-F238E27FC236}">
                <a16:creationId xmlns:a16="http://schemas.microsoft.com/office/drawing/2014/main" id="{4D55A7BB-957C-4F6B-8191-0F7597DD9CA6}"/>
              </a:ext>
              <a:ext uri="{C183D7F6-B498-43B3-948B-1728B52AA6E4}">
                <adec:decorative xmlns:adec="http://schemas.microsoft.com/office/drawing/2017/decorative" val="1"/>
              </a:ext>
            </a:extLst>
          </p:cNvPr>
          <p:cNvSpPr/>
          <p:nvPr>
            <p:custDataLst>
              <p:tags r:id="rId279"/>
            </p:custDataLst>
          </p:nvPr>
        </p:nvSpPr>
        <p:spPr>
          <a:xfrm>
            <a:off x="10668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3" name="Rectangle 2932">
            <a:extLst>
              <a:ext uri="{FF2B5EF4-FFF2-40B4-BE49-F238E27FC236}">
                <a16:creationId xmlns:a16="http://schemas.microsoft.com/office/drawing/2014/main" id="{FD74A4CB-90D6-4930-B68E-C227845BBE9B}"/>
              </a:ext>
              <a:ext uri="{C183D7F6-B498-43B3-948B-1728B52AA6E4}">
                <adec:decorative xmlns:adec="http://schemas.microsoft.com/office/drawing/2017/decorative" val="1"/>
              </a:ext>
            </a:extLst>
          </p:cNvPr>
          <p:cNvSpPr/>
          <p:nvPr>
            <p:custDataLst>
              <p:tags r:id="rId280"/>
            </p:custDataLst>
          </p:nvPr>
        </p:nvSpPr>
        <p:spPr>
          <a:xfrm>
            <a:off x="10756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4" name="Rectangle 2933">
            <a:extLst>
              <a:ext uri="{FF2B5EF4-FFF2-40B4-BE49-F238E27FC236}">
                <a16:creationId xmlns:a16="http://schemas.microsoft.com/office/drawing/2014/main" id="{B81591D2-3A28-4AD0-BEDD-B0C83AB8848D}"/>
              </a:ext>
              <a:ext uri="{C183D7F6-B498-43B3-948B-1728B52AA6E4}">
                <adec:decorative xmlns:adec="http://schemas.microsoft.com/office/drawing/2017/decorative" val="1"/>
              </a:ext>
            </a:extLst>
          </p:cNvPr>
          <p:cNvSpPr/>
          <p:nvPr>
            <p:custDataLst>
              <p:tags r:id="rId281"/>
            </p:custDataLst>
          </p:nvPr>
        </p:nvSpPr>
        <p:spPr>
          <a:xfrm>
            <a:off x="8445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5" name="Rectangle 2934">
            <a:extLst>
              <a:ext uri="{FF2B5EF4-FFF2-40B4-BE49-F238E27FC236}">
                <a16:creationId xmlns:a16="http://schemas.microsoft.com/office/drawing/2014/main" id="{83960927-3D2F-47DB-BC84-61A3806297F1}"/>
              </a:ext>
              <a:ext uri="{C183D7F6-B498-43B3-948B-1728B52AA6E4}">
                <adec:decorative xmlns:adec="http://schemas.microsoft.com/office/drawing/2017/decorative" val="1"/>
              </a:ext>
            </a:extLst>
          </p:cNvPr>
          <p:cNvSpPr/>
          <p:nvPr>
            <p:custDataLst>
              <p:tags r:id="rId282"/>
            </p:custDataLst>
          </p:nvPr>
        </p:nvSpPr>
        <p:spPr>
          <a:xfrm>
            <a:off x="8801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6" name="Rectangle 2935">
            <a:extLst>
              <a:ext uri="{FF2B5EF4-FFF2-40B4-BE49-F238E27FC236}">
                <a16:creationId xmlns:a16="http://schemas.microsoft.com/office/drawing/2014/main" id="{93EC5060-7FDB-49BB-B927-090724BCE756}"/>
              </a:ext>
              <a:ext uri="{C183D7F6-B498-43B3-948B-1728B52AA6E4}">
                <adec:decorative xmlns:adec="http://schemas.microsoft.com/office/drawing/2017/decorative" val="1"/>
              </a:ext>
            </a:extLst>
          </p:cNvPr>
          <p:cNvSpPr/>
          <p:nvPr>
            <p:custDataLst>
              <p:tags r:id="rId283"/>
            </p:custDataLst>
          </p:nvPr>
        </p:nvSpPr>
        <p:spPr>
          <a:xfrm>
            <a:off x="8890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7" name="Rectangle 2936">
            <a:extLst>
              <a:ext uri="{FF2B5EF4-FFF2-40B4-BE49-F238E27FC236}">
                <a16:creationId xmlns:a16="http://schemas.microsoft.com/office/drawing/2014/main" id="{D14B81BA-CD37-47AF-97A3-AC5CC1B670B9}"/>
              </a:ext>
              <a:ext uri="{C183D7F6-B498-43B3-948B-1728B52AA6E4}">
                <adec:decorative xmlns:adec="http://schemas.microsoft.com/office/drawing/2017/decorative" val="1"/>
              </a:ext>
            </a:extLst>
          </p:cNvPr>
          <p:cNvSpPr/>
          <p:nvPr>
            <p:custDataLst>
              <p:tags r:id="rId284"/>
            </p:custDataLst>
          </p:nvPr>
        </p:nvSpPr>
        <p:spPr>
          <a:xfrm>
            <a:off x="9245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8" name="Rectangle 2937">
            <a:extLst>
              <a:ext uri="{FF2B5EF4-FFF2-40B4-BE49-F238E27FC236}">
                <a16:creationId xmlns:a16="http://schemas.microsoft.com/office/drawing/2014/main" id="{682F2744-3CBD-425C-B3A3-3B4A6EFA10EF}"/>
              </a:ext>
              <a:ext uri="{C183D7F6-B498-43B3-948B-1728B52AA6E4}">
                <adec:decorative xmlns:adec="http://schemas.microsoft.com/office/drawing/2017/decorative" val="1"/>
              </a:ext>
            </a:extLst>
          </p:cNvPr>
          <p:cNvSpPr/>
          <p:nvPr>
            <p:custDataLst>
              <p:tags r:id="rId285"/>
            </p:custDataLst>
          </p:nvPr>
        </p:nvSpPr>
        <p:spPr>
          <a:xfrm>
            <a:off x="9334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9" name="Rectangle 2938">
            <a:extLst>
              <a:ext uri="{FF2B5EF4-FFF2-40B4-BE49-F238E27FC236}">
                <a16:creationId xmlns:a16="http://schemas.microsoft.com/office/drawing/2014/main" id="{AB73B1F9-9CB0-467E-9204-FA5A81ECDB49}"/>
              </a:ext>
              <a:ext uri="{C183D7F6-B498-43B3-948B-1728B52AA6E4}">
                <adec:decorative xmlns:adec="http://schemas.microsoft.com/office/drawing/2017/decorative" val="1"/>
              </a:ext>
            </a:extLst>
          </p:cNvPr>
          <p:cNvSpPr/>
          <p:nvPr>
            <p:custDataLst>
              <p:tags r:id="rId286"/>
            </p:custDataLst>
          </p:nvPr>
        </p:nvSpPr>
        <p:spPr>
          <a:xfrm>
            <a:off x="94234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0" name="Rectangle 2939">
            <a:extLst>
              <a:ext uri="{FF2B5EF4-FFF2-40B4-BE49-F238E27FC236}">
                <a16:creationId xmlns:a16="http://schemas.microsoft.com/office/drawing/2014/main" id="{CFE5DE50-7BF5-4251-A5D8-D694A008FFD5}"/>
              </a:ext>
              <a:ext uri="{C183D7F6-B498-43B3-948B-1728B52AA6E4}">
                <adec:decorative xmlns:adec="http://schemas.microsoft.com/office/drawing/2017/decorative" val="1"/>
              </a:ext>
            </a:extLst>
          </p:cNvPr>
          <p:cNvSpPr/>
          <p:nvPr>
            <p:custDataLst>
              <p:tags r:id="rId287"/>
            </p:custDataLst>
          </p:nvPr>
        </p:nvSpPr>
        <p:spPr>
          <a:xfrm>
            <a:off x="95123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1" name="Rectangle 2940">
            <a:extLst>
              <a:ext uri="{FF2B5EF4-FFF2-40B4-BE49-F238E27FC236}">
                <a16:creationId xmlns:a16="http://schemas.microsoft.com/office/drawing/2014/main" id="{730E72D4-3BC7-4716-9484-ACDDD267C29D}"/>
              </a:ext>
              <a:ext uri="{C183D7F6-B498-43B3-948B-1728B52AA6E4}">
                <adec:decorative xmlns:adec="http://schemas.microsoft.com/office/drawing/2017/decorative" val="1"/>
              </a:ext>
            </a:extLst>
          </p:cNvPr>
          <p:cNvSpPr/>
          <p:nvPr>
            <p:custDataLst>
              <p:tags r:id="rId288"/>
            </p:custDataLst>
          </p:nvPr>
        </p:nvSpPr>
        <p:spPr>
          <a:xfrm>
            <a:off x="96012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2" name="Rectangle 2941">
            <a:extLst>
              <a:ext uri="{FF2B5EF4-FFF2-40B4-BE49-F238E27FC236}">
                <a16:creationId xmlns:a16="http://schemas.microsoft.com/office/drawing/2014/main" id="{410693C6-1ED2-477E-8C83-A930A4BBEB9B}"/>
              </a:ext>
              <a:ext uri="{C183D7F6-B498-43B3-948B-1728B52AA6E4}">
                <adec:decorative xmlns:adec="http://schemas.microsoft.com/office/drawing/2017/decorative" val="1"/>
              </a:ext>
            </a:extLst>
          </p:cNvPr>
          <p:cNvSpPr/>
          <p:nvPr>
            <p:custDataLst>
              <p:tags r:id="rId289"/>
            </p:custDataLst>
          </p:nvPr>
        </p:nvSpPr>
        <p:spPr>
          <a:xfrm>
            <a:off x="9779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3" name="Rectangle 2942">
            <a:extLst>
              <a:ext uri="{FF2B5EF4-FFF2-40B4-BE49-F238E27FC236}">
                <a16:creationId xmlns:a16="http://schemas.microsoft.com/office/drawing/2014/main" id="{8E1B922B-3CD5-4115-BC05-CE7E0333B15B}"/>
              </a:ext>
              <a:ext uri="{C183D7F6-B498-43B3-948B-1728B52AA6E4}">
                <adec:decorative xmlns:adec="http://schemas.microsoft.com/office/drawing/2017/decorative" val="1"/>
              </a:ext>
            </a:extLst>
          </p:cNvPr>
          <p:cNvSpPr/>
          <p:nvPr>
            <p:custDataLst>
              <p:tags r:id="rId290"/>
            </p:custDataLst>
          </p:nvPr>
        </p:nvSpPr>
        <p:spPr>
          <a:xfrm>
            <a:off x="100457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4" name="Rectangle 2943">
            <a:extLst>
              <a:ext uri="{FF2B5EF4-FFF2-40B4-BE49-F238E27FC236}">
                <a16:creationId xmlns:a16="http://schemas.microsoft.com/office/drawing/2014/main" id="{520A7942-BD81-41C7-9631-229632CF6227}"/>
              </a:ext>
              <a:ext uri="{C183D7F6-B498-43B3-948B-1728B52AA6E4}">
                <adec:decorative xmlns:adec="http://schemas.microsoft.com/office/drawing/2017/decorative" val="1"/>
              </a:ext>
            </a:extLst>
          </p:cNvPr>
          <p:cNvSpPr/>
          <p:nvPr>
            <p:custDataLst>
              <p:tags r:id="rId291"/>
            </p:custDataLst>
          </p:nvPr>
        </p:nvSpPr>
        <p:spPr>
          <a:xfrm>
            <a:off x="10134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5" name="Rectangle 2944">
            <a:extLst>
              <a:ext uri="{FF2B5EF4-FFF2-40B4-BE49-F238E27FC236}">
                <a16:creationId xmlns:a16="http://schemas.microsoft.com/office/drawing/2014/main" id="{DB44673B-C0DC-453A-8C98-B88315B92E65}"/>
              </a:ext>
              <a:ext uri="{C183D7F6-B498-43B3-948B-1728B52AA6E4}">
                <adec:decorative xmlns:adec="http://schemas.microsoft.com/office/drawing/2017/decorative" val="1"/>
              </a:ext>
            </a:extLst>
          </p:cNvPr>
          <p:cNvSpPr/>
          <p:nvPr>
            <p:custDataLst>
              <p:tags r:id="rId292"/>
            </p:custDataLst>
          </p:nvPr>
        </p:nvSpPr>
        <p:spPr>
          <a:xfrm>
            <a:off x="10223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6" name="Rectangle 2945">
            <a:extLst>
              <a:ext uri="{FF2B5EF4-FFF2-40B4-BE49-F238E27FC236}">
                <a16:creationId xmlns:a16="http://schemas.microsoft.com/office/drawing/2014/main" id="{D34B61B3-994F-4B4C-A601-2ACD724B8CFE}"/>
              </a:ext>
              <a:ext uri="{C183D7F6-B498-43B3-948B-1728B52AA6E4}">
                <adec:decorative xmlns:adec="http://schemas.microsoft.com/office/drawing/2017/decorative" val="1"/>
              </a:ext>
            </a:extLst>
          </p:cNvPr>
          <p:cNvSpPr/>
          <p:nvPr>
            <p:custDataLst>
              <p:tags r:id="rId293"/>
            </p:custDataLst>
          </p:nvPr>
        </p:nvSpPr>
        <p:spPr>
          <a:xfrm>
            <a:off x="10579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7" name="Rectangle 2946">
            <a:extLst>
              <a:ext uri="{FF2B5EF4-FFF2-40B4-BE49-F238E27FC236}">
                <a16:creationId xmlns:a16="http://schemas.microsoft.com/office/drawing/2014/main" id="{518B7D58-3AA8-4A93-8085-05E6EDC9AF7C}"/>
              </a:ext>
              <a:ext uri="{C183D7F6-B498-43B3-948B-1728B52AA6E4}">
                <adec:decorative xmlns:adec="http://schemas.microsoft.com/office/drawing/2017/decorative" val="1"/>
              </a:ext>
            </a:extLst>
          </p:cNvPr>
          <p:cNvSpPr/>
          <p:nvPr>
            <p:custDataLst>
              <p:tags r:id="rId294"/>
            </p:custDataLst>
          </p:nvPr>
        </p:nvSpPr>
        <p:spPr>
          <a:xfrm>
            <a:off x="107569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8" name="Rectangle 2947">
            <a:extLst>
              <a:ext uri="{FF2B5EF4-FFF2-40B4-BE49-F238E27FC236}">
                <a16:creationId xmlns:a16="http://schemas.microsoft.com/office/drawing/2014/main" id="{235CBC1B-07D9-4699-98F3-3FB5742B0E5B}"/>
              </a:ext>
              <a:ext uri="{C183D7F6-B498-43B3-948B-1728B52AA6E4}">
                <adec:decorative xmlns:adec="http://schemas.microsoft.com/office/drawing/2017/decorative" val="1"/>
              </a:ext>
            </a:extLst>
          </p:cNvPr>
          <p:cNvSpPr/>
          <p:nvPr>
            <p:custDataLst>
              <p:tags r:id="rId295"/>
            </p:custDataLst>
          </p:nvPr>
        </p:nvSpPr>
        <p:spPr>
          <a:xfrm>
            <a:off x="8445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9" name="Rectangle 2948">
            <a:extLst>
              <a:ext uri="{FF2B5EF4-FFF2-40B4-BE49-F238E27FC236}">
                <a16:creationId xmlns:a16="http://schemas.microsoft.com/office/drawing/2014/main" id="{3CAFE31A-1BBB-47F0-BAB1-3EECDDBC1DA8}"/>
              </a:ext>
              <a:ext uri="{C183D7F6-B498-43B3-948B-1728B52AA6E4}">
                <adec:decorative xmlns:adec="http://schemas.microsoft.com/office/drawing/2017/decorative" val="1"/>
              </a:ext>
            </a:extLst>
          </p:cNvPr>
          <p:cNvSpPr/>
          <p:nvPr>
            <p:custDataLst>
              <p:tags r:id="rId296"/>
            </p:custDataLst>
          </p:nvPr>
        </p:nvSpPr>
        <p:spPr>
          <a:xfrm>
            <a:off x="8534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0" name="Rectangle 2949">
            <a:extLst>
              <a:ext uri="{FF2B5EF4-FFF2-40B4-BE49-F238E27FC236}">
                <a16:creationId xmlns:a16="http://schemas.microsoft.com/office/drawing/2014/main" id="{781F9829-11AF-4302-A7BF-73ECCB849332}"/>
              </a:ext>
              <a:ext uri="{C183D7F6-B498-43B3-948B-1728B52AA6E4}">
                <adec:decorative xmlns:adec="http://schemas.microsoft.com/office/drawing/2017/decorative" val="1"/>
              </a:ext>
            </a:extLst>
          </p:cNvPr>
          <p:cNvSpPr/>
          <p:nvPr>
            <p:custDataLst>
              <p:tags r:id="rId297"/>
            </p:custDataLst>
          </p:nvPr>
        </p:nvSpPr>
        <p:spPr>
          <a:xfrm>
            <a:off x="86233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1" name="Rectangle 2950">
            <a:extLst>
              <a:ext uri="{FF2B5EF4-FFF2-40B4-BE49-F238E27FC236}">
                <a16:creationId xmlns:a16="http://schemas.microsoft.com/office/drawing/2014/main" id="{3193FBFA-A25F-4364-BAE9-963233CB9B6E}"/>
              </a:ext>
              <a:ext uri="{C183D7F6-B498-43B3-948B-1728B52AA6E4}">
                <adec:decorative xmlns:adec="http://schemas.microsoft.com/office/drawing/2017/decorative" val="1"/>
              </a:ext>
            </a:extLst>
          </p:cNvPr>
          <p:cNvSpPr/>
          <p:nvPr>
            <p:custDataLst>
              <p:tags r:id="rId298"/>
            </p:custDataLst>
          </p:nvPr>
        </p:nvSpPr>
        <p:spPr>
          <a:xfrm>
            <a:off x="8978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2" name="Rectangle 2951">
            <a:extLst>
              <a:ext uri="{FF2B5EF4-FFF2-40B4-BE49-F238E27FC236}">
                <a16:creationId xmlns:a16="http://schemas.microsoft.com/office/drawing/2014/main" id="{2ED7CA4B-D36B-48AD-926D-6FF690390FBA}"/>
              </a:ext>
              <a:ext uri="{C183D7F6-B498-43B3-948B-1728B52AA6E4}">
                <adec:decorative xmlns:adec="http://schemas.microsoft.com/office/drawing/2017/decorative" val="1"/>
              </a:ext>
            </a:extLst>
          </p:cNvPr>
          <p:cNvSpPr/>
          <p:nvPr>
            <p:custDataLst>
              <p:tags r:id="rId299"/>
            </p:custDataLst>
          </p:nvPr>
        </p:nvSpPr>
        <p:spPr>
          <a:xfrm>
            <a:off x="9067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3" name="Rectangle 2952">
            <a:extLst>
              <a:ext uri="{FF2B5EF4-FFF2-40B4-BE49-F238E27FC236}">
                <a16:creationId xmlns:a16="http://schemas.microsoft.com/office/drawing/2014/main" id="{AF2BE41E-510A-4491-B17A-487F4DF02572}"/>
              </a:ext>
              <a:ext uri="{C183D7F6-B498-43B3-948B-1728B52AA6E4}">
                <adec:decorative xmlns:adec="http://schemas.microsoft.com/office/drawing/2017/decorative" val="1"/>
              </a:ext>
            </a:extLst>
          </p:cNvPr>
          <p:cNvSpPr/>
          <p:nvPr>
            <p:custDataLst>
              <p:tags r:id="rId300"/>
            </p:custDataLst>
          </p:nvPr>
        </p:nvSpPr>
        <p:spPr>
          <a:xfrm>
            <a:off x="9156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4" name="Rectangle 2953">
            <a:extLst>
              <a:ext uri="{FF2B5EF4-FFF2-40B4-BE49-F238E27FC236}">
                <a16:creationId xmlns:a16="http://schemas.microsoft.com/office/drawing/2014/main" id="{B46D17FC-D0E4-43F8-922B-DEE344A4F4A0}"/>
              </a:ext>
              <a:ext uri="{C183D7F6-B498-43B3-948B-1728B52AA6E4}">
                <adec:decorative xmlns:adec="http://schemas.microsoft.com/office/drawing/2017/decorative" val="1"/>
              </a:ext>
            </a:extLst>
          </p:cNvPr>
          <p:cNvSpPr/>
          <p:nvPr>
            <p:custDataLst>
              <p:tags r:id="rId301"/>
            </p:custDataLst>
          </p:nvPr>
        </p:nvSpPr>
        <p:spPr>
          <a:xfrm>
            <a:off x="92456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5" name="Rectangle 2954">
            <a:extLst>
              <a:ext uri="{FF2B5EF4-FFF2-40B4-BE49-F238E27FC236}">
                <a16:creationId xmlns:a16="http://schemas.microsoft.com/office/drawing/2014/main" id="{B9653C03-BFB5-40FF-BFD1-FF4C31A98B49}"/>
              </a:ext>
              <a:ext uri="{C183D7F6-B498-43B3-948B-1728B52AA6E4}">
                <adec:decorative xmlns:adec="http://schemas.microsoft.com/office/drawing/2017/decorative" val="1"/>
              </a:ext>
            </a:extLst>
          </p:cNvPr>
          <p:cNvSpPr/>
          <p:nvPr>
            <p:custDataLst>
              <p:tags r:id="rId302"/>
            </p:custDataLst>
          </p:nvPr>
        </p:nvSpPr>
        <p:spPr>
          <a:xfrm>
            <a:off x="9423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6" name="Rectangle 2955">
            <a:extLst>
              <a:ext uri="{FF2B5EF4-FFF2-40B4-BE49-F238E27FC236}">
                <a16:creationId xmlns:a16="http://schemas.microsoft.com/office/drawing/2014/main" id="{EBA41A4A-569B-418C-8B5C-C4EA055A7763}"/>
              </a:ext>
              <a:ext uri="{C183D7F6-B498-43B3-948B-1728B52AA6E4}">
                <adec:decorative xmlns:adec="http://schemas.microsoft.com/office/drawing/2017/decorative" val="1"/>
              </a:ext>
            </a:extLst>
          </p:cNvPr>
          <p:cNvSpPr/>
          <p:nvPr>
            <p:custDataLst>
              <p:tags r:id="rId303"/>
            </p:custDataLst>
          </p:nvPr>
        </p:nvSpPr>
        <p:spPr>
          <a:xfrm>
            <a:off x="96012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7" name="Rectangle 2956">
            <a:extLst>
              <a:ext uri="{FF2B5EF4-FFF2-40B4-BE49-F238E27FC236}">
                <a16:creationId xmlns:a16="http://schemas.microsoft.com/office/drawing/2014/main" id="{8D4C0F12-26C0-4CEF-ACAE-F8BF2B0EA3CF}"/>
              </a:ext>
              <a:ext uri="{C183D7F6-B498-43B3-948B-1728B52AA6E4}">
                <adec:decorative xmlns:adec="http://schemas.microsoft.com/office/drawing/2017/decorative" val="1"/>
              </a:ext>
            </a:extLst>
          </p:cNvPr>
          <p:cNvSpPr/>
          <p:nvPr>
            <p:custDataLst>
              <p:tags r:id="rId304"/>
            </p:custDataLst>
          </p:nvPr>
        </p:nvSpPr>
        <p:spPr>
          <a:xfrm>
            <a:off x="96901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8" name="Rectangle 2957">
            <a:extLst>
              <a:ext uri="{FF2B5EF4-FFF2-40B4-BE49-F238E27FC236}">
                <a16:creationId xmlns:a16="http://schemas.microsoft.com/office/drawing/2014/main" id="{FF5084AC-910D-4082-A16B-49E2335ED2BC}"/>
              </a:ext>
              <a:ext uri="{C183D7F6-B498-43B3-948B-1728B52AA6E4}">
                <adec:decorative xmlns:adec="http://schemas.microsoft.com/office/drawing/2017/decorative" val="1"/>
              </a:ext>
            </a:extLst>
          </p:cNvPr>
          <p:cNvSpPr/>
          <p:nvPr>
            <p:custDataLst>
              <p:tags r:id="rId305"/>
            </p:custDataLst>
          </p:nvPr>
        </p:nvSpPr>
        <p:spPr>
          <a:xfrm>
            <a:off x="9779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9" name="Rectangle 2958">
            <a:extLst>
              <a:ext uri="{FF2B5EF4-FFF2-40B4-BE49-F238E27FC236}">
                <a16:creationId xmlns:a16="http://schemas.microsoft.com/office/drawing/2014/main" id="{CD1772AA-0130-4F6E-97ED-1CFBFD04C91D}"/>
              </a:ext>
              <a:ext uri="{C183D7F6-B498-43B3-948B-1728B52AA6E4}">
                <adec:decorative xmlns:adec="http://schemas.microsoft.com/office/drawing/2017/decorative" val="1"/>
              </a:ext>
            </a:extLst>
          </p:cNvPr>
          <p:cNvSpPr/>
          <p:nvPr>
            <p:custDataLst>
              <p:tags r:id="rId306"/>
            </p:custDataLst>
          </p:nvPr>
        </p:nvSpPr>
        <p:spPr>
          <a:xfrm>
            <a:off x="9956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0" name="Rectangle 2959">
            <a:extLst>
              <a:ext uri="{FF2B5EF4-FFF2-40B4-BE49-F238E27FC236}">
                <a16:creationId xmlns:a16="http://schemas.microsoft.com/office/drawing/2014/main" id="{B2A87A95-D0A1-4D7F-A032-3C689A058668}"/>
              </a:ext>
              <a:ext uri="{C183D7F6-B498-43B3-948B-1728B52AA6E4}">
                <adec:decorative xmlns:adec="http://schemas.microsoft.com/office/drawing/2017/decorative" val="1"/>
              </a:ext>
            </a:extLst>
          </p:cNvPr>
          <p:cNvSpPr/>
          <p:nvPr>
            <p:custDataLst>
              <p:tags r:id="rId307"/>
            </p:custDataLst>
          </p:nvPr>
        </p:nvSpPr>
        <p:spPr>
          <a:xfrm>
            <a:off x="10045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1" name="Rectangle 2960">
            <a:extLst>
              <a:ext uri="{FF2B5EF4-FFF2-40B4-BE49-F238E27FC236}">
                <a16:creationId xmlns:a16="http://schemas.microsoft.com/office/drawing/2014/main" id="{5E3E2BE0-C525-42CB-848D-C91DA733745D}"/>
              </a:ext>
              <a:ext uri="{C183D7F6-B498-43B3-948B-1728B52AA6E4}">
                <adec:decorative xmlns:adec="http://schemas.microsoft.com/office/drawing/2017/decorative" val="1"/>
              </a:ext>
            </a:extLst>
          </p:cNvPr>
          <p:cNvSpPr/>
          <p:nvPr>
            <p:custDataLst>
              <p:tags r:id="rId308"/>
            </p:custDataLst>
          </p:nvPr>
        </p:nvSpPr>
        <p:spPr>
          <a:xfrm>
            <a:off x="10223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2" name="Rectangle 2961">
            <a:extLst>
              <a:ext uri="{FF2B5EF4-FFF2-40B4-BE49-F238E27FC236}">
                <a16:creationId xmlns:a16="http://schemas.microsoft.com/office/drawing/2014/main" id="{CD1E8E94-E491-45DA-9096-BC9DE3D361F9}"/>
              </a:ext>
              <a:ext uri="{C183D7F6-B498-43B3-948B-1728B52AA6E4}">
                <adec:decorative xmlns:adec="http://schemas.microsoft.com/office/drawing/2017/decorative" val="1"/>
              </a:ext>
            </a:extLst>
          </p:cNvPr>
          <p:cNvSpPr/>
          <p:nvPr>
            <p:custDataLst>
              <p:tags r:id="rId309"/>
            </p:custDataLst>
          </p:nvPr>
        </p:nvSpPr>
        <p:spPr>
          <a:xfrm>
            <a:off x="10668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3" name="Rectangle 2962">
            <a:extLst>
              <a:ext uri="{FF2B5EF4-FFF2-40B4-BE49-F238E27FC236}">
                <a16:creationId xmlns:a16="http://schemas.microsoft.com/office/drawing/2014/main" id="{47AA7063-D5AA-45C7-8B11-0E6F9B5002EC}"/>
              </a:ext>
              <a:ext uri="{C183D7F6-B498-43B3-948B-1728B52AA6E4}">
                <adec:decorative xmlns:adec="http://schemas.microsoft.com/office/drawing/2017/decorative" val="1"/>
              </a:ext>
            </a:extLst>
          </p:cNvPr>
          <p:cNvSpPr/>
          <p:nvPr>
            <p:custDataLst>
              <p:tags r:id="rId310"/>
            </p:custDataLst>
          </p:nvPr>
        </p:nvSpPr>
        <p:spPr>
          <a:xfrm>
            <a:off x="10756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4" name="Rectangle 2963">
            <a:extLst>
              <a:ext uri="{FF2B5EF4-FFF2-40B4-BE49-F238E27FC236}">
                <a16:creationId xmlns:a16="http://schemas.microsoft.com/office/drawing/2014/main" id="{77229F21-56E5-4C00-9221-F0F3D6ABC8BC}"/>
              </a:ext>
              <a:ext uri="{C183D7F6-B498-43B3-948B-1728B52AA6E4}">
                <adec:decorative xmlns:adec="http://schemas.microsoft.com/office/drawing/2017/decorative" val="1"/>
              </a:ext>
            </a:extLst>
          </p:cNvPr>
          <p:cNvSpPr/>
          <p:nvPr>
            <p:custDataLst>
              <p:tags r:id="rId311"/>
            </p:custDataLst>
          </p:nvPr>
        </p:nvSpPr>
        <p:spPr>
          <a:xfrm>
            <a:off x="8267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5" name="Rectangle 2964">
            <a:extLst>
              <a:ext uri="{FF2B5EF4-FFF2-40B4-BE49-F238E27FC236}">
                <a16:creationId xmlns:a16="http://schemas.microsoft.com/office/drawing/2014/main" id="{6AC709EE-51CC-4234-A0DF-A01C2D8B3D25}"/>
              </a:ext>
              <a:ext uri="{C183D7F6-B498-43B3-948B-1728B52AA6E4}">
                <adec:decorative xmlns:adec="http://schemas.microsoft.com/office/drawing/2017/decorative" val="1"/>
              </a:ext>
            </a:extLst>
          </p:cNvPr>
          <p:cNvSpPr/>
          <p:nvPr>
            <p:custDataLst>
              <p:tags r:id="rId312"/>
            </p:custDataLst>
          </p:nvPr>
        </p:nvSpPr>
        <p:spPr>
          <a:xfrm>
            <a:off x="8356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6" name="Rectangle 2965">
            <a:extLst>
              <a:ext uri="{FF2B5EF4-FFF2-40B4-BE49-F238E27FC236}">
                <a16:creationId xmlns:a16="http://schemas.microsoft.com/office/drawing/2014/main" id="{797EEBBF-76D6-40AC-A8B0-7B53240F5251}"/>
              </a:ext>
              <a:ext uri="{C183D7F6-B498-43B3-948B-1728B52AA6E4}">
                <adec:decorative xmlns:adec="http://schemas.microsoft.com/office/drawing/2017/decorative" val="1"/>
              </a:ext>
            </a:extLst>
          </p:cNvPr>
          <p:cNvSpPr/>
          <p:nvPr>
            <p:custDataLst>
              <p:tags r:id="rId313"/>
            </p:custDataLst>
          </p:nvPr>
        </p:nvSpPr>
        <p:spPr>
          <a:xfrm>
            <a:off x="8445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7" name="Rectangle 2966">
            <a:extLst>
              <a:ext uri="{FF2B5EF4-FFF2-40B4-BE49-F238E27FC236}">
                <a16:creationId xmlns:a16="http://schemas.microsoft.com/office/drawing/2014/main" id="{D8F108C4-485E-4AC4-828C-A41A16F52C5E}"/>
              </a:ext>
              <a:ext uri="{C183D7F6-B498-43B3-948B-1728B52AA6E4}">
                <adec:decorative xmlns:adec="http://schemas.microsoft.com/office/drawing/2017/decorative" val="1"/>
              </a:ext>
            </a:extLst>
          </p:cNvPr>
          <p:cNvSpPr/>
          <p:nvPr>
            <p:custDataLst>
              <p:tags r:id="rId314"/>
            </p:custDataLst>
          </p:nvPr>
        </p:nvSpPr>
        <p:spPr>
          <a:xfrm>
            <a:off x="8534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8" name="Rectangle 2967">
            <a:extLst>
              <a:ext uri="{FF2B5EF4-FFF2-40B4-BE49-F238E27FC236}">
                <a16:creationId xmlns:a16="http://schemas.microsoft.com/office/drawing/2014/main" id="{846ED8BF-9D98-4D89-921E-6ECC51776598}"/>
              </a:ext>
              <a:ext uri="{C183D7F6-B498-43B3-948B-1728B52AA6E4}">
                <adec:decorative xmlns:adec="http://schemas.microsoft.com/office/drawing/2017/decorative" val="1"/>
              </a:ext>
            </a:extLst>
          </p:cNvPr>
          <p:cNvSpPr/>
          <p:nvPr>
            <p:custDataLst>
              <p:tags r:id="rId315"/>
            </p:custDataLst>
          </p:nvPr>
        </p:nvSpPr>
        <p:spPr>
          <a:xfrm>
            <a:off x="8623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9" name="Rectangle 2968">
            <a:extLst>
              <a:ext uri="{FF2B5EF4-FFF2-40B4-BE49-F238E27FC236}">
                <a16:creationId xmlns:a16="http://schemas.microsoft.com/office/drawing/2014/main" id="{D61BD721-36D1-499F-9C77-C8E939A30764}"/>
              </a:ext>
              <a:ext uri="{C183D7F6-B498-43B3-948B-1728B52AA6E4}">
                <adec:decorative xmlns:adec="http://schemas.microsoft.com/office/drawing/2017/decorative" val="1"/>
              </a:ext>
            </a:extLst>
          </p:cNvPr>
          <p:cNvSpPr/>
          <p:nvPr>
            <p:custDataLst>
              <p:tags r:id="rId316"/>
            </p:custDataLst>
          </p:nvPr>
        </p:nvSpPr>
        <p:spPr>
          <a:xfrm>
            <a:off x="88011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0" name="Rectangle 2969">
            <a:extLst>
              <a:ext uri="{FF2B5EF4-FFF2-40B4-BE49-F238E27FC236}">
                <a16:creationId xmlns:a16="http://schemas.microsoft.com/office/drawing/2014/main" id="{D7C6D9EE-A3B6-47FD-B537-5C067C7CD65C}"/>
              </a:ext>
              <a:ext uri="{C183D7F6-B498-43B3-948B-1728B52AA6E4}">
                <adec:decorative xmlns:adec="http://schemas.microsoft.com/office/drawing/2017/decorative" val="1"/>
              </a:ext>
            </a:extLst>
          </p:cNvPr>
          <p:cNvSpPr/>
          <p:nvPr>
            <p:custDataLst>
              <p:tags r:id="rId317"/>
            </p:custDataLst>
          </p:nvPr>
        </p:nvSpPr>
        <p:spPr>
          <a:xfrm>
            <a:off x="8890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1" name="Rectangle 2970">
            <a:extLst>
              <a:ext uri="{FF2B5EF4-FFF2-40B4-BE49-F238E27FC236}">
                <a16:creationId xmlns:a16="http://schemas.microsoft.com/office/drawing/2014/main" id="{6176CCC8-7233-424D-9A1A-6ABAAF1ED486}"/>
              </a:ext>
              <a:ext uri="{C183D7F6-B498-43B3-948B-1728B52AA6E4}">
                <adec:decorative xmlns:adec="http://schemas.microsoft.com/office/drawing/2017/decorative" val="1"/>
              </a:ext>
            </a:extLst>
          </p:cNvPr>
          <p:cNvSpPr/>
          <p:nvPr>
            <p:custDataLst>
              <p:tags r:id="rId318"/>
            </p:custDataLst>
          </p:nvPr>
        </p:nvSpPr>
        <p:spPr>
          <a:xfrm>
            <a:off x="8978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2" name="Rectangle 2971">
            <a:extLst>
              <a:ext uri="{FF2B5EF4-FFF2-40B4-BE49-F238E27FC236}">
                <a16:creationId xmlns:a16="http://schemas.microsoft.com/office/drawing/2014/main" id="{40506132-9EF7-4FB8-A73B-067D16958DD0}"/>
              </a:ext>
              <a:ext uri="{C183D7F6-B498-43B3-948B-1728B52AA6E4}">
                <adec:decorative xmlns:adec="http://schemas.microsoft.com/office/drawing/2017/decorative" val="1"/>
              </a:ext>
            </a:extLst>
          </p:cNvPr>
          <p:cNvSpPr/>
          <p:nvPr>
            <p:custDataLst>
              <p:tags r:id="rId319"/>
            </p:custDataLst>
          </p:nvPr>
        </p:nvSpPr>
        <p:spPr>
          <a:xfrm>
            <a:off x="9156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3" name="Rectangle 2972">
            <a:extLst>
              <a:ext uri="{FF2B5EF4-FFF2-40B4-BE49-F238E27FC236}">
                <a16:creationId xmlns:a16="http://schemas.microsoft.com/office/drawing/2014/main" id="{9E98B350-ED1A-4943-82D3-2E4F7CCEC7C8}"/>
              </a:ext>
              <a:ext uri="{C183D7F6-B498-43B3-948B-1728B52AA6E4}">
                <adec:decorative xmlns:adec="http://schemas.microsoft.com/office/drawing/2017/decorative" val="1"/>
              </a:ext>
            </a:extLst>
          </p:cNvPr>
          <p:cNvSpPr/>
          <p:nvPr>
            <p:custDataLst>
              <p:tags r:id="rId320"/>
            </p:custDataLst>
          </p:nvPr>
        </p:nvSpPr>
        <p:spPr>
          <a:xfrm>
            <a:off x="9245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4" name="Rectangle 2973">
            <a:extLst>
              <a:ext uri="{FF2B5EF4-FFF2-40B4-BE49-F238E27FC236}">
                <a16:creationId xmlns:a16="http://schemas.microsoft.com/office/drawing/2014/main" id="{DA4E112C-B0B0-4E8A-94CC-73A50CE93568}"/>
              </a:ext>
              <a:ext uri="{C183D7F6-B498-43B3-948B-1728B52AA6E4}">
                <adec:decorative xmlns:adec="http://schemas.microsoft.com/office/drawing/2017/decorative" val="1"/>
              </a:ext>
            </a:extLst>
          </p:cNvPr>
          <p:cNvSpPr/>
          <p:nvPr>
            <p:custDataLst>
              <p:tags r:id="rId321"/>
            </p:custDataLst>
          </p:nvPr>
        </p:nvSpPr>
        <p:spPr>
          <a:xfrm>
            <a:off x="9334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5" name="Rectangle 2974">
            <a:extLst>
              <a:ext uri="{FF2B5EF4-FFF2-40B4-BE49-F238E27FC236}">
                <a16:creationId xmlns:a16="http://schemas.microsoft.com/office/drawing/2014/main" id="{C29C25CD-48DC-4AE7-851A-CC01464AFBA7}"/>
              </a:ext>
              <a:ext uri="{C183D7F6-B498-43B3-948B-1728B52AA6E4}">
                <adec:decorative xmlns:adec="http://schemas.microsoft.com/office/drawing/2017/decorative" val="1"/>
              </a:ext>
            </a:extLst>
          </p:cNvPr>
          <p:cNvSpPr/>
          <p:nvPr>
            <p:custDataLst>
              <p:tags r:id="rId322"/>
            </p:custDataLst>
          </p:nvPr>
        </p:nvSpPr>
        <p:spPr>
          <a:xfrm>
            <a:off x="9423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6" name="Rectangle 2975">
            <a:extLst>
              <a:ext uri="{FF2B5EF4-FFF2-40B4-BE49-F238E27FC236}">
                <a16:creationId xmlns:a16="http://schemas.microsoft.com/office/drawing/2014/main" id="{9EF8A1D0-5849-4D9A-9BB6-7EA8B158D900}"/>
              </a:ext>
              <a:ext uri="{C183D7F6-B498-43B3-948B-1728B52AA6E4}">
                <adec:decorative xmlns:adec="http://schemas.microsoft.com/office/drawing/2017/decorative" val="1"/>
              </a:ext>
            </a:extLst>
          </p:cNvPr>
          <p:cNvSpPr/>
          <p:nvPr>
            <p:custDataLst>
              <p:tags r:id="rId323"/>
            </p:custDataLst>
          </p:nvPr>
        </p:nvSpPr>
        <p:spPr>
          <a:xfrm>
            <a:off x="9779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7" name="Rectangle 2976">
            <a:extLst>
              <a:ext uri="{FF2B5EF4-FFF2-40B4-BE49-F238E27FC236}">
                <a16:creationId xmlns:a16="http://schemas.microsoft.com/office/drawing/2014/main" id="{7E84096B-9081-4555-89D2-896F23BFDF13}"/>
              </a:ext>
              <a:ext uri="{C183D7F6-B498-43B3-948B-1728B52AA6E4}">
                <adec:decorative xmlns:adec="http://schemas.microsoft.com/office/drawing/2017/decorative" val="1"/>
              </a:ext>
            </a:extLst>
          </p:cNvPr>
          <p:cNvSpPr/>
          <p:nvPr>
            <p:custDataLst>
              <p:tags r:id="rId324"/>
            </p:custDataLst>
          </p:nvPr>
        </p:nvSpPr>
        <p:spPr>
          <a:xfrm>
            <a:off x="10045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8" name="Rectangle 2977">
            <a:extLst>
              <a:ext uri="{FF2B5EF4-FFF2-40B4-BE49-F238E27FC236}">
                <a16:creationId xmlns:a16="http://schemas.microsoft.com/office/drawing/2014/main" id="{95BC6BEB-4B8C-4D4D-8132-A0B9E1331FB2}"/>
              </a:ext>
              <a:ext uri="{C183D7F6-B498-43B3-948B-1728B52AA6E4}">
                <adec:decorative xmlns:adec="http://schemas.microsoft.com/office/drawing/2017/decorative" val="1"/>
              </a:ext>
            </a:extLst>
          </p:cNvPr>
          <p:cNvSpPr/>
          <p:nvPr>
            <p:custDataLst>
              <p:tags r:id="rId325"/>
            </p:custDataLst>
          </p:nvPr>
        </p:nvSpPr>
        <p:spPr>
          <a:xfrm>
            <a:off x="10134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9" name="Rectangle 2978">
            <a:extLst>
              <a:ext uri="{FF2B5EF4-FFF2-40B4-BE49-F238E27FC236}">
                <a16:creationId xmlns:a16="http://schemas.microsoft.com/office/drawing/2014/main" id="{1AAE9468-DE0B-48A2-A3E0-D3A98166A7BE}"/>
              </a:ext>
              <a:ext uri="{C183D7F6-B498-43B3-948B-1728B52AA6E4}">
                <adec:decorative xmlns:adec="http://schemas.microsoft.com/office/drawing/2017/decorative" val="1"/>
              </a:ext>
            </a:extLst>
          </p:cNvPr>
          <p:cNvSpPr/>
          <p:nvPr>
            <p:custDataLst>
              <p:tags r:id="rId326"/>
            </p:custDataLst>
          </p:nvPr>
        </p:nvSpPr>
        <p:spPr>
          <a:xfrm>
            <a:off x="10223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0" name="Rectangle 2979">
            <a:extLst>
              <a:ext uri="{FF2B5EF4-FFF2-40B4-BE49-F238E27FC236}">
                <a16:creationId xmlns:a16="http://schemas.microsoft.com/office/drawing/2014/main" id="{F40DBAD5-37C0-4B31-977F-AFBA17BF264B}"/>
              </a:ext>
              <a:ext uri="{C183D7F6-B498-43B3-948B-1728B52AA6E4}">
                <adec:decorative xmlns:adec="http://schemas.microsoft.com/office/drawing/2017/decorative" val="1"/>
              </a:ext>
            </a:extLst>
          </p:cNvPr>
          <p:cNvSpPr/>
          <p:nvPr>
            <p:custDataLst>
              <p:tags r:id="rId327"/>
            </p:custDataLst>
          </p:nvPr>
        </p:nvSpPr>
        <p:spPr>
          <a:xfrm>
            <a:off x="10312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1" name="Rectangle 2980">
            <a:extLst>
              <a:ext uri="{FF2B5EF4-FFF2-40B4-BE49-F238E27FC236}">
                <a16:creationId xmlns:a16="http://schemas.microsoft.com/office/drawing/2014/main" id="{26EC463F-5C6C-482A-8FDF-09506518CBB5}"/>
              </a:ext>
              <a:ext uri="{C183D7F6-B498-43B3-948B-1728B52AA6E4}">
                <adec:decorative xmlns:adec="http://schemas.microsoft.com/office/drawing/2017/decorative" val="1"/>
              </a:ext>
            </a:extLst>
          </p:cNvPr>
          <p:cNvSpPr/>
          <p:nvPr>
            <p:custDataLst>
              <p:tags r:id="rId328"/>
            </p:custDataLst>
          </p:nvPr>
        </p:nvSpPr>
        <p:spPr>
          <a:xfrm>
            <a:off x="10401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2" name="Rectangle 2981">
            <a:extLst>
              <a:ext uri="{FF2B5EF4-FFF2-40B4-BE49-F238E27FC236}">
                <a16:creationId xmlns:a16="http://schemas.microsoft.com/office/drawing/2014/main" id="{29B9DAE3-4D8D-467A-8910-00EADA4685BE}"/>
              </a:ext>
              <a:ext uri="{C183D7F6-B498-43B3-948B-1728B52AA6E4}">
                <adec:decorative xmlns:adec="http://schemas.microsoft.com/office/drawing/2017/decorative" val="1"/>
              </a:ext>
            </a:extLst>
          </p:cNvPr>
          <p:cNvSpPr/>
          <p:nvPr>
            <p:custDataLst>
              <p:tags r:id="rId329"/>
            </p:custDataLst>
          </p:nvPr>
        </p:nvSpPr>
        <p:spPr>
          <a:xfrm>
            <a:off x="104902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3" name="Rectangle 2982">
            <a:extLst>
              <a:ext uri="{FF2B5EF4-FFF2-40B4-BE49-F238E27FC236}">
                <a16:creationId xmlns:a16="http://schemas.microsoft.com/office/drawing/2014/main" id="{47E91AD5-72FF-452F-8DF1-C5C81F6508C3}"/>
              </a:ext>
              <a:ext uri="{C183D7F6-B498-43B3-948B-1728B52AA6E4}">
                <adec:decorative xmlns:adec="http://schemas.microsoft.com/office/drawing/2017/decorative" val="1"/>
              </a:ext>
            </a:extLst>
          </p:cNvPr>
          <p:cNvSpPr/>
          <p:nvPr>
            <p:custDataLst>
              <p:tags r:id="rId330"/>
            </p:custDataLst>
          </p:nvPr>
        </p:nvSpPr>
        <p:spPr>
          <a:xfrm>
            <a:off x="10756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4" name="Rectangle 2983">
            <a:extLst>
              <a:ext uri="{FF2B5EF4-FFF2-40B4-BE49-F238E27FC236}">
                <a16:creationId xmlns:a16="http://schemas.microsoft.com/office/drawing/2014/main" id="{09A6830F-90ED-40FC-A05A-82A5D380C1D8}"/>
              </a:ext>
              <a:ext uri="{C183D7F6-B498-43B3-948B-1728B52AA6E4}">
                <adec:decorative xmlns:adec="http://schemas.microsoft.com/office/drawing/2017/decorative" val="1"/>
              </a:ext>
            </a:extLst>
          </p:cNvPr>
          <p:cNvSpPr/>
          <p:nvPr>
            <p:custDataLst>
              <p:tags r:id="rId331"/>
            </p:custDataLst>
          </p:nvPr>
        </p:nvSpPr>
        <p:spPr>
          <a:xfrm>
            <a:off x="8978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5" name="Rectangle 2984">
            <a:extLst>
              <a:ext uri="{FF2B5EF4-FFF2-40B4-BE49-F238E27FC236}">
                <a16:creationId xmlns:a16="http://schemas.microsoft.com/office/drawing/2014/main" id="{D1F68178-8586-4FE9-AB12-435C4CBC303A}"/>
              </a:ext>
              <a:ext uri="{C183D7F6-B498-43B3-948B-1728B52AA6E4}">
                <adec:decorative xmlns:adec="http://schemas.microsoft.com/office/drawing/2017/decorative" val="1"/>
              </a:ext>
            </a:extLst>
          </p:cNvPr>
          <p:cNvSpPr/>
          <p:nvPr>
            <p:custDataLst>
              <p:tags r:id="rId332"/>
            </p:custDataLst>
          </p:nvPr>
        </p:nvSpPr>
        <p:spPr>
          <a:xfrm>
            <a:off x="9067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6" name="Rectangle 2985">
            <a:extLst>
              <a:ext uri="{FF2B5EF4-FFF2-40B4-BE49-F238E27FC236}">
                <a16:creationId xmlns:a16="http://schemas.microsoft.com/office/drawing/2014/main" id="{3F774BE7-3A3C-4BEF-8077-C92DAC240A69}"/>
              </a:ext>
              <a:ext uri="{C183D7F6-B498-43B3-948B-1728B52AA6E4}">
                <adec:decorative xmlns:adec="http://schemas.microsoft.com/office/drawing/2017/decorative" val="1"/>
              </a:ext>
            </a:extLst>
          </p:cNvPr>
          <p:cNvSpPr/>
          <p:nvPr>
            <p:custDataLst>
              <p:tags r:id="rId333"/>
            </p:custDataLst>
          </p:nvPr>
        </p:nvSpPr>
        <p:spPr>
          <a:xfrm>
            <a:off x="92456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7" name="Rectangle 2986">
            <a:extLst>
              <a:ext uri="{FF2B5EF4-FFF2-40B4-BE49-F238E27FC236}">
                <a16:creationId xmlns:a16="http://schemas.microsoft.com/office/drawing/2014/main" id="{42788CCA-89B7-49AA-B47F-67A11C2AC610}"/>
              </a:ext>
              <a:ext uri="{C183D7F6-B498-43B3-948B-1728B52AA6E4}">
                <adec:decorative xmlns:adec="http://schemas.microsoft.com/office/drawing/2017/decorative" val="1"/>
              </a:ext>
            </a:extLst>
          </p:cNvPr>
          <p:cNvSpPr/>
          <p:nvPr>
            <p:custDataLst>
              <p:tags r:id="rId334"/>
            </p:custDataLst>
          </p:nvPr>
        </p:nvSpPr>
        <p:spPr>
          <a:xfrm>
            <a:off x="94234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8" name="Rectangle 2987">
            <a:extLst>
              <a:ext uri="{FF2B5EF4-FFF2-40B4-BE49-F238E27FC236}">
                <a16:creationId xmlns:a16="http://schemas.microsoft.com/office/drawing/2014/main" id="{9BBD4E97-2654-4A87-8608-664284B0B330}"/>
              </a:ext>
              <a:ext uri="{C183D7F6-B498-43B3-948B-1728B52AA6E4}">
                <adec:decorative xmlns:adec="http://schemas.microsoft.com/office/drawing/2017/decorative" val="1"/>
              </a:ext>
            </a:extLst>
          </p:cNvPr>
          <p:cNvSpPr/>
          <p:nvPr>
            <p:custDataLst>
              <p:tags r:id="rId335"/>
            </p:custDataLst>
          </p:nvPr>
        </p:nvSpPr>
        <p:spPr>
          <a:xfrm>
            <a:off x="9512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9" name="Rectangle 2988">
            <a:extLst>
              <a:ext uri="{FF2B5EF4-FFF2-40B4-BE49-F238E27FC236}">
                <a16:creationId xmlns:a16="http://schemas.microsoft.com/office/drawing/2014/main" id="{AEAD3EC9-083E-41EC-B71C-EA4552F9D152}"/>
              </a:ext>
              <a:ext uri="{C183D7F6-B498-43B3-948B-1728B52AA6E4}">
                <adec:decorative xmlns:adec="http://schemas.microsoft.com/office/drawing/2017/decorative" val="1"/>
              </a:ext>
            </a:extLst>
          </p:cNvPr>
          <p:cNvSpPr/>
          <p:nvPr>
            <p:custDataLst>
              <p:tags r:id="rId336"/>
            </p:custDataLst>
          </p:nvPr>
        </p:nvSpPr>
        <p:spPr>
          <a:xfrm>
            <a:off x="96901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0" name="Rectangle 2989">
            <a:extLst>
              <a:ext uri="{FF2B5EF4-FFF2-40B4-BE49-F238E27FC236}">
                <a16:creationId xmlns:a16="http://schemas.microsoft.com/office/drawing/2014/main" id="{1BC7FF32-88FC-4CE2-A31A-61B185612626}"/>
              </a:ext>
              <a:ext uri="{C183D7F6-B498-43B3-948B-1728B52AA6E4}">
                <adec:decorative xmlns:adec="http://schemas.microsoft.com/office/drawing/2017/decorative" val="1"/>
              </a:ext>
            </a:extLst>
          </p:cNvPr>
          <p:cNvSpPr/>
          <p:nvPr>
            <p:custDataLst>
              <p:tags r:id="rId337"/>
            </p:custDataLst>
          </p:nvPr>
        </p:nvSpPr>
        <p:spPr>
          <a:xfrm>
            <a:off x="9867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1" name="Rectangle 2990">
            <a:extLst>
              <a:ext uri="{FF2B5EF4-FFF2-40B4-BE49-F238E27FC236}">
                <a16:creationId xmlns:a16="http://schemas.microsoft.com/office/drawing/2014/main" id="{447F09E6-BCF8-4343-BACE-661B4CE9105C}"/>
              </a:ext>
              <a:ext uri="{C183D7F6-B498-43B3-948B-1728B52AA6E4}">
                <adec:decorative xmlns:adec="http://schemas.microsoft.com/office/drawing/2017/decorative" val="1"/>
              </a:ext>
            </a:extLst>
          </p:cNvPr>
          <p:cNvSpPr/>
          <p:nvPr>
            <p:custDataLst>
              <p:tags r:id="rId338"/>
            </p:custDataLst>
          </p:nvPr>
        </p:nvSpPr>
        <p:spPr>
          <a:xfrm>
            <a:off x="9956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2" name="Rectangle 2991">
            <a:extLst>
              <a:ext uri="{FF2B5EF4-FFF2-40B4-BE49-F238E27FC236}">
                <a16:creationId xmlns:a16="http://schemas.microsoft.com/office/drawing/2014/main" id="{70E84585-E092-490D-8415-0D8D107E4A45}"/>
              </a:ext>
              <a:ext uri="{C183D7F6-B498-43B3-948B-1728B52AA6E4}">
                <adec:decorative xmlns:adec="http://schemas.microsoft.com/office/drawing/2017/decorative" val="1"/>
              </a:ext>
            </a:extLst>
          </p:cNvPr>
          <p:cNvSpPr/>
          <p:nvPr>
            <p:custDataLst>
              <p:tags r:id="rId339"/>
            </p:custDataLst>
          </p:nvPr>
        </p:nvSpPr>
        <p:spPr>
          <a:xfrm>
            <a:off x="100457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3" name="Rectangle 2992">
            <a:extLst>
              <a:ext uri="{FF2B5EF4-FFF2-40B4-BE49-F238E27FC236}">
                <a16:creationId xmlns:a16="http://schemas.microsoft.com/office/drawing/2014/main" id="{39178922-95B5-4E3A-976C-F82E2F3DEB04}"/>
              </a:ext>
              <a:ext uri="{C183D7F6-B498-43B3-948B-1728B52AA6E4}">
                <adec:decorative xmlns:adec="http://schemas.microsoft.com/office/drawing/2017/decorative" val="1"/>
              </a:ext>
            </a:extLst>
          </p:cNvPr>
          <p:cNvSpPr/>
          <p:nvPr>
            <p:custDataLst>
              <p:tags r:id="rId340"/>
            </p:custDataLst>
          </p:nvPr>
        </p:nvSpPr>
        <p:spPr>
          <a:xfrm>
            <a:off x="10401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4" name="Rectangle 2993">
            <a:extLst>
              <a:ext uri="{FF2B5EF4-FFF2-40B4-BE49-F238E27FC236}">
                <a16:creationId xmlns:a16="http://schemas.microsoft.com/office/drawing/2014/main" id="{015688E4-8B31-4C02-B253-C2A1AE13FB5F}"/>
              </a:ext>
              <a:ext uri="{C183D7F6-B498-43B3-948B-1728B52AA6E4}">
                <adec:decorative xmlns:adec="http://schemas.microsoft.com/office/drawing/2017/decorative" val="1"/>
              </a:ext>
            </a:extLst>
          </p:cNvPr>
          <p:cNvSpPr/>
          <p:nvPr>
            <p:custDataLst>
              <p:tags r:id="rId341"/>
            </p:custDataLst>
          </p:nvPr>
        </p:nvSpPr>
        <p:spPr>
          <a:xfrm>
            <a:off x="10756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5" name="Rectangle 2994">
            <a:extLst>
              <a:ext uri="{FF2B5EF4-FFF2-40B4-BE49-F238E27FC236}">
                <a16:creationId xmlns:a16="http://schemas.microsoft.com/office/drawing/2014/main" id="{46F41A8A-D0F5-4E94-84FF-5626D3E6C3A4}"/>
              </a:ext>
              <a:ext uri="{C183D7F6-B498-43B3-948B-1728B52AA6E4}">
                <adec:decorative xmlns:adec="http://schemas.microsoft.com/office/drawing/2017/decorative" val="1"/>
              </a:ext>
            </a:extLst>
          </p:cNvPr>
          <p:cNvSpPr/>
          <p:nvPr>
            <p:custDataLst>
              <p:tags r:id="rId342"/>
            </p:custDataLst>
          </p:nvPr>
        </p:nvSpPr>
        <p:spPr>
          <a:xfrm>
            <a:off x="8267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6" name="Rectangle 2995">
            <a:extLst>
              <a:ext uri="{FF2B5EF4-FFF2-40B4-BE49-F238E27FC236}">
                <a16:creationId xmlns:a16="http://schemas.microsoft.com/office/drawing/2014/main" id="{FB1F0856-E31D-4541-BAD0-2BC61359EDDA}"/>
              </a:ext>
              <a:ext uri="{C183D7F6-B498-43B3-948B-1728B52AA6E4}">
                <adec:decorative xmlns:adec="http://schemas.microsoft.com/office/drawing/2017/decorative" val="1"/>
              </a:ext>
            </a:extLst>
          </p:cNvPr>
          <p:cNvSpPr/>
          <p:nvPr>
            <p:custDataLst>
              <p:tags r:id="rId343"/>
            </p:custDataLst>
          </p:nvPr>
        </p:nvSpPr>
        <p:spPr>
          <a:xfrm>
            <a:off x="8356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7" name="Rectangle 2996">
            <a:extLst>
              <a:ext uri="{FF2B5EF4-FFF2-40B4-BE49-F238E27FC236}">
                <a16:creationId xmlns:a16="http://schemas.microsoft.com/office/drawing/2014/main" id="{78EAE356-1821-4253-BA4E-E17C24B2E16E}"/>
              </a:ext>
              <a:ext uri="{C183D7F6-B498-43B3-948B-1728B52AA6E4}">
                <adec:decorative xmlns:adec="http://schemas.microsoft.com/office/drawing/2017/decorative" val="1"/>
              </a:ext>
            </a:extLst>
          </p:cNvPr>
          <p:cNvSpPr/>
          <p:nvPr>
            <p:custDataLst>
              <p:tags r:id="rId344"/>
            </p:custDataLst>
          </p:nvPr>
        </p:nvSpPr>
        <p:spPr>
          <a:xfrm>
            <a:off x="8445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8" name="Rectangle 2997">
            <a:extLst>
              <a:ext uri="{FF2B5EF4-FFF2-40B4-BE49-F238E27FC236}">
                <a16:creationId xmlns:a16="http://schemas.microsoft.com/office/drawing/2014/main" id="{563FB881-8480-42D4-8FE8-DAFEAC64B6D6}"/>
              </a:ext>
              <a:ext uri="{C183D7F6-B498-43B3-948B-1728B52AA6E4}">
                <adec:decorative xmlns:adec="http://schemas.microsoft.com/office/drawing/2017/decorative" val="1"/>
              </a:ext>
            </a:extLst>
          </p:cNvPr>
          <p:cNvSpPr/>
          <p:nvPr>
            <p:custDataLst>
              <p:tags r:id="rId345"/>
            </p:custDataLst>
          </p:nvPr>
        </p:nvSpPr>
        <p:spPr>
          <a:xfrm>
            <a:off x="85344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9" name="Rectangle 2998">
            <a:extLst>
              <a:ext uri="{FF2B5EF4-FFF2-40B4-BE49-F238E27FC236}">
                <a16:creationId xmlns:a16="http://schemas.microsoft.com/office/drawing/2014/main" id="{473D30B3-017D-4D5F-9D4B-CA87A91D0E7F}"/>
              </a:ext>
              <a:ext uri="{C183D7F6-B498-43B3-948B-1728B52AA6E4}">
                <adec:decorative xmlns:adec="http://schemas.microsoft.com/office/drawing/2017/decorative" val="1"/>
              </a:ext>
            </a:extLst>
          </p:cNvPr>
          <p:cNvSpPr/>
          <p:nvPr>
            <p:custDataLst>
              <p:tags r:id="rId346"/>
            </p:custDataLst>
          </p:nvPr>
        </p:nvSpPr>
        <p:spPr>
          <a:xfrm>
            <a:off x="8623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0" name="Rectangle 2999">
            <a:extLst>
              <a:ext uri="{FF2B5EF4-FFF2-40B4-BE49-F238E27FC236}">
                <a16:creationId xmlns:a16="http://schemas.microsoft.com/office/drawing/2014/main" id="{4DE54ECE-6111-4AB7-A042-C80F5734D13C}"/>
              </a:ext>
              <a:ext uri="{C183D7F6-B498-43B3-948B-1728B52AA6E4}">
                <adec:decorative xmlns:adec="http://schemas.microsoft.com/office/drawing/2017/decorative" val="1"/>
              </a:ext>
            </a:extLst>
          </p:cNvPr>
          <p:cNvSpPr/>
          <p:nvPr>
            <p:custDataLst>
              <p:tags r:id="rId347"/>
            </p:custDataLst>
          </p:nvPr>
        </p:nvSpPr>
        <p:spPr>
          <a:xfrm>
            <a:off x="8712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1" name="Rectangle 3000">
            <a:extLst>
              <a:ext uri="{FF2B5EF4-FFF2-40B4-BE49-F238E27FC236}">
                <a16:creationId xmlns:a16="http://schemas.microsoft.com/office/drawing/2014/main" id="{61EC5EA8-B9F7-45F5-9A8D-1560AC815158}"/>
              </a:ext>
              <a:ext uri="{C183D7F6-B498-43B3-948B-1728B52AA6E4}">
                <adec:decorative xmlns:adec="http://schemas.microsoft.com/office/drawing/2017/decorative" val="1"/>
              </a:ext>
            </a:extLst>
          </p:cNvPr>
          <p:cNvSpPr/>
          <p:nvPr>
            <p:custDataLst>
              <p:tags r:id="rId348"/>
            </p:custDataLst>
          </p:nvPr>
        </p:nvSpPr>
        <p:spPr>
          <a:xfrm>
            <a:off x="8801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2" name="Rectangle 3001">
            <a:extLst>
              <a:ext uri="{FF2B5EF4-FFF2-40B4-BE49-F238E27FC236}">
                <a16:creationId xmlns:a16="http://schemas.microsoft.com/office/drawing/2014/main" id="{9BCAE865-4E2B-4BD7-879F-A140EEAE3D75}"/>
              </a:ext>
              <a:ext uri="{C183D7F6-B498-43B3-948B-1728B52AA6E4}">
                <adec:decorative xmlns:adec="http://schemas.microsoft.com/office/drawing/2017/decorative" val="1"/>
              </a:ext>
            </a:extLst>
          </p:cNvPr>
          <p:cNvSpPr/>
          <p:nvPr>
            <p:custDataLst>
              <p:tags r:id="rId349"/>
            </p:custDataLst>
          </p:nvPr>
        </p:nvSpPr>
        <p:spPr>
          <a:xfrm>
            <a:off x="8978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3" name="Rectangle 3002">
            <a:extLst>
              <a:ext uri="{FF2B5EF4-FFF2-40B4-BE49-F238E27FC236}">
                <a16:creationId xmlns:a16="http://schemas.microsoft.com/office/drawing/2014/main" id="{6E13F5F5-A39E-44CC-A500-42FD341C3BA6}"/>
              </a:ext>
              <a:ext uri="{C183D7F6-B498-43B3-948B-1728B52AA6E4}">
                <adec:decorative xmlns:adec="http://schemas.microsoft.com/office/drawing/2017/decorative" val="1"/>
              </a:ext>
            </a:extLst>
          </p:cNvPr>
          <p:cNvSpPr/>
          <p:nvPr>
            <p:custDataLst>
              <p:tags r:id="rId350"/>
            </p:custDataLst>
          </p:nvPr>
        </p:nvSpPr>
        <p:spPr>
          <a:xfrm>
            <a:off x="9067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4" name="Rectangle 3003">
            <a:extLst>
              <a:ext uri="{FF2B5EF4-FFF2-40B4-BE49-F238E27FC236}">
                <a16:creationId xmlns:a16="http://schemas.microsoft.com/office/drawing/2014/main" id="{4804C959-41F0-4F8B-9AB0-DB4DA01C94D6}"/>
              </a:ext>
              <a:ext uri="{C183D7F6-B498-43B3-948B-1728B52AA6E4}">
                <adec:decorative xmlns:adec="http://schemas.microsoft.com/office/drawing/2017/decorative" val="1"/>
              </a:ext>
            </a:extLst>
          </p:cNvPr>
          <p:cNvSpPr/>
          <p:nvPr>
            <p:custDataLst>
              <p:tags r:id="rId351"/>
            </p:custDataLst>
          </p:nvPr>
        </p:nvSpPr>
        <p:spPr>
          <a:xfrm>
            <a:off x="9245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5" name="Rectangle 3004">
            <a:extLst>
              <a:ext uri="{FF2B5EF4-FFF2-40B4-BE49-F238E27FC236}">
                <a16:creationId xmlns:a16="http://schemas.microsoft.com/office/drawing/2014/main" id="{1A72D5DF-AD13-4743-9A3C-E17764DACB07}"/>
              </a:ext>
              <a:ext uri="{C183D7F6-B498-43B3-948B-1728B52AA6E4}">
                <adec:decorative xmlns:adec="http://schemas.microsoft.com/office/drawing/2017/decorative" val="1"/>
              </a:ext>
            </a:extLst>
          </p:cNvPr>
          <p:cNvSpPr/>
          <p:nvPr>
            <p:custDataLst>
              <p:tags r:id="rId352"/>
            </p:custDataLst>
          </p:nvPr>
        </p:nvSpPr>
        <p:spPr>
          <a:xfrm>
            <a:off x="9690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6" name="Rectangle 3005">
            <a:extLst>
              <a:ext uri="{FF2B5EF4-FFF2-40B4-BE49-F238E27FC236}">
                <a16:creationId xmlns:a16="http://schemas.microsoft.com/office/drawing/2014/main" id="{62F1CFD4-5BEA-40FC-8EAE-4BD8AE240A1A}"/>
              </a:ext>
              <a:ext uri="{C183D7F6-B498-43B3-948B-1728B52AA6E4}">
                <adec:decorative xmlns:adec="http://schemas.microsoft.com/office/drawing/2017/decorative" val="1"/>
              </a:ext>
            </a:extLst>
          </p:cNvPr>
          <p:cNvSpPr/>
          <p:nvPr>
            <p:custDataLst>
              <p:tags r:id="rId353"/>
            </p:custDataLst>
          </p:nvPr>
        </p:nvSpPr>
        <p:spPr>
          <a:xfrm>
            <a:off x="97790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7" name="Rectangle 3006">
            <a:extLst>
              <a:ext uri="{FF2B5EF4-FFF2-40B4-BE49-F238E27FC236}">
                <a16:creationId xmlns:a16="http://schemas.microsoft.com/office/drawing/2014/main" id="{F583F0B7-C005-4BC4-BFB6-E181F52B3CE9}"/>
              </a:ext>
              <a:ext uri="{C183D7F6-B498-43B3-948B-1728B52AA6E4}">
                <adec:decorative xmlns:adec="http://schemas.microsoft.com/office/drawing/2017/decorative" val="1"/>
              </a:ext>
            </a:extLst>
          </p:cNvPr>
          <p:cNvSpPr/>
          <p:nvPr>
            <p:custDataLst>
              <p:tags r:id="rId354"/>
            </p:custDataLst>
          </p:nvPr>
        </p:nvSpPr>
        <p:spPr>
          <a:xfrm>
            <a:off x="9956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8" name="Rectangle 3007">
            <a:extLst>
              <a:ext uri="{FF2B5EF4-FFF2-40B4-BE49-F238E27FC236}">
                <a16:creationId xmlns:a16="http://schemas.microsoft.com/office/drawing/2014/main" id="{8025198C-57BB-48FB-8C03-E1B46848C331}"/>
              </a:ext>
              <a:ext uri="{C183D7F6-B498-43B3-948B-1728B52AA6E4}">
                <adec:decorative xmlns:adec="http://schemas.microsoft.com/office/drawing/2017/decorative" val="1"/>
              </a:ext>
            </a:extLst>
          </p:cNvPr>
          <p:cNvSpPr/>
          <p:nvPr>
            <p:custDataLst>
              <p:tags r:id="rId355"/>
            </p:custDataLst>
          </p:nvPr>
        </p:nvSpPr>
        <p:spPr>
          <a:xfrm>
            <a:off x="10045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9" name="Rectangle 3008">
            <a:extLst>
              <a:ext uri="{FF2B5EF4-FFF2-40B4-BE49-F238E27FC236}">
                <a16:creationId xmlns:a16="http://schemas.microsoft.com/office/drawing/2014/main" id="{34EF480C-3FAA-488F-B3D9-94F0341F39C0}"/>
              </a:ext>
              <a:ext uri="{C183D7F6-B498-43B3-948B-1728B52AA6E4}">
                <adec:decorative xmlns:adec="http://schemas.microsoft.com/office/drawing/2017/decorative" val="1"/>
              </a:ext>
            </a:extLst>
          </p:cNvPr>
          <p:cNvSpPr/>
          <p:nvPr>
            <p:custDataLst>
              <p:tags r:id="rId356"/>
            </p:custDataLst>
          </p:nvPr>
        </p:nvSpPr>
        <p:spPr>
          <a:xfrm>
            <a:off x="10223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0" name="Rectangle 3009">
            <a:extLst>
              <a:ext uri="{FF2B5EF4-FFF2-40B4-BE49-F238E27FC236}">
                <a16:creationId xmlns:a16="http://schemas.microsoft.com/office/drawing/2014/main" id="{D9F0E442-F551-4F8C-BF5E-94CD36FF64D8}"/>
              </a:ext>
              <a:ext uri="{C183D7F6-B498-43B3-948B-1728B52AA6E4}">
                <adec:decorative xmlns:adec="http://schemas.microsoft.com/office/drawing/2017/decorative" val="1"/>
              </a:ext>
            </a:extLst>
          </p:cNvPr>
          <p:cNvSpPr/>
          <p:nvPr>
            <p:custDataLst>
              <p:tags r:id="rId357"/>
            </p:custDataLst>
          </p:nvPr>
        </p:nvSpPr>
        <p:spPr>
          <a:xfrm>
            <a:off x="10401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1" name="Rectangle 3010">
            <a:extLst>
              <a:ext uri="{FF2B5EF4-FFF2-40B4-BE49-F238E27FC236}">
                <a16:creationId xmlns:a16="http://schemas.microsoft.com/office/drawing/2014/main" id="{56088E94-345D-42AB-8167-33F2D3919C6F}"/>
              </a:ext>
              <a:ext uri="{C183D7F6-B498-43B3-948B-1728B52AA6E4}">
                <adec:decorative xmlns:adec="http://schemas.microsoft.com/office/drawing/2017/decorative" val="1"/>
              </a:ext>
            </a:extLst>
          </p:cNvPr>
          <p:cNvSpPr/>
          <p:nvPr>
            <p:custDataLst>
              <p:tags r:id="rId358"/>
            </p:custDataLst>
          </p:nvPr>
        </p:nvSpPr>
        <p:spPr>
          <a:xfrm>
            <a:off x="10490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2" name="Rectangle 3011">
            <a:extLst>
              <a:ext uri="{FF2B5EF4-FFF2-40B4-BE49-F238E27FC236}">
                <a16:creationId xmlns:a16="http://schemas.microsoft.com/office/drawing/2014/main" id="{D7AF796D-78AE-4BD7-9244-073E26AA8AF8}"/>
              </a:ext>
              <a:ext uri="{C183D7F6-B498-43B3-948B-1728B52AA6E4}">
                <adec:decorative xmlns:adec="http://schemas.microsoft.com/office/drawing/2017/decorative" val="1"/>
              </a:ext>
            </a:extLst>
          </p:cNvPr>
          <p:cNvSpPr/>
          <p:nvPr>
            <p:custDataLst>
              <p:tags r:id="rId359"/>
            </p:custDataLst>
          </p:nvPr>
        </p:nvSpPr>
        <p:spPr>
          <a:xfrm>
            <a:off x="10579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3" name="Rectangle 3012">
            <a:extLst>
              <a:ext uri="{FF2B5EF4-FFF2-40B4-BE49-F238E27FC236}">
                <a16:creationId xmlns:a16="http://schemas.microsoft.com/office/drawing/2014/main" id="{A31E0878-FB55-47FB-8F4E-0720E5FF715A}"/>
              </a:ext>
              <a:ext uri="{C183D7F6-B498-43B3-948B-1728B52AA6E4}">
                <adec:decorative xmlns:adec="http://schemas.microsoft.com/office/drawing/2017/decorative" val="1"/>
              </a:ext>
            </a:extLst>
          </p:cNvPr>
          <p:cNvSpPr/>
          <p:nvPr>
            <p:custDataLst>
              <p:tags r:id="rId360"/>
            </p:custDataLst>
          </p:nvPr>
        </p:nvSpPr>
        <p:spPr>
          <a:xfrm>
            <a:off x="10756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4" name="Rectangle 3013">
            <a:extLst>
              <a:ext uri="{FF2B5EF4-FFF2-40B4-BE49-F238E27FC236}">
                <a16:creationId xmlns:a16="http://schemas.microsoft.com/office/drawing/2014/main" id="{94C59D8F-DEB9-4086-A153-0090838AF27B}"/>
              </a:ext>
              <a:ext uri="{C183D7F6-B498-43B3-948B-1728B52AA6E4}">
                <adec:decorative xmlns:adec="http://schemas.microsoft.com/office/drawing/2017/decorative" val="1"/>
              </a:ext>
            </a:extLst>
          </p:cNvPr>
          <p:cNvSpPr/>
          <p:nvPr>
            <p:custDataLst>
              <p:tags r:id="rId361"/>
            </p:custDataLst>
          </p:nvPr>
        </p:nvSpPr>
        <p:spPr>
          <a:xfrm>
            <a:off x="8267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5" name="Rectangle 3014">
            <a:extLst>
              <a:ext uri="{FF2B5EF4-FFF2-40B4-BE49-F238E27FC236}">
                <a16:creationId xmlns:a16="http://schemas.microsoft.com/office/drawing/2014/main" id="{9678F758-97FD-496C-9C4F-43A4A578478E}"/>
              </a:ext>
              <a:ext uri="{C183D7F6-B498-43B3-948B-1728B52AA6E4}">
                <adec:decorative xmlns:adec="http://schemas.microsoft.com/office/drawing/2017/decorative" val="1"/>
              </a:ext>
            </a:extLst>
          </p:cNvPr>
          <p:cNvSpPr/>
          <p:nvPr>
            <p:custDataLst>
              <p:tags r:id="rId362"/>
            </p:custDataLst>
          </p:nvPr>
        </p:nvSpPr>
        <p:spPr>
          <a:xfrm>
            <a:off x="88011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6" name="Rectangle 3015">
            <a:extLst>
              <a:ext uri="{FF2B5EF4-FFF2-40B4-BE49-F238E27FC236}">
                <a16:creationId xmlns:a16="http://schemas.microsoft.com/office/drawing/2014/main" id="{26D22D4F-E4B2-4EA7-B8EC-610142D75AB1}"/>
              </a:ext>
              <a:ext uri="{C183D7F6-B498-43B3-948B-1728B52AA6E4}">
                <adec:decorative xmlns:adec="http://schemas.microsoft.com/office/drawing/2017/decorative" val="1"/>
              </a:ext>
            </a:extLst>
          </p:cNvPr>
          <p:cNvSpPr/>
          <p:nvPr>
            <p:custDataLst>
              <p:tags r:id="rId363"/>
            </p:custDataLst>
          </p:nvPr>
        </p:nvSpPr>
        <p:spPr>
          <a:xfrm>
            <a:off x="9156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7" name="Rectangle 3016">
            <a:extLst>
              <a:ext uri="{FF2B5EF4-FFF2-40B4-BE49-F238E27FC236}">
                <a16:creationId xmlns:a16="http://schemas.microsoft.com/office/drawing/2014/main" id="{12D4C706-3C35-47BF-9D33-2C6F24E5BE69}"/>
              </a:ext>
              <a:ext uri="{C183D7F6-B498-43B3-948B-1728B52AA6E4}">
                <adec:decorative xmlns:adec="http://schemas.microsoft.com/office/drawing/2017/decorative" val="1"/>
              </a:ext>
            </a:extLst>
          </p:cNvPr>
          <p:cNvSpPr/>
          <p:nvPr>
            <p:custDataLst>
              <p:tags r:id="rId364"/>
            </p:custDataLst>
          </p:nvPr>
        </p:nvSpPr>
        <p:spPr>
          <a:xfrm>
            <a:off x="93345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8" name="Rectangle 3017">
            <a:extLst>
              <a:ext uri="{FF2B5EF4-FFF2-40B4-BE49-F238E27FC236}">
                <a16:creationId xmlns:a16="http://schemas.microsoft.com/office/drawing/2014/main" id="{1F17A038-F52A-4D4F-AAF8-7E7AFF604BAD}"/>
              </a:ext>
              <a:ext uri="{C183D7F6-B498-43B3-948B-1728B52AA6E4}">
                <adec:decorative xmlns:adec="http://schemas.microsoft.com/office/drawing/2017/decorative" val="1"/>
              </a:ext>
            </a:extLst>
          </p:cNvPr>
          <p:cNvSpPr/>
          <p:nvPr>
            <p:custDataLst>
              <p:tags r:id="rId365"/>
            </p:custDataLst>
          </p:nvPr>
        </p:nvSpPr>
        <p:spPr>
          <a:xfrm>
            <a:off x="9512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9" name="Rectangle 3018">
            <a:extLst>
              <a:ext uri="{FF2B5EF4-FFF2-40B4-BE49-F238E27FC236}">
                <a16:creationId xmlns:a16="http://schemas.microsoft.com/office/drawing/2014/main" id="{D8BF69AB-9806-4797-9EDC-12636AD50413}"/>
              </a:ext>
              <a:ext uri="{C183D7F6-B498-43B3-948B-1728B52AA6E4}">
                <adec:decorative xmlns:adec="http://schemas.microsoft.com/office/drawing/2017/decorative" val="1"/>
              </a:ext>
            </a:extLst>
          </p:cNvPr>
          <p:cNvSpPr/>
          <p:nvPr>
            <p:custDataLst>
              <p:tags r:id="rId366"/>
            </p:custDataLst>
          </p:nvPr>
        </p:nvSpPr>
        <p:spPr>
          <a:xfrm>
            <a:off x="9779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0" name="Rectangle 3019">
            <a:extLst>
              <a:ext uri="{FF2B5EF4-FFF2-40B4-BE49-F238E27FC236}">
                <a16:creationId xmlns:a16="http://schemas.microsoft.com/office/drawing/2014/main" id="{2F9484A0-52BD-4A02-82FA-6DB2C1F47C8F}"/>
              </a:ext>
              <a:ext uri="{C183D7F6-B498-43B3-948B-1728B52AA6E4}">
                <adec:decorative xmlns:adec="http://schemas.microsoft.com/office/drawing/2017/decorative" val="1"/>
              </a:ext>
            </a:extLst>
          </p:cNvPr>
          <p:cNvSpPr/>
          <p:nvPr>
            <p:custDataLst>
              <p:tags r:id="rId367"/>
            </p:custDataLst>
          </p:nvPr>
        </p:nvSpPr>
        <p:spPr>
          <a:xfrm>
            <a:off x="10045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1" name="Rectangle 3020">
            <a:extLst>
              <a:ext uri="{FF2B5EF4-FFF2-40B4-BE49-F238E27FC236}">
                <a16:creationId xmlns:a16="http://schemas.microsoft.com/office/drawing/2014/main" id="{F04DC4CB-124A-403C-A1B2-1A26462AA966}"/>
              </a:ext>
              <a:ext uri="{C183D7F6-B498-43B3-948B-1728B52AA6E4}">
                <adec:decorative xmlns:adec="http://schemas.microsoft.com/office/drawing/2017/decorative" val="1"/>
              </a:ext>
            </a:extLst>
          </p:cNvPr>
          <p:cNvSpPr/>
          <p:nvPr>
            <p:custDataLst>
              <p:tags r:id="rId368"/>
            </p:custDataLst>
          </p:nvPr>
        </p:nvSpPr>
        <p:spPr>
          <a:xfrm>
            <a:off x="10401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2" name="Rectangle 3021">
            <a:extLst>
              <a:ext uri="{FF2B5EF4-FFF2-40B4-BE49-F238E27FC236}">
                <a16:creationId xmlns:a16="http://schemas.microsoft.com/office/drawing/2014/main" id="{0A39C31E-25E8-4148-B7E4-B7BA121F3514}"/>
              </a:ext>
              <a:ext uri="{C183D7F6-B498-43B3-948B-1728B52AA6E4}">
                <adec:decorative xmlns:adec="http://schemas.microsoft.com/office/drawing/2017/decorative" val="1"/>
              </a:ext>
            </a:extLst>
          </p:cNvPr>
          <p:cNvSpPr/>
          <p:nvPr>
            <p:custDataLst>
              <p:tags r:id="rId369"/>
            </p:custDataLst>
          </p:nvPr>
        </p:nvSpPr>
        <p:spPr>
          <a:xfrm>
            <a:off x="10668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3" name="Rectangle 3022">
            <a:extLst>
              <a:ext uri="{FF2B5EF4-FFF2-40B4-BE49-F238E27FC236}">
                <a16:creationId xmlns:a16="http://schemas.microsoft.com/office/drawing/2014/main" id="{E96495D7-9E63-4DD6-8754-5818A5DF8072}"/>
              </a:ext>
              <a:ext uri="{C183D7F6-B498-43B3-948B-1728B52AA6E4}">
                <adec:decorative xmlns:adec="http://schemas.microsoft.com/office/drawing/2017/decorative" val="1"/>
              </a:ext>
            </a:extLst>
          </p:cNvPr>
          <p:cNvSpPr/>
          <p:nvPr>
            <p:custDataLst>
              <p:tags r:id="rId370"/>
            </p:custDataLst>
          </p:nvPr>
        </p:nvSpPr>
        <p:spPr>
          <a:xfrm>
            <a:off x="8267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4" name="Rectangle 3023">
            <a:extLst>
              <a:ext uri="{FF2B5EF4-FFF2-40B4-BE49-F238E27FC236}">
                <a16:creationId xmlns:a16="http://schemas.microsoft.com/office/drawing/2014/main" id="{A2A389C9-F7E6-4A32-839A-8F4E69BAE980}"/>
              </a:ext>
              <a:ext uri="{C183D7F6-B498-43B3-948B-1728B52AA6E4}">
                <adec:decorative xmlns:adec="http://schemas.microsoft.com/office/drawing/2017/decorative" val="1"/>
              </a:ext>
            </a:extLst>
          </p:cNvPr>
          <p:cNvSpPr/>
          <p:nvPr>
            <p:custDataLst>
              <p:tags r:id="rId371"/>
            </p:custDataLst>
          </p:nvPr>
        </p:nvSpPr>
        <p:spPr>
          <a:xfrm>
            <a:off x="8445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5" name="Rectangle 3024">
            <a:extLst>
              <a:ext uri="{FF2B5EF4-FFF2-40B4-BE49-F238E27FC236}">
                <a16:creationId xmlns:a16="http://schemas.microsoft.com/office/drawing/2014/main" id="{362D310D-585F-4C96-9C91-FC2E5467F064}"/>
              </a:ext>
              <a:ext uri="{C183D7F6-B498-43B3-948B-1728B52AA6E4}">
                <adec:decorative xmlns:adec="http://schemas.microsoft.com/office/drawing/2017/decorative" val="1"/>
              </a:ext>
            </a:extLst>
          </p:cNvPr>
          <p:cNvSpPr/>
          <p:nvPr>
            <p:custDataLst>
              <p:tags r:id="rId372"/>
            </p:custDataLst>
          </p:nvPr>
        </p:nvSpPr>
        <p:spPr>
          <a:xfrm>
            <a:off x="8534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6" name="Rectangle 3025">
            <a:extLst>
              <a:ext uri="{FF2B5EF4-FFF2-40B4-BE49-F238E27FC236}">
                <a16:creationId xmlns:a16="http://schemas.microsoft.com/office/drawing/2014/main" id="{29B3A447-DF9B-47B9-9FDB-00D5A7B8C14B}"/>
              </a:ext>
              <a:ext uri="{C183D7F6-B498-43B3-948B-1728B52AA6E4}">
                <adec:decorative xmlns:adec="http://schemas.microsoft.com/office/drawing/2017/decorative" val="1"/>
              </a:ext>
            </a:extLst>
          </p:cNvPr>
          <p:cNvSpPr/>
          <p:nvPr>
            <p:custDataLst>
              <p:tags r:id="rId373"/>
            </p:custDataLst>
          </p:nvPr>
        </p:nvSpPr>
        <p:spPr>
          <a:xfrm>
            <a:off x="8623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7" name="Rectangle 3026">
            <a:extLst>
              <a:ext uri="{FF2B5EF4-FFF2-40B4-BE49-F238E27FC236}">
                <a16:creationId xmlns:a16="http://schemas.microsoft.com/office/drawing/2014/main" id="{1A65E397-69EF-4761-BA2D-2F313E3DE34A}"/>
              </a:ext>
              <a:ext uri="{C183D7F6-B498-43B3-948B-1728B52AA6E4}">
                <adec:decorative xmlns:adec="http://schemas.microsoft.com/office/drawing/2017/decorative" val="1"/>
              </a:ext>
            </a:extLst>
          </p:cNvPr>
          <p:cNvSpPr/>
          <p:nvPr>
            <p:custDataLst>
              <p:tags r:id="rId374"/>
            </p:custDataLst>
          </p:nvPr>
        </p:nvSpPr>
        <p:spPr>
          <a:xfrm>
            <a:off x="8801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8" name="Rectangle 3027">
            <a:extLst>
              <a:ext uri="{FF2B5EF4-FFF2-40B4-BE49-F238E27FC236}">
                <a16:creationId xmlns:a16="http://schemas.microsoft.com/office/drawing/2014/main" id="{8B8C0EC0-BCD2-425D-9D5A-D49568234AD1}"/>
              </a:ext>
              <a:ext uri="{C183D7F6-B498-43B3-948B-1728B52AA6E4}">
                <adec:decorative xmlns:adec="http://schemas.microsoft.com/office/drawing/2017/decorative" val="1"/>
              </a:ext>
            </a:extLst>
          </p:cNvPr>
          <p:cNvSpPr/>
          <p:nvPr>
            <p:custDataLst>
              <p:tags r:id="rId375"/>
            </p:custDataLst>
          </p:nvPr>
        </p:nvSpPr>
        <p:spPr>
          <a:xfrm>
            <a:off x="8978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9" name="Rectangle 3028">
            <a:extLst>
              <a:ext uri="{FF2B5EF4-FFF2-40B4-BE49-F238E27FC236}">
                <a16:creationId xmlns:a16="http://schemas.microsoft.com/office/drawing/2014/main" id="{17D9924F-953B-406C-B82F-B6A29BB0A360}"/>
              </a:ext>
              <a:ext uri="{C183D7F6-B498-43B3-948B-1728B52AA6E4}">
                <adec:decorative xmlns:adec="http://schemas.microsoft.com/office/drawing/2017/decorative" val="1"/>
              </a:ext>
            </a:extLst>
          </p:cNvPr>
          <p:cNvSpPr/>
          <p:nvPr>
            <p:custDataLst>
              <p:tags r:id="rId376"/>
            </p:custDataLst>
          </p:nvPr>
        </p:nvSpPr>
        <p:spPr>
          <a:xfrm>
            <a:off x="9067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0" name="Rectangle 3029">
            <a:extLst>
              <a:ext uri="{FF2B5EF4-FFF2-40B4-BE49-F238E27FC236}">
                <a16:creationId xmlns:a16="http://schemas.microsoft.com/office/drawing/2014/main" id="{EA3FF8E2-EF9E-4828-9A2A-5632706E1EDF}"/>
              </a:ext>
              <a:ext uri="{C183D7F6-B498-43B3-948B-1728B52AA6E4}">
                <adec:decorative xmlns:adec="http://schemas.microsoft.com/office/drawing/2017/decorative" val="1"/>
              </a:ext>
            </a:extLst>
          </p:cNvPr>
          <p:cNvSpPr/>
          <p:nvPr>
            <p:custDataLst>
              <p:tags r:id="rId377"/>
            </p:custDataLst>
          </p:nvPr>
        </p:nvSpPr>
        <p:spPr>
          <a:xfrm>
            <a:off x="9423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1" name="Rectangle 3030">
            <a:extLst>
              <a:ext uri="{FF2B5EF4-FFF2-40B4-BE49-F238E27FC236}">
                <a16:creationId xmlns:a16="http://schemas.microsoft.com/office/drawing/2014/main" id="{3E42297A-0513-413A-B54A-9FAA18C2924D}"/>
              </a:ext>
              <a:ext uri="{C183D7F6-B498-43B3-948B-1728B52AA6E4}">
                <adec:decorative xmlns:adec="http://schemas.microsoft.com/office/drawing/2017/decorative" val="1"/>
              </a:ext>
            </a:extLst>
          </p:cNvPr>
          <p:cNvSpPr/>
          <p:nvPr>
            <p:custDataLst>
              <p:tags r:id="rId378"/>
            </p:custDataLst>
          </p:nvPr>
        </p:nvSpPr>
        <p:spPr>
          <a:xfrm>
            <a:off x="9512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2" name="Rectangle 3031">
            <a:extLst>
              <a:ext uri="{FF2B5EF4-FFF2-40B4-BE49-F238E27FC236}">
                <a16:creationId xmlns:a16="http://schemas.microsoft.com/office/drawing/2014/main" id="{975ADFE6-C936-419E-9244-FE327792080D}"/>
              </a:ext>
              <a:ext uri="{C183D7F6-B498-43B3-948B-1728B52AA6E4}">
                <adec:decorative xmlns:adec="http://schemas.microsoft.com/office/drawing/2017/decorative" val="1"/>
              </a:ext>
            </a:extLst>
          </p:cNvPr>
          <p:cNvSpPr/>
          <p:nvPr>
            <p:custDataLst>
              <p:tags r:id="rId379"/>
            </p:custDataLst>
          </p:nvPr>
        </p:nvSpPr>
        <p:spPr>
          <a:xfrm>
            <a:off x="9601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3" name="Rectangle 3032">
            <a:extLst>
              <a:ext uri="{FF2B5EF4-FFF2-40B4-BE49-F238E27FC236}">
                <a16:creationId xmlns:a16="http://schemas.microsoft.com/office/drawing/2014/main" id="{2825A1D3-6992-4304-B1F4-511400E9A895}"/>
              </a:ext>
              <a:ext uri="{C183D7F6-B498-43B3-948B-1728B52AA6E4}">
                <adec:decorative xmlns:adec="http://schemas.microsoft.com/office/drawing/2017/decorative" val="1"/>
              </a:ext>
            </a:extLst>
          </p:cNvPr>
          <p:cNvSpPr/>
          <p:nvPr>
            <p:custDataLst>
              <p:tags r:id="rId380"/>
            </p:custDataLst>
          </p:nvPr>
        </p:nvSpPr>
        <p:spPr>
          <a:xfrm>
            <a:off x="9690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4" name="Rectangle 3033">
            <a:extLst>
              <a:ext uri="{FF2B5EF4-FFF2-40B4-BE49-F238E27FC236}">
                <a16:creationId xmlns:a16="http://schemas.microsoft.com/office/drawing/2014/main" id="{F21A315D-41CB-47E2-A573-E7DB2CE753CA}"/>
              </a:ext>
              <a:ext uri="{C183D7F6-B498-43B3-948B-1728B52AA6E4}">
                <adec:decorative xmlns:adec="http://schemas.microsoft.com/office/drawing/2017/decorative" val="1"/>
              </a:ext>
            </a:extLst>
          </p:cNvPr>
          <p:cNvSpPr/>
          <p:nvPr>
            <p:custDataLst>
              <p:tags r:id="rId381"/>
            </p:custDataLst>
          </p:nvPr>
        </p:nvSpPr>
        <p:spPr>
          <a:xfrm>
            <a:off x="9867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5" name="Rectangle 3034">
            <a:extLst>
              <a:ext uri="{FF2B5EF4-FFF2-40B4-BE49-F238E27FC236}">
                <a16:creationId xmlns:a16="http://schemas.microsoft.com/office/drawing/2014/main" id="{0C3B4A56-26C3-466F-A7FA-C91A188CC4FA}"/>
              </a:ext>
              <a:ext uri="{C183D7F6-B498-43B3-948B-1728B52AA6E4}">
                <adec:decorative xmlns:adec="http://schemas.microsoft.com/office/drawing/2017/decorative" val="1"/>
              </a:ext>
            </a:extLst>
          </p:cNvPr>
          <p:cNvSpPr/>
          <p:nvPr>
            <p:custDataLst>
              <p:tags r:id="rId382"/>
            </p:custDataLst>
          </p:nvPr>
        </p:nvSpPr>
        <p:spPr>
          <a:xfrm>
            <a:off x="9956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6" name="Rectangle 3035">
            <a:extLst>
              <a:ext uri="{FF2B5EF4-FFF2-40B4-BE49-F238E27FC236}">
                <a16:creationId xmlns:a16="http://schemas.microsoft.com/office/drawing/2014/main" id="{CD8398D1-F664-437C-9400-2F03A1D384A5}"/>
              </a:ext>
              <a:ext uri="{C183D7F6-B498-43B3-948B-1728B52AA6E4}">
                <adec:decorative xmlns:adec="http://schemas.microsoft.com/office/drawing/2017/decorative" val="1"/>
              </a:ext>
            </a:extLst>
          </p:cNvPr>
          <p:cNvSpPr/>
          <p:nvPr>
            <p:custDataLst>
              <p:tags r:id="rId383"/>
            </p:custDataLst>
          </p:nvPr>
        </p:nvSpPr>
        <p:spPr>
          <a:xfrm>
            <a:off x="10045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7" name="Rectangle 3036">
            <a:extLst>
              <a:ext uri="{FF2B5EF4-FFF2-40B4-BE49-F238E27FC236}">
                <a16:creationId xmlns:a16="http://schemas.microsoft.com/office/drawing/2014/main" id="{B72E050D-CBEE-4446-BEC4-26B2C4F2AB21}"/>
              </a:ext>
              <a:ext uri="{C183D7F6-B498-43B3-948B-1728B52AA6E4}">
                <adec:decorative xmlns:adec="http://schemas.microsoft.com/office/drawing/2017/decorative" val="1"/>
              </a:ext>
            </a:extLst>
          </p:cNvPr>
          <p:cNvSpPr/>
          <p:nvPr>
            <p:custDataLst>
              <p:tags r:id="rId384"/>
            </p:custDataLst>
          </p:nvPr>
        </p:nvSpPr>
        <p:spPr>
          <a:xfrm>
            <a:off x="101346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8" name="Rectangle 3037">
            <a:extLst>
              <a:ext uri="{FF2B5EF4-FFF2-40B4-BE49-F238E27FC236}">
                <a16:creationId xmlns:a16="http://schemas.microsoft.com/office/drawing/2014/main" id="{E4075538-C716-42DD-846C-9E595B07A2B6}"/>
              </a:ext>
              <a:ext uri="{C183D7F6-B498-43B3-948B-1728B52AA6E4}">
                <adec:decorative xmlns:adec="http://schemas.microsoft.com/office/drawing/2017/decorative" val="1"/>
              </a:ext>
            </a:extLst>
          </p:cNvPr>
          <p:cNvSpPr/>
          <p:nvPr>
            <p:custDataLst>
              <p:tags r:id="rId385"/>
            </p:custDataLst>
          </p:nvPr>
        </p:nvSpPr>
        <p:spPr>
          <a:xfrm>
            <a:off x="10223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9" name="Rectangle 3038">
            <a:extLst>
              <a:ext uri="{FF2B5EF4-FFF2-40B4-BE49-F238E27FC236}">
                <a16:creationId xmlns:a16="http://schemas.microsoft.com/office/drawing/2014/main" id="{1C6B28B1-2080-4830-B0CF-66561762ACF4}"/>
              </a:ext>
              <a:ext uri="{C183D7F6-B498-43B3-948B-1728B52AA6E4}">
                <adec:decorative xmlns:adec="http://schemas.microsoft.com/office/drawing/2017/decorative" val="1"/>
              </a:ext>
            </a:extLst>
          </p:cNvPr>
          <p:cNvSpPr/>
          <p:nvPr>
            <p:custDataLst>
              <p:tags r:id="rId386"/>
            </p:custDataLst>
          </p:nvPr>
        </p:nvSpPr>
        <p:spPr>
          <a:xfrm>
            <a:off x="10312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0" name="Rectangle 3039">
            <a:extLst>
              <a:ext uri="{FF2B5EF4-FFF2-40B4-BE49-F238E27FC236}">
                <a16:creationId xmlns:a16="http://schemas.microsoft.com/office/drawing/2014/main" id="{2A0677B7-B175-42A1-8E19-61BE129A248E}"/>
              </a:ext>
              <a:ext uri="{C183D7F6-B498-43B3-948B-1728B52AA6E4}">
                <adec:decorative xmlns:adec="http://schemas.microsoft.com/office/drawing/2017/decorative" val="1"/>
              </a:ext>
            </a:extLst>
          </p:cNvPr>
          <p:cNvSpPr/>
          <p:nvPr>
            <p:custDataLst>
              <p:tags r:id="rId387"/>
            </p:custDataLst>
          </p:nvPr>
        </p:nvSpPr>
        <p:spPr>
          <a:xfrm>
            <a:off x="10401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1" name="Rectangle 3040">
            <a:extLst>
              <a:ext uri="{FF2B5EF4-FFF2-40B4-BE49-F238E27FC236}">
                <a16:creationId xmlns:a16="http://schemas.microsoft.com/office/drawing/2014/main" id="{2AD2C68A-3701-4F24-ADB9-3C6266F189B6}"/>
              </a:ext>
              <a:ext uri="{C183D7F6-B498-43B3-948B-1728B52AA6E4}">
                <adec:decorative xmlns:adec="http://schemas.microsoft.com/office/drawing/2017/decorative" val="1"/>
              </a:ext>
            </a:extLst>
          </p:cNvPr>
          <p:cNvSpPr/>
          <p:nvPr>
            <p:custDataLst>
              <p:tags r:id="rId388"/>
            </p:custDataLst>
          </p:nvPr>
        </p:nvSpPr>
        <p:spPr>
          <a:xfrm>
            <a:off x="10490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2" name="Rectangle 3041">
            <a:extLst>
              <a:ext uri="{FF2B5EF4-FFF2-40B4-BE49-F238E27FC236}">
                <a16:creationId xmlns:a16="http://schemas.microsoft.com/office/drawing/2014/main" id="{DBF97952-280F-48DB-B83D-D7D8580B3535}"/>
              </a:ext>
              <a:ext uri="{C183D7F6-B498-43B3-948B-1728B52AA6E4}">
                <adec:decorative xmlns:adec="http://schemas.microsoft.com/office/drawing/2017/decorative" val="1"/>
              </a:ext>
            </a:extLst>
          </p:cNvPr>
          <p:cNvSpPr/>
          <p:nvPr>
            <p:custDataLst>
              <p:tags r:id="rId389"/>
            </p:custDataLst>
          </p:nvPr>
        </p:nvSpPr>
        <p:spPr>
          <a:xfrm>
            <a:off x="106680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3" name="Rectangle 3042">
            <a:extLst>
              <a:ext uri="{FF2B5EF4-FFF2-40B4-BE49-F238E27FC236}">
                <a16:creationId xmlns:a16="http://schemas.microsoft.com/office/drawing/2014/main" id="{2C1E32F7-9AB6-45CE-B759-3EACDDE3678B}"/>
              </a:ext>
              <a:ext uri="{C183D7F6-B498-43B3-948B-1728B52AA6E4}">
                <adec:decorative xmlns:adec="http://schemas.microsoft.com/office/drawing/2017/decorative" val="1"/>
              </a:ext>
            </a:extLst>
          </p:cNvPr>
          <p:cNvSpPr/>
          <p:nvPr>
            <p:custDataLst>
              <p:tags r:id="rId390"/>
            </p:custDataLst>
          </p:nvPr>
        </p:nvSpPr>
        <p:spPr>
          <a:xfrm>
            <a:off x="8267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4" name="Rectangle 3043">
            <a:extLst>
              <a:ext uri="{FF2B5EF4-FFF2-40B4-BE49-F238E27FC236}">
                <a16:creationId xmlns:a16="http://schemas.microsoft.com/office/drawing/2014/main" id="{7E0105B9-62BB-4AB6-BDEA-CB49636A9157}"/>
              </a:ext>
              <a:ext uri="{C183D7F6-B498-43B3-948B-1728B52AA6E4}">
                <adec:decorative xmlns:adec="http://schemas.microsoft.com/office/drawing/2017/decorative" val="1"/>
              </a:ext>
            </a:extLst>
          </p:cNvPr>
          <p:cNvSpPr/>
          <p:nvPr>
            <p:custDataLst>
              <p:tags r:id="rId391"/>
            </p:custDataLst>
          </p:nvPr>
        </p:nvSpPr>
        <p:spPr>
          <a:xfrm>
            <a:off x="84455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5" name="Rectangle 3044">
            <a:extLst>
              <a:ext uri="{FF2B5EF4-FFF2-40B4-BE49-F238E27FC236}">
                <a16:creationId xmlns:a16="http://schemas.microsoft.com/office/drawing/2014/main" id="{EAA8DB88-896A-414E-9376-27D1BE983496}"/>
              </a:ext>
              <a:ext uri="{C183D7F6-B498-43B3-948B-1728B52AA6E4}">
                <adec:decorative xmlns:adec="http://schemas.microsoft.com/office/drawing/2017/decorative" val="1"/>
              </a:ext>
            </a:extLst>
          </p:cNvPr>
          <p:cNvSpPr/>
          <p:nvPr>
            <p:custDataLst>
              <p:tags r:id="rId392"/>
            </p:custDataLst>
          </p:nvPr>
        </p:nvSpPr>
        <p:spPr>
          <a:xfrm>
            <a:off x="8534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6" name="Rectangle 3045">
            <a:extLst>
              <a:ext uri="{FF2B5EF4-FFF2-40B4-BE49-F238E27FC236}">
                <a16:creationId xmlns:a16="http://schemas.microsoft.com/office/drawing/2014/main" id="{1F8EE4AC-F4C2-426F-B3B3-632CE1D807DC}"/>
              </a:ext>
              <a:ext uri="{C183D7F6-B498-43B3-948B-1728B52AA6E4}">
                <adec:decorative xmlns:adec="http://schemas.microsoft.com/office/drawing/2017/decorative" val="1"/>
              </a:ext>
            </a:extLst>
          </p:cNvPr>
          <p:cNvSpPr/>
          <p:nvPr>
            <p:custDataLst>
              <p:tags r:id="rId393"/>
            </p:custDataLst>
          </p:nvPr>
        </p:nvSpPr>
        <p:spPr>
          <a:xfrm>
            <a:off x="86233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7" name="Rectangle 3046">
            <a:extLst>
              <a:ext uri="{FF2B5EF4-FFF2-40B4-BE49-F238E27FC236}">
                <a16:creationId xmlns:a16="http://schemas.microsoft.com/office/drawing/2014/main" id="{5C49F3CF-9081-4005-9360-F4E651A8760F}"/>
              </a:ext>
              <a:ext uri="{C183D7F6-B498-43B3-948B-1728B52AA6E4}">
                <adec:decorative xmlns:adec="http://schemas.microsoft.com/office/drawing/2017/decorative" val="1"/>
              </a:ext>
            </a:extLst>
          </p:cNvPr>
          <p:cNvSpPr/>
          <p:nvPr>
            <p:custDataLst>
              <p:tags r:id="rId394"/>
            </p:custDataLst>
          </p:nvPr>
        </p:nvSpPr>
        <p:spPr>
          <a:xfrm>
            <a:off x="88011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8" name="Rectangle 3047">
            <a:extLst>
              <a:ext uri="{FF2B5EF4-FFF2-40B4-BE49-F238E27FC236}">
                <a16:creationId xmlns:a16="http://schemas.microsoft.com/office/drawing/2014/main" id="{413182C9-4332-488D-A6BD-C1A4BB7975E0}"/>
              </a:ext>
              <a:ext uri="{C183D7F6-B498-43B3-948B-1728B52AA6E4}">
                <adec:decorative xmlns:adec="http://schemas.microsoft.com/office/drawing/2017/decorative" val="1"/>
              </a:ext>
            </a:extLst>
          </p:cNvPr>
          <p:cNvSpPr/>
          <p:nvPr>
            <p:custDataLst>
              <p:tags r:id="rId395"/>
            </p:custDataLst>
          </p:nvPr>
        </p:nvSpPr>
        <p:spPr>
          <a:xfrm>
            <a:off x="9067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9" name="Rectangle 3048">
            <a:extLst>
              <a:ext uri="{FF2B5EF4-FFF2-40B4-BE49-F238E27FC236}">
                <a16:creationId xmlns:a16="http://schemas.microsoft.com/office/drawing/2014/main" id="{2AD1A162-6013-466B-B391-F374D5CC32F9}"/>
              </a:ext>
              <a:ext uri="{C183D7F6-B498-43B3-948B-1728B52AA6E4}">
                <adec:decorative xmlns:adec="http://schemas.microsoft.com/office/drawing/2017/decorative" val="1"/>
              </a:ext>
            </a:extLst>
          </p:cNvPr>
          <p:cNvSpPr/>
          <p:nvPr>
            <p:custDataLst>
              <p:tags r:id="rId396"/>
            </p:custDataLst>
          </p:nvPr>
        </p:nvSpPr>
        <p:spPr>
          <a:xfrm>
            <a:off x="9245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0" name="Rectangle 3049">
            <a:extLst>
              <a:ext uri="{FF2B5EF4-FFF2-40B4-BE49-F238E27FC236}">
                <a16:creationId xmlns:a16="http://schemas.microsoft.com/office/drawing/2014/main" id="{591E2B8E-F5D1-4DE9-BACA-3DC5FF75C5DC}"/>
              </a:ext>
              <a:ext uri="{C183D7F6-B498-43B3-948B-1728B52AA6E4}">
                <adec:decorative xmlns:adec="http://schemas.microsoft.com/office/drawing/2017/decorative" val="1"/>
              </a:ext>
            </a:extLst>
          </p:cNvPr>
          <p:cNvSpPr/>
          <p:nvPr>
            <p:custDataLst>
              <p:tags r:id="rId397"/>
            </p:custDataLst>
          </p:nvPr>
        </p:nvSpPr>
        <p:spPr>
          <a:xfrm>
            <a:off x="9423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1" name="Rectangle 3050">
            <a:extLst>
              <a:ext uri="{FF2B5EF4-FFF2-40B4-BE49-F238E27FC236}">
                <a16:creationId xmlns:a16="http://schemas.microsoft.com/office/drawing/2014/main" id="{2904A7AD-AEDA-40E9-B293-F6165324C584}"/>
              </a:ext>
              <a:ext uri="{C183D7F6-B498-43B3-948B-1728B52AA6E4}">
                <adec:decorative xmlns:adec="http://schemas.microsoft.com/office/drawing/2017/decorative" val="1"/>
              </a:ext>
            </a:extLst>
          </p:cNvPr>
          <p:cNvSpPr/>
          <p:nvPr>
            <p:custDataLst>
              <p:tags r:id="rId398"/>
            </p:custDataLst>
          </p:nvPr>
        </p:nvSpPr>
        <p:spPr>
          <a:xfrm>
            <a:off x="9779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2" name="Rectangle 3051">
            <a:extLst>
              <a:ext uri="{FF2B5EF4-FFF2-40B4-BE49-F238E27FC236}">
                <a16:creationId xmlns:a16="http://schemas.microsoft.com/office/drawing/2014/main" id="{C13D07E4-A560-42EA-A064-0D8FDFCB4BE8}"/>
              </a:ext>
              <a:ext uri="{C183D7F6-B498-43B3-948B-1728B52AA6E4}">
                <adec:decorative xmlns:adec="http://schemas.microsoft.com/office/drawing/2017/decorative" val="1"/>
              </a:ext>
            </a:extLst>
          </p:cNvPr>
          <p:cNvSpPr/>
          <p:nvPr>
            <p:custDataLst>
              <p:tags r:id="rId399"/>
            </p:custDataLst>
          </p:nvPr>
        </p:nvSpPr>
        <p:spPr>
          <a:xfrm>
            <a:off x="98679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3" name="Rectangle 3052">
            <a:extLst>
              <a:ext uri="{FF2B5EF4-FFF2-40B4-BE49-F238E27FC236}">
                <a16:creationId xmlns:a16="http://schemas.microsoft.com/office/drawing/2014/main" id="{37BB933E-9CCB-4807-91D9-14FE5E459785}"/>
              </a:ext>
              <a:ext uri="{C183D7F6-B498-43B3-948B-1728B52AA6E4}">
                <adec:decorative xmlns:adec="http://schemas.microsoft.com/office/drawing/2017/decorative" val="1"/>
              </a:ext>
            </a:extLst>
          </p:cNvPr>
          <p:cNvSpPr/>
          <p:nvPr>
            <p:custDataLst>
              <p:tags r:id="rId400"/>
            </p:custDataLst>
          </p:nvPr>
        </p:nvSpPr>
        <p:spPr>
          <a:xfrm>
            <a:off x="9956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4" name="Rectangle 3053">
            <a:extLst>
              <a:ext uri="{FF2B5EF4-FFF2-40B4-BE49-F238E27FC236}">
                <a16:creationId xmlns:a16="http://schemas.microsoft.com/office/drawing/2014/main" id="{DADBC03C-ABF5-4869-B295-5EFAD3AD3E81}"/>
              </a:ext>
              <a:ext uri="{C183D7F6-B498-43B3-948B-1728B52AA6E4}">
                <adec:decorative xmlns:adec="http://schemas.microsoft.com/office/drawing/2017/decorative" val="1"/>
              </a:ext>
            </a:extLst>
          </p:cNvPr>
          <p:cNvSpPr/>
          <p:nvPr>
            <p:custDataLst>
              <p:tags r:id="rId401"/>
            </p:custDataLst>
          </p:nvPr>
        </p:nvSpPr>
        <p:spPr>
          <a:xfrm>
            <a:off x="10045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5" name="Rectangle 3054">
            <a:extLst>
              <a:ext uri="{FF2B5EF4-FFF2-40B4-BE49-F238E27FC236}">
                <a16:creationId xmlns:a16="http://schemas.microsoft.com/office/drawing/2014/main" id="{B9988738-1C52-47EB-95FD-3E3B7627B45D}"/>
              </a:ext>
              <a:ext uri="{C183D7F6-B498-43B3-948B-1728B52AA6E4}">
                <adec:decorative xmlns:adec="http://schemas.microsoft.com/office/drawing/2017/decorative" val="1"/>
              </a:ext>
            </a:extLst>
          </p:cNvPr>
          <p:cNvSpPr/>
          <p:nvPr>
            <p:custDataLst>
              <p:tags r:id="rId402"/>
            </p:custDataLst>
          </p:nvPr>
        </p:nvSpPr>
        <p:spPr>
          <a:xfrm>
            <a:off x="10134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6" name="Rectangle 3055">
            <a:extLst>
              <a:ext uri="{FF2B5EF4-FFF2-40B4-BE49-F238E27FC236}">
                <a16:creationId xmlns:a16="http://schemas.microsoft.com/office/drawing/2014/main" id="{82C770A6-9812-4D65-B245-BF623D7E382A}"/>
              </a:ext>
              <a:ext uri="{C183D7F6-B498-43B3-948B-1728B52AA6E4}">
                <adec:decorative xmlns:adec="http://schemas.microsoft.com/office/drawing/2017/decorative" val="1"/>
              </a:ext>
            </a:extLst>
          </p:cNvPr>
          <p:cNvSpPr/>
          <p:nvPr>
            <p:custDataLst>
              <p:tags r:id="rId403"/>
            </p:custDataLst>
          </p:nvPr>
        </p:nvSpPr>
        <p:spPr>
          <a:xfrm>
            <a:off x="10668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7" name="Rectangle 3056">
            <a:extLst>
              <a:ext uri="{FF2B5EF4-FFF2-40B4-BE49-F238E27FC236}">
                <a16:creationId xmlns:a16="http://schemas.microsoft.com/office/drawing/2014/main" id="{80771DA4-A847-4369-9597-E07C8AB3EDA5}"/>
              </a:ext>
              <a:ext uri="{C183D7F6-B498-43B3-948B-1728B52AA6E4}">
                <adec:decorative xmlns:adec="http://schemas.microsoft.com/office/drawing/2017/decorative" val="1"/>
              </a:ext>
            </a:extLst>
          </p:cNvPr>
          <p:cNvSpPr/>
          <p:nvPr>
            <p:custDataLst>
              <p:tags r:id="rId404"/>
            </p:custDataLst>
          </p:nvPr>
        </p:nvSpPr>
        <p:spPr>
          <a:xfrm>
            <a:off x="8267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8" name="Rectangle 3057">
            <a:extLst>
              <a:ext uri="{FF2B5EF4-FFF2-40B4-BE49-F238E27FC236}">
                <a16:creationId xmlns:a16="http://schemas.microsoft.com/office/drawing/2014/main" id="{D55E4E6A-FC28-46BA-A38B-65863E8D9D9B}"/>
              </a:ext>
              <a:ext uri="{C183D7F6-B498-43B3-948B-1728B52AA6E4}">
                <adec:decorative xmlns:adec="http://schemas.microsoft.com/office/drawing/2017/decorative" val="1"/>
              </a:ext>
            </a:extLst>
          </p:cNvPr>
          <p:cNvSpPr/>
          <p:nvPr>
            <p:custDataLst>
              <p:tags r:id="rId405"/>
            </p:custDataLst>
          </p:nvPr>
        </p:nvSpPr>
        <p:spPr>
          <a:xfrm>
            <a:off x="84455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9" name="Rectangle 3058">
            <a:extLst>
              <a:ext uri="{FF2B5EF4-FFF2-40B4-BE49-F238E27FC236}">
                <a16:creationId xmlns:a16="http://schemas.microsoft.com/office/drawing/2014/main" id="{4D44BBF4-0317-4818-92E6-88ED329C4724}"/>
              </a:ext>
              <a:ext uri="{C183D7F6-B498-43B3-948B-1728B52AA6E4}">
                <adec:decorative xmlns:adec="http://schemas.microsoft.com/office/drawing/2017/decorative" val="1"/>
              </a:ext>
            </a:extLst>
          </p:cNvPr>
          <p:cNvSpPr/>
          <p:nvPr>
            <p:custDataLst>
              <p:tags r:id="rId406"/>
            </p:custDataLst>
          </p:nvPr>
        </p:nvSpPr>
        <p:spPr>
          <a:xfrm>
            <a:off x="8534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0" name="Rectangle 3059">
            <a:extLst>
              <a:ext uri="{FF2B5EF4-FFF2-40B4-BE49-F238E27FC236}">
                <a16:creationId xmlns:a16="http://schemas.microsoft.com/office/drawing/2014/main" id="{EB850E3D-7CDA-455A-AD94-66DD1684911C}"/>
              </a:ext>
              <a:ext uri="{C183D7F6-B498-43B3-948B-1728B52AA6E4}">
                <adec:decorative xmlns:adec="http://schemas.microsoft.com/office/drawing/2017/decorative" val="1"/>
              </a:ext>
            </a:extLst>
          </p:cNvPr>
          <p:cNvSpPr/>
          <p:nvPr>
            <p:custDataLst>
              <p:tags r:id="rId407"/>
            </p:custDataLst>
          </p:nvPr>
        </p:nvSpPr>
        <p:spPr>
          <a:xfrm>
            <a:off x="86233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1" name="Rectangle 3060">
            <a:extLst>
              <a:ext uri="{FF2B5EF4-FFF2-40B4-BE49-F238E27FC236}">
                <a16:creationId xmlns:a16="http://schemas.microsoft.com/office/drawing/2014/main" id="{B73F841D-9D74-420C-8E82-5DBAF17FFEAF}"/>
              </a:ext>
              <a:ext uri="{C183D7F6-B498-43B3-948B-1728B52AA6E4}">
                <adec:decorative xmlns:adec="http://schemas.microsoft.com/office/drawing/2017/decorative" val="1"/>
              </a:ext>
            </a:extLst>
          </p:cNvPr>
          <p:cNvSpPr/>
          <p:nvPr>
            <p:custDataLst>
              <p:tags r:id="rId408"/>
            </p:custDataLst>
          </p:nvPr>
        </p:nvSpPr>
        <p:spPr>
          <a:xfrm>
            <a:off x="8801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2" name="Rectangle 3061">
            <a:extLst>
              <a:ext uri="{FF2B5EF4-FFF2-40B4-BE49-F238E27FC236}">
                <a16:creationId xmlns:a16="http://schemas.microsoft.com/office/drawing/2014/main" id="{4F5C31F0-C30C-40B9-AC47-0C32DCB05097}"/>
              </a:ext>
              <a:ext uri="{C183D7F6-B498-43B3-948B-1728B52AA6E4}">
                <adec:decorative xmlns:adec="http://schemas.microsoft.com/office/drawing/2017/decorative" val="1"/>
              </a:ext>
            </a:extLst>
          </p:cNvPr>
          <p:cNvSpPr/>
          <p:nvPr>
            <p:custDataLst>
              <p:tags r:id="rId409"/>
            </p:custDataLst>
          </p:nvPr>
        </p:nvSpPr>
        <p:spPr>
          <a:xfrm>
            <a:off x="9156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3" name="Rectangle 3062">
            <a:extLst>
              <a:ext uri="{FF2B5EF4-FFF2-40B4-BE49-F238E27FC236}">
                <a16:creationId xmlns:a16="http://schemas.microsoft.com/office/drawing/2014/main" id="{42FBB2C8-3C11-4152-A76D-B88284EC9CD1}"/>
              </a:ext>
              <a:ext uri="{C183D7F6-B498-43B3-948B-1728B52AA6E4}">
                <adec:decorative xmlns:adec="http://schemas.microsoft.com/office/drawing/2017/decorative" val="1"/>
              </a:ext>
            </a:extLst>
          </p:cNvPr>
          <p:cNvSpPr/>
          <p:nvPr>
            <p:custDataLst>
              <p:tags r:id="rId410"/>
            </p:custDataLst>
          </p:nvPr>
        </p:nvSpPr>
        <p:spPr>
          <a:xfrm>
            <a:off x="9423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4" name="Rectangle 3063">
            <a:extLst>
              <a:ext uri="{FF2B5EF4-FFF2-40B4-BE49-F238E27FC236}">
                <a16:creationId xmlns:a16="http://schemas.microsoft.com/office/drawing/2014/main" id="{E1C2CA7E-4837-4504-AAE6-6893C2F31F52}"/>
              </a:ext>
              <a:ext uri="{C183D7F6-B498-43B3-948B-1728B52AA6E4}">
                <adec:decorative xmlns:adec="http://schemas.microsoft.com/office/drawing/2017/decorative" val="1"/>
              </a:ext>
            </a:extLst>
          </p:cNvPr>
          <p:cNvSpPr/>
          <p:nvPr>
            <p:custDataLst>
              <p:tags r:id="rId411"/>
            </p:custDataLst>
          </p:nvPr>
        </p:nvSpPr>
        <p:spPr>
          <a:xfrm>
            <a:off x="9601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5" name="Rectangle 3064">
            <a:extLst>
              <a:ext uri="{FF2B5EF4-FFF2-40B4-BE49-F238E27FC236}">
                <a16:creationId xmlns:a16="http://schemas.microsoft.com/office/drawing/2014/main" id="{64D8CE56-D7D7-4579-B7BC-871E140E39C4}"/>
              </a:ext>
              <a:ext uri="{C183D7F6-B498-43B3-948B-1728B52AA6E4}">
                <adec:decorative xmlns:adec="http://schemas.microsoft.com/office/drawing/2017/decorative" val="1"/>
              </a:ext>
            </a:extLst>
          </p:cNvPr>
          <p:cNvSpPr/>
          <p:nvPr>
            <p:custDataLst>
              <p:tags r:id="rId412"/>
            </p:custDataLst>
          </p:nvPr>
        </p:nvSpPr>
        <p:spPr>
          <a:xfrm>
            <a:off x="9867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6" name="Rectangle 3065">
            <a:extLst>
              <a:ext uri="{FF2B5EF4-FFF2-40B4-BE49-F238E27FC236}">
                <a16:creationId xmlns:a16="http://schemas.microsoft.com/office/drawing/2014/main" id="{277E0213-6EB1-4E49-B53C-E21563CAE1B0}"/>
              </a:ext>
              <a:ext uri="{C183D7F6-B498-43B3-948B-1728B52AA6E4}">
                <adec:decorative xmlns:adec="http://schemas.microsoft.com/office/drawing/2017/decorative" val="1"/>
              </a:ext>
            </a:extLst>
          </p:cNvPr>
          <p:cNvSpPr/>
          <p:nvPr>
            <p:custDataLst>
              <p:tags r:id="rId413"/>
            </p:custDataLst>
          </p:nvPr>
        </p:nvSpPr>
        <p:spPr>
          <a:xfrm>
            <a:off x="10490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7" name="Rectangle 3066">
            <a:extLst>
              <a:ext uri="{FF2B5EF4-FFF2-40B4-BE49-F238E27FC236}">
                <a16:creationId xmlns:a16="http://schemas.microsoft.com/office/drawing/2014/main" id="{6696DF03-F573-4E2C-AFDE-A2E6A1D5A74D}"/>
              </a:ext>
              <a:ext uri="{C183D7F6-B498-43B3-948B-1728B52AA6E4}">
                <adec:decorative xmlns:adec="http://schemas.microsoft.com/office/drawing/2017/decorative" val="1"/>
              </a:ext>
            </a:extLst>
          </p:cNvPr>
          <p:cNvSpPr/>
          <p:nvPr>
            <p:custDataLst>
              <p:tags r:id="rId414"/>
            </p:custDataLst>
          </p:nvPr>
        </p:nvSpPr>
        <p:spPr>
          <a:xfrm>
            <a:off x="10579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8" name="Rectangle 3067">
            <a:extLst>
              <a:ext uri="{FF2B5EF4-FFF2-40B4-BE49-F238E27FC236}">
                <a16:creationId xmlns:a16="http://schemas.microsoft.com/office/drawing/2014/main" id="{E443380A-DDC4-4A6D-8E80-DBDB0E6C255E}"/>
              </a:ext>
              <a:ext uri="{C183D7F6-B498-43B3-948B-1728B52AA6E4}">
                <adec:decorative xmlns:adec="http://schemas.microsoft.com/office/drawing/2017/decorative" val="1"/>
              </a:ext>
            </a:extLst>
          </p:cNvPr>
          <p:cNvSpPr/>
          <p:nvPr>
            <p:custDataLst>
              <p:tags r:id="rId415"/>
            </p:custDataLst>
          </p:nvPr>
        </p:nvSpPr>
        <p:spPr>
          <a:xfrm>
            <a:off x="106680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9" name="Rectangle 3068">
            <a:extLst>
              <a:ext uri="{FF2B5EF4-FFF2-40B4-BE49-F238E27FC236}">
                <a16:creationId xmlns:a16="http://schemas.microsoft.com/office/drawing/2014/main" id="{0EEE8E6B-80FF-44E0-B031-A8C6DBE0627F}"/>
              </a:ext>
              <a:ext uri="{C183D7F6-B498-43B3-948B-1728B52AA6E4}">
                <adec:decorative xmlns:adec="http://schemas.microsoft.com/office/drawing/2017/decorative" val="1"/>
              </a:ext>
            </a:extLst>
          </p:cNvPr>
          <p:cNvSpPr/>
          <p:nvPr>
            <p:custDataLst>
              <p:tags r:id="rId416"/>
            </p:custDataLst>
          </p:nvPr>
        </p:nvSpPr>
        <p:spPr>
          <a:xfrm>
            <a:off x="10756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0" name="Rectangle 3069">
            <a:extLst>
              <a:ext uri="{FF2B5EF4-FFF2-40B4-BE49-F238E27FC236}">
                <a16:creationId xmlns:a16="http://schemas.microsoft.com/office/drawing/2014/main" id="{C23E473B-CE4D-4ADA-85DF-EFCCE0449CE5}"/>
              </a:ext>
              <a:ext uri="{C183D7F6-B498-43B3-948B-1728B52AA6E4}">
                <adec:decorative xmlns:adec="http://schemas.microsoft.com/office/drawing/2017/decorative" val="1"/>
              </a:ext>
            </a:extLst>
          </p:cNvPr>
          <p:cNvSpPr/>
          <p:nvPr>
            <p:custDataLst>
              <p:tags r:id="rId417"/>
            </p:custDataLst>
          </p:nvPr>
        </p:nvSpPr>
        <p:spPr>
          <a:xfrm>
            <a:off x="8267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1" name="Rectangle 3070">
            <a:extLst>
              <a:ext uri="{FF2B5EF4-FFF2-40B4-BE49-F238E27FC236}">
                <a16:creationId xmlns:a16="http://schemas.microsoft.com/office/drawing/2014/main" id="{54ABA250-DAFC-40F8-BDA6-CD665FA50E79}"/>
              </a:ext>
              <a:ext uri="{C183D7F6-B498-43B3-948B-1728B52AA6E4}">
                <adec:decorative xmlns:adec="http://schemas.microsoft.com/office/drawing/2017/decorative" val="1"/>
              </a:ext>
            </a:extLst>
          </p:cNvPr>
          <p:cNvSpPr/>
          <p:nvPr>
            <p:custDataLst>
              <p:tags r:id="rId418"/>
            </p:custDataLst>
          </p:nvPr>
        </p:nvSpPr>
        <p:spPr>
          <a:xfrm>
            <a:off x="8801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2" name="Rectangle 3071">
            <a:extLst>
              <a:ext uri="{FF2B5EF4-FFF2-40B4-BE49-F238E27FC236}">
                <a16:creationId xmlns:a16="http://schemas.microsoft.com/office/drawing/2014/main" id="{49E534C7-4906-4998-BA40-355750729A54}"/>
              </a:ext>
              <a:ext uri="{C183D7F6-B498-43B3-948B-1728B52AA6E4}">
                <adec:decorative xmlns:adec="http://schemas.microsoft.com/office/drawing/2017/decorative" val="1"/>
              </a:ext>
            </a:extLst>
          </p:cNvPr>
          <p:cNvSpPr/>
          <p:nvPr>
            <p:custDataLst>
              <p:tags r:id="rId419"/>
            </p:custDataLst>
          </p:nvPr>
        </p:nvSpPr>
        <p:spPr>
          <a:xfrm>
            <a:off x="9156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3" name="Rectangle 3072">
            <a:extLst>
              <a:ext uri="{FF2B5EF4-FFF2-40B4-BE49-F238E27FC236}">
                <a16:creationId xmlns:a16="http://schemas.microsoft.com/office/drawing/2014/main" id="{2A11E571-61C4-4D66-B690-978188D238D6}"/>
              </a:ext>
              <a:ext uri="{C183D7F6-B498-43B3-948B-1728B52AA6E4}">
                <adec:decorative xmlns:adec="http://schemas.microsoft.com/office/drawing/2017/decorative" val="1"/>
              </a:ext>
            </a:extLst>
          </p:cNvPr>
          <p:cNvSpPr/>
          <p:nvPr>
            <p:custDataLst>
              <p:tags r:id="rId420"/>
            </p:custDataLst>
          </p:nvPr>
        </p:nvSpPr>
        <p:spPr>
          <a:xfrm>
            <a:off x="9245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4" name="Rectangle 3073">
            <a:extLst>
              <a:ext uri="{FF2B5EF4-FFF2-40B4-BE49-F238E27FC236}">
                <a16:creationId xmlns:a16="http://schemas.microsoft.com/office/drawing/2014/main" id="{80BA50E2-4164-4909-A97E-464AA97A8700}"/>
              </a:ext>
              <a:ext uri="{C183D7F6-B498-43B3-948B-1728B52AA6E4}">
                <adec:decorative xmlns:adec="http://schemas.microsoft.com/office/drawing/2017/decorative" val="1"/>
              </a:ext>
            </a:extLst>
          </p:cNvPr>
          <p:cNvSpPr/>
          <p:nvPr>
            <p:custDataLst>
              <p:tags r:id="rId421"/>
            </p:custDataLst>
          </p:nvPr>
        </p:nvSpPr>
        <p:spPr>
          <a:xfrm>
            <a:off x="9423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5" name="Rectangle 3074">
            <a:extLst>
              <a:ext uri="{FF2B5EF4-FFF2-40B4-BE49-F238E27FC236}">
                <a16:creationId xmlns:a16="http://schemas.microsoft.com/office/drawing/2014/main" id="{1FAB35C3-0A2E-47BF-9720-AE5E6C5C832E}"/>
              </a:ext>
              <a:ext uri="{C183D7F6-B498-43B3-948B-1728B52AA6E4}">
                <adec:decorative xmlns:adec="http://schemas.microsoft.com/office/drawing/2017/decorative" val="1"/>
              </a:ext>
            </a:extLst>
          </p:cNvPr>
          <p:cNvSpPr/>
          <p:nvPr>
            <p:custDataLst>
              <p:tags r:id="rId422"/>
            </p:custDataLst>
          </p:nvPr>
        </p:nvSpPr>
        <p:spPr>
          <a:xfrm>
            <a:off x="9512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6" name="Rectangle 3075">
            <a:extLst>
              <a:ext uri="{FF2B5EF4-FFF2-40B4-BE49-F238E27FC236}">
                <a16:creationId xmlns:a16="http://schemas.microsoft.com/office/drawing/2014/main" id="{2E8D3E33-88C5-4FE1-9F5C-1B84F7C73273}"/>
              </a:ext>
              <a:ext uri="{C183D7F6-B498-43B3-948B-1728B52AA6E4}">
                <adec:decorative xmlns:adec="http://schemas.microsoft.com/office/drawing/2017/decorative" val="1"/>
              </a:ext>
            </a:extLst>
          </p:cNvPr>
          <p:cNvSpPr/>
          <p:nvPr>
            <p:custDataLst>
              <p:tags r:id="rId423"/>
            </p:custDataLst>
          </p:nvPr>
        </p:nvSpPr>
        <p:spPr>
          <a:xfrm>
            <a:off x="9601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7" name="Rectangle 3076">
            <a:extLst>
              <a:ext uri="{FF2B5EF4-FFF2-40B4-BE49-F238E27FC236}">
                <a16:creationId xmlns:a16="http://schemas.microsoft.com/office/drawing/2014/main" id="{33CA1057-BE10-457C-A237-6A77C2486753}"/>
              </a:ext>
              <a:ext uri="{C183D7F6-B498-43B3-948B-1728B52AA6E4}">
                <adec:decorative xmlns:adec="http://schemas.microsoft.com/office/drawing/2017/decorative" val="1"/>
              </a:ext>
            </a:extLst>
          </p:cNvPr>
          <p:cNvSpPr/>
          <p:nvPr>
            <p:custDataLst>
              <p:tags r:id="rId424"/>
            </p:custDataLst>
          </p:nvPr>
        </p:nvSpPr>
        <p:spPr>
          <a:xfrm>
            <a:off x="9690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8" name="Rectangle 3077">
            <a:extLst>
              <a:ext uri="{FF2B5EF4-FFF2-40B4-BE49-F238E27FC236}">
                <a16:creationId xmlns:a16="http://schemas.microsoft.com/office/drawing/2014/main" id="{6FBB7268-7243-4C5A-9E7F-E2529C53044F}"/>
              </a:ext>
              <a:ext uri="{C183D7F6-B498-43B3-948B-1728B52AA6E4}">
                <adec:decorative xmlns:adec="http://schemas.microsoft.com/office/drawing/2017/decorative" val="1"/>
              </a:ext>
            </a:extLst>
          </p:cNvPr>
          <p:cNvSpPr/>
          <p:nvPr>
            <p:custDataLst>
              <p:tags r:id="rId425"/>
            </p:custDataLst>
          </p:nvPr>
        </p:nvSpPr>
        <p:spPr>
          <a:xfrm>
            <a:off x="99568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9" name="Rectangle 3078">
            <a:extLst>
              <a:ext uri="{FF2B5EF4-FFF2-40B4-BE49-F238E27FC236}">
                <a16:creationId xmlns:a16="http://schemas.microsoft.com/office/drawing/2014/main" id="{1E8172AF-0468-4BBF-8491-21FAC2DEA297}"/>
              </a:ext>
              <a:ext uri="{C183D7F6-B498-43B3-948B-1728B52AA6E4}">
                <adec:decorative xmlns:adec="http://schemas.microsoft.com/office/drawing/2017/decorative" val="1"/>
              </a:ext>
            </a:extLst>
          </p:cNvPr>
          <p:cNvSpPr/>
          <p:nvPr>
            <p:custDataLst>
              <p:tags r:id="rId426"/>
            </p:custDataLst>
          </p:nvPr>
        </p:nvSpPr>
        <p:spPr>
          <a:xfrm>
            <a:off x="10045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0" name="Rectangle 3079">
            <a:extLst>
              <a:ext uri="{FF2B5EF4-FFF2-40B4-BE49-F238E27FC236}">
                <a16:creationId xmlns:a16="http://schemas.microsoft.com/office/drawing/2014/main" id="{C3E739CF-F2F6-489E-929F-3F9B9E93153F}"/>
              </a:ext>
              <a:ext uri="{C183D7F6-B498-43B3-948B-1728B52AA6E4}">
                <adec:decorative xmlns:adec="http://schemas.microsoft.com/office/drawing/2017/decorative" val="1"/>
              </a:ext>
            </a:extLst>
          </p:cNvPr>
          <p:cNvSpPr/>
          <p:nvPr>
            <p:custDataLst>
              <p:tags r:id="rId427"/>
            </p:custDataLst>
          </p:nvPr>
        </p:nvSpPr>
        <p:spPr>
          <a:xfrm>
            <a:off x="10134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1" name="Rectangle 3080">
            <a:extLst>
              <a:ext uri="{FF2B5EF4-FFF2-40B4-BE49-F238E27FC236}">
                <a16:creationId xmlns:a16="http://schemas.microsoft.com/office/drawing/2014/main" id="{A3D431DB-8CEC-425F-8122-A8867C0D823E}"/>
              </a:ext>
              <a:ext uri="{C183D7F6-B498-43B3-948B-1728B52AA6E4}">
                <adec:decorative xmlns:adec="http://schemas.microsoft.com/office/drawing/2017/decorative" val="1"/>
              </a:ext>
            </a:extLst>
          </p:cNvPr>
          <p:cNvSpPr/>
          <p:nvPr>
            <p:custDataLst>
              <p:tags r:id="rId428"/>
            </p:custDataLst>
          </p:nvPr>
        </p:nvSpPr>
        <p:spPr>
          <a:xfrm>
            <a:off x="102235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2" name="Rectangle 3081">
            <a:extLst>
              <a:ext uri="{FF2B5EF4-FFF2-40B4-BE49-F238E27FC236}">
                <a16:creationId xmlns:a16="http://schemas.microsoft.com/office/drawing/2014/main" id="{0A122536-23DE-46A5-8048-7D917DED53DD}"/>
              </a:ext>
              <a:ext uri="{C183D7F6-B498-43B3-948B-1728B52AA6E4}">
                <adec:decorative xmlns:adec="http://schemas.microsoft.com/office/drawing/2017/decorative" val="1"/>
              </a:ext>
            </a:extLst>
          </p:cNvPr>
          <p:cNvSpPr/>
          <p:nvPr>
            <p:custDataLst>
              <p:tags r:id="rId429"/>
            </p:custDataLst>
          </p:nvPr>
        </p:nvSpPr>
        <p:spPr>
          <a:xfrm>
            <a:off x="10312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3" name="Rectangle 3082">
            <a:extLst>
              <a:ext uri="{FF2B5EF4-FFF2-40B4-BE49-F238E27FC236}">
                <a16:creationId xmlns:a16="http://schemas.microsoft.com/office/drawing/2014/main" id="{963D2995-326E-4A16-A1AB-6635AF09691D}"/>
              </a:ext>
              <a:ext uri="{C183D7F6-B498-43B3-948B-1728B52AA6E4}">
                <adec:decorative xmlns:adec="http://schemas.microsoft.com/office/drawing/2017/decorative" val="1"/>
              </a:ext>
            </a:extLst>
          </p:cNvPr>
          <p:cNvSpPr/>
          <p:nvPr>
            <p:custDataLst>
              <p:tags r:id="rId430"/>
            </p:custDataLst>
          </p:nvPr>
        </p:nvSpPr>
        <p:spPr>
          <a:xfrm>
            <a:off x="10401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4" name="Rectangle 3083">
            <a:extLst>
              <a:ext uri="{FF2B5EF4-FFF2-40B4-BE49-F238E27FC236}">
                <a16:creationId xmlns:a16="http://schemas.microsoft.com/office/drawing/2014/main" id="{FBFB0A74-F373-4822-8419-021405ECA389}"/>
              </a:ext>
              <a:ext uri="{C183D7F6-B498-43B3-948B-1728B52AA6E4}">
                <adec:decorative xmlns:adec="http://schemas.microsoft.com/office/drawing/2017/decorative" val="1"/>
              </a:ext>
            </a:extLst>
          </p:cNvPr>
          <p:cNvSpPr/>
          <p:nvPr>
            <p:custDataLst>
              <p:tags r:id="rId431"/>
            </p:custDataLst>
          </p:nvPr>
        </p:nvSpPr>
        <p:spPr>
          <a:xfrm>
            <a:off x="10490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5" name="Rectangle 3084">
            <a:extLst>
              <a:ext uri="{FF2B5EF4-FFF2-40B4-BE49-F238E27FC236}">
                <a16:creationId xmlns:a16="http://schemas.microsoft.com/office/drawing/2014/main" id="{585AEE1C-A47F-4670-9ED1-E4431538DD73}"/>
              </a:ext>
              <a:ext uri="{C183D7F6-B498-43B3-948B-1728B52AA6E4}">
                <adec:decorative xmlns:adec="http://schemas.microsoft.com/office/drawing/2017/decorative" val="1"/>
              </a:ext>
            </a:extLst>
          </p:cNvPr>
          <p:cNvSpPr/>
          <p:nvPr>
            <p:custDataLst>
              <p:tags r:id="rId432"/>
            </p:custDataLst>
          </p:nvPr>
        </p:nvSpPr>
        <p:spPr>
          <a:xfrm>
            <a:off x="106680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6" name="Rectangle 3085">
            <a:extLst>
              <a:ext uri="{FF2B5EF4-FFF2-40B4-BE49-F238E27FC236}">
                <a16:creationId xmlns:a16="http://schemas.microsoft.com/office/drawing/2014/main" id="{C15AD950-A0A2-4913-BB04-A7E4275486C7}"/>
              </a:ext>
              <a:ext uri="{C183D7F6-B498-43B3-948B-1728B52AA6E4}">
                <adec:decorative xmlns:adec="http://schemas.microsoft.com/office/drawing/2017/decorative" val="1"/>
              </a:ext>
            </a:extLst>
          </p:cNvPr>
          <p:cNvSpPr/>
          <p:nvPr>
            <p:custDataLst>
              <p:tags r:id="rId433"/>
            </p:custDataLst>
          </p:nvPr>
        </p:nvSpPr>
        <p:spPr>
          <a:xfrm>
            <a:off x="107569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7" name="Rectangle 3086">
            <a:extLst>
              <a:ext uri="{FF2B5EF4-FFF2-40B4-BE49-F238E27FC236}">
                <a16:creationId xmlns:a16="http://schemas.microsoft.com/office/drawing/2014/main" id="{A556AE35-9D6C-4B1A-88BC-4027F6BCC919}"/>
              </a:ext>
              <a:ext uri="{C183D7F6-B498-43B3-948B-1728B52AA6E4}">
                <adec:decorative xmlns:adec="http://schemas.microsoft.com/office/drawing/2017/decorative" val="1"/>
              </a:ext>
            </a:extLst>
          </p:cNvPr>
          <p:cNvSpPr/>
          <p:nvPr>
            <p:custDataLst>
              <p:tags r:id="rId434"/>
            </p:custDataLst>
          </p:nvPr>
        </p:nvSpPr>
        <p:spPr>
          <a:xfrm>
            <a:off x="8267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8" name="Rectangle 3087">
            <a:extLst>
              <a:ext uri="{FF2B5EF4-FFF2-40B4-BE49-F238E27FC236}">
                <a16:creationId xmlns:a16="http://schemas.microsoft.com/office/drawing/2014/main" id="{4FA75E13-2E19-403F-A11F-9EC481302195}"/>
              </a:ext>
              <a:ext uri="{C183D7F6-B498-43B3-948B-1728B52AA6E4}">
                <adec:decorative xmlns:adec="http://schemas.microsoft.com/office/drawing/2017/decorative" val="1"/>
              </a:ext>
            </a:extLst>
          </p:cNvPr>
          <p:cNvSpPr/>
          <p:nvPr>
            <p:custDataLst>
              <p:tags r:id="rId435"/>
            </p:custDataLst>
          </p:nvPr>
        </p:nvSpPr>
        <p:spPr>
          <a:xfrm>
            <a:off x="8356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9" name="Rectangle 3088">
            <a:extLst>
              <a:ext uri="{FF2B5EF4-FFF2-40B4-BE49-F238E27FC236}">
                <a16:creationId xmlns:a16="http://schemas.microsoft.com/office/drawing/2014/main" id="{C0EB4122-2BB8-41C2-AC53-3061D02803E3}"/>
              </a:ext>
              <a:ext uri="{C183D7F6-B498-43B3-948B-1728B52AA6E4}">
                <adec:decorative xmlns:adec="http://schemas.microsoft.com/office/drawing/2017/decorative" val="1"/>
              </a:ext>
            </a:extLst>
          </p:cNvPr>
          <p:cNvSpPr/>
          <p:nvPr>
            <p:custDataLst>
              <p:tags r:id="rId436"/>
            </p:custDataLst>
          </p:nvPr>
        </p:nvSpPr>
        <p:spPr>
          <a:xfrm>
            <a:off x="84455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0" name="Rectangle 3089">
            <a:extLst>
              <a:ext uri="{FF2B5EF4-FFF2-40B4-BE49-F238E27FC236}">
                <a16:creationId xmlns:a16="http://schemas.microsoft.com/office/drawing/2014/main" id="{229B4910-1B38-4EE9-ADF7-CECA254CC2DB}"/>
              </a:ext>
              <a:ext uri="{C183D7F6-B498-43B3-948B-1728B52AA6E4}">
                <adec:decorative xmlns:adec="http://schemas.microsoft.com/office/drawing/2017/decorative" val="1"/>
              </a:ext>
            </a:extLst>
          </p:cNvPr>
          <p:cNvSpPr/>
          <p:nvPr>
            <p:custDataLst>
              <p:tags r:id="rId437"/>
            </p:custDataLst>
          </p:nvPr>
        </p:nvSpPr>
        <p:spPr>
          <a:xfrm>
            <a:off x="8534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1" name="Rectangle 3090">
            <a:extLst>
              <a:ext uri="{FF2B5EF4-FFF2-40B4-BE49-F238E27FC236}">
                <a16:creationId xmlns:a16="http://schemas.microsoft.com/office/drawing/2014/main" id="{A3CFBB04-4BC3-4E61-B454-F30EDC39C7EF}"/>
              </a:ext>
              <a:ext uri="{C183D7F6-B498-43B3-948B-1728B52AA6E4}">
                <adec:decorative xmlns:adec="http://schemas.microsoft.com/office/drawing/2017/decorative" val="1"/>
              </a:ext>
            </a:extLst>
          </p:cNvPr>
          <p:cNvSpPr/>
          <p:nvPr>
            <p:custDataLst>
              <p:tags r:id="rId438"/>
            </p:custDataLst>
          </p:nvPr>
        </p:nvSpPr>
        <p:spPr>
          <a:xfrm>
            <a:off x="8623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2" name="Rectangle 3091">
            <a:extLst>
              <a:ext uri="{FF2B5EF4-FFF2-40B4-BE49-F238E27FC236}">
                <a16:creationId xmlns:a16="http://schemas.microsoft.com/office/drawing/2014/main" id="{6DEB8F46-26BA-49C6-BA32-5274C50063E9}"/>
              </a:ext>
              <a:ext uri="{C183D7F6-B498-43B3-948B-1728B52AA6E4}">
                <adec:decorative xmlns:adec="http://schemas.microsoft.com/office/drawing/2017/decorative" val="1"/>
              </a:ext>
            </a:extLst>
          </p:cNvPr>
          <p:cNvSpPr/>
          <p:nvPr>
            <p:custDataLst>
              <p:tags r:id="rId439"/>
            </p:custDataLst>
          </p:nvPr>
        </p:nvSpPr>
        <p:spPr>
          <a:xfrm>
            <a:off x="87122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3" name="Rectangle 3092">
            <a:extLst>
              <a:ext uri="{FF2B5EF4-FFF2-40B4-BE49-F238E27FC236}">
                <a16:creationId xmlns:a16="http://schemas.microsoft.com/office/drawing/2014/main" id="{4602CD2C-3114-4C4B-822D-E83AC96A1E06}"/>
              </a:ext>
              <a:ext uri="{C183D7F6-B498-43B3-948B-1728B52AA6E4}">
                <adec:decorative xmlns:adec="http://schemas.microsoft.com/office/drawing/2017/decorative" val="1"/>
              </a:ext>
            </a:extLst>
          </p:cNvPr>
          <p:cNvSpPr/>
          <p:nvPr>
            <p:custDataLst>
              <p:tags r:id="rId440"/>
            </p:custDataLst>
          </p:nvPr>
        </p:nvSpPr>
        <p:spPr>
          <a:xfrm>
            <a:off x="88011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4" name="Rectangle 3093">
            <a:extLst>
              <a:ext uri="{FF2B5EF4-FFF2-40B4-BE49-F238E27FC236}">
                <a16:creationId xmlns:a16="http://schemas.microsoft.com/office/drawing/2014/main" id="{34E30044-28E4-4DCA-BC97-599649AC06F6}"/>
              </a:ext>
              <a:ext uri="{C183D7F6-B498-43B3-948B-1728B52AA6E4}">
                <adec:decorative xmlns:adec="http://schemas.microsoft.com/office/drawing/2017/decorative" val="1"/>
              </a:ext>
            </a:extLst>
          </p:cNvPr>
          <p:cNvSpPr/>
          <p:nvPr>
            <p:custDataLst>
              <p:tags r:id="rId441"/>
            </p:custDataLst>
          </p:nvPr>
        </p:nvSpPr>
        <p:spPr>
          <a:xfrm>
            <a:off x="89789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5" name="Rectangle 3094">
            <a:extLst>
              <a:ext uri="{FF2B5EF4-FFF2-40B4-BE49-F238E27FC236}">
                <a16:creationId xmlns:a16="http://schemas.microsoft.com/office/drawing/2014/main" id="{BCC486E5-CFA7-4E4E-AE00-AF33E430C43B}"/>
              </a:ext>
              <a:ext uri="{C183D7F6-B498-43B3-948B-1728B52AA6E4}">
                <adec:decorative xmlns:adec="http://schemas.microsoft.com/office/drawing/2017/decorative" val="1"/>
              </a:ext>
            </a:extLst>
          </p:cNvPr>
          <p:cNvSpPr/>
          <p:nvPr>
            <p:custDataLst>
              <p:tags r:id="rId442"/>
            </p:custDataLst>
          </p:nvPr>
        </p:nvSpPr>
        <p:spPr>
          <a:xfrm>
            <a:off x="9245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6" name="Rectangle 3095">
            <a:extLst>
              <a:ext uri="{FF2B5EF4-FFF2-40B4-BE49-F238E27FC236}">
                <a16:creationId xmlns:a16="http://schemas.microsoft.com/office/drawing/2014/main" id="{9680BF89-49CF-41EC-8176-AAB4C66E7EAA}"/>
              </a:ext>
              <a:ext uri="{C183D7F6-B498-43B3-948B-1728B52AA6E4}">
                <adec:decorative xmlns:adec="http://schemas.microsoft.com/office/drawing/2017/decorative" val="1"/>
              </a:ext>
            </a:extLst>
          </p:cNvPr>
          <p:cNvSpPr/>
          <p:nvPr>
            <p:custDataLst>
              <p:tags r:id="rId443"/>
            </p:custDataLst>
          </p:nvPr>
        </p:nvSpPr>
        <p:spPr>
          <a:xfrm>
            <a:off x="9423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7" name="Rectangle 3096">
            <a:extLst>
              <a:ext uri="{FF2B5EF4-FFF2-40B4-BE49-F238E27FC236}">
                <a16:creationId xmlns:a16="http://schemas.microsoft.com/office/drawing/2014/main" id="{2EAF8E5D-B58C-46F5-B97E-3549A9346B18}"/>
              </a:ext>
              <a:ext uri="{C183D7F6-B498-43B3-948B-1728B52AA6E4}">
                <adec:decorative xmlns:adec="http://schemas.microsoft.com/office/drawing/2017/decorative" val="1"/>
              </a:ext>
            </a:extLst>
          </p:cNvPr>
          <p:cNvSpPr/>
          <p:nvPr>
            <p:custDataLst>
              <p:tags r:id="rId444"/>
            </p:custDataLst>
          </p:nvPr>
        </p:nvSpPr>
        <p:spPr>
          <a:xfrm>
            <a:off x="9512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8" name="Rectangle 3097">
            <a:extLst>
              <a:ext uri="{FF2B5EF4-FFF2-40B4-BE49-F238E27FC236}">
                <a16:creationId xmlns:a16="http://schemas.microsoft.com/office/drawing/2014/main" id="{18670FF4-CE9A-4503-A585-E275B4780609}"/>
              </a:ext>
              <a:ext uri="{C183D7F6-B498-43B3-948B-1728B52AA6E4}">
                <adec:decorative xmlns:adec="http://schemas.microsoft.com/office/drawing/2017/decorative" val="1"/>
              </a:ext>
            </a:extLst>
          </p:cNvPr>
          <p:cNvSpPr/>
          <p:nvPr>
            <p:custDataLst>
              <p:tags r:id="rId445"/>
            </p:custDataLst>
          </p:nvPr>
        </p:nvSpPr>
        <p:spPr>
          <a:xfrm>
            <a:off x="10045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9" name="Rectangle 3098">
            <a:extLst>
              <a:ext uri="{FF2B5EF4-FFF2-40B4-BE49-F238E27FC236}">
                <a16:creationId xmlns:a16="http://schemas.microsoft.com/office/drawing/2014/main" id="{B2BE9EBE-33D3-49F7-B81A-4B5B445A3048}"/>
              </a:ext>
              <a:ext uri="{C183D7F6-B498-43B3-948B-1728B52AA6E4}">
                <adec:decorative xmlns:adec="http://schemas.microsoft.com/office/drawing/2017/decorative" val="1"/>
              </a:ext>
            </a:extLst>
          </p:cNvPr>
          <p:cNvSpPr/>
          <p:nvPr>
            <p:custDataLst>
              <p:tags r:id="rId446"/>
            </p:custDataLst>
          </p:nvPr>
        </p:nvSpPr>
        <p:spPr>
          <a:xfrm>
            <a:off x="10312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0" name="Rectangle 3099">
            <a:extLst>
              <a:ext uri="{FF2B5EF4-FFF2-40B4-BE49-F238E27FC236}">
                <a16:creationId xmlns:a16="http://schemas.microsoft.com/office/drawing/2014/main" id="{833ACEFC-D96B-4F3F-B4DC-F6037DE1E05E}"/>
              </a:ext>
              <a:ext uri="{C183D7F6-B498-43B3-948B-1728B52AA6E4}">
                <adec:decorative xmlns:adec="http://schemas.microsoft.com/office/drawing/2017/decorative" val="1"/>
              </a:ext>
            </a:extLst>
          </p:cNvPr>
          <p:cNvSpPr/>
          <p:nvPr>
            <p:custDataLst>
              <p:tags r:id="rId447"/>
            </p:custDataLst>
          </p:nvPr>
        </p:nvSpPr>
        <p:spPr>
          <a:xfrm>
            <a:off x="10401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1" name="Rectangle 3100">
            <a:extLst>
              <a:ext uri="{FF2B5EF4-FFF2-40B4-BE49-F238E27FC236}">
                <a16:creationId xmlns:a16="http://schemas.microsoft.com/office/drawing/2014/main" id="{6038F166-1A56-4A97-B9FD-DC8A4C46FC16}"/>
              </a:ext>
              <a:ext uri="{C183D7F6-B498-43B3-948B-1728B52AA6E4}">
                <adec:decorative xmlns:adec="http://schemas.microsoft.com/office/drawing/2017/decorative" val="1"/>
              </a:ext>
            </a:extLst>
          </p:cNvPr>
          <p:cNvSpPr/>
          <p:nvPr>
            <p:custDataLst>
              <p:tags r:id="rId448"/>
            </p:custDataLst>
          </p:nvPr>
        </p:nvSpPr>
        <p:spPr>
          <a:xfrm>
            <a:off x="106680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Tree>
    <p:custDataLst>
      <p:tags r:id="rId1"/>
    </p:custDataLst>
    <p:extLst>
      <p:ext uri="{BB962C8B-B14F-4D97-AF65-F5344CB8AC3E}">
        <p14:creationId xmlns:p14="http://schemas.microsoft.com/office/powerpoint/2010/main" val="1635377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E57BF-20F9-475A-C513-3AFC11BA4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8A8D11-CBFD-6987-BB0D-E04568A8A6E1}"/>
              </a:ext>
            </a:extLst>
          </p:cNvPr>
          <p:cNvSpPr>
            <a:spLocks noGrp="1"/>
          </p:cNvSpPr>
          <p:nvPr>
            <p:ph type="title"/>
          </p:nvPr>
        </p:nvSpPr>
        <p:spPr/>
        <p:txBody>
          <a:bodyPr/>
          <a:lstStyle/>
          <a:p>
            <a:r>
              <a:rPr lang="en-GB" dirty="0"/>
              <a:t>Fonts - advanced</a:t>
            </a:r>
          </a:p>
        </p:txBody>
      </p:sp>
      <p:sp>
        <p:nvSpPr>
          <p:cNvPr id="3" name="Content Placeholder 2">
            <a:extLst>
              <a:ext uri="{FF2B5EF4-FFF2-40B4-BE49-F238E27FC236}">
                <a16:creationId xmlns:a16="http://schemas.microsoft.com/office/drawing/2014/main" id="{7607F598-7557-9EFD-207A-4C2C9DA9E269}"/>
              </a:ext>
            </a:extLst>
          </p:cNvPr>
          <p:cNvSpPr>
            <a:spLocks noGrp="1"/>
          </p:cNvSpPr>
          <p:nvPr>
            <p:ph idx="1"/>
          </p:nvPr>
        </p:nvSpPr>
        <p:spPr/>
        <p:txBody>
          <a:bodyPr>
            <a:normAutofit/>
          </a:bodyPr>
          <a:lstStyle/>
          <a:p>
            <a:r>
              <a:rPr lang="en-GB" dirty="0"/>
              <a:t>rem units (root-</a:t>
            </a:r>
            <a:r>
              <a:rPr lang="en-GB" dirty="0" err="1"/>
              <a:t>em</a:t>
            </a:r>
            <a:r>
              <a:rPr lang="en-GB" dirty="0"/>
              <a:t>):</a:t>
            </a:r>
          </a:p>
          <a:p>
            <a:pPr lvl="1"/>
            <a:r>
              <a:rPr lang="en-GB" dirty="0"/>
              <a:t>Users can specify a default font size in their browser, and elements that use rem units will respect this</a:t>
            </a:r>
          </a:p>
          <a:p>
            <a:pPr lvl="1"/>
            <a:r>
              <a:rPr lang="en-GB" dirty="0"/>
              <a:t>A good idea for accessibility!</a:t>
            </a:r>
          </a:p>
          <a:p>
            <a:pPr lvl="1"/>
            <a:endParaRPr lang="en-GB" dirty="0"/>
          </a:p>
          <a:p>
            <a:r>
              <a:rPr lang="en-GB" dirty="0"/>
              <a:t>Pixel units: will override user’s default settings</a:t>
            </a:r>
          </a:p>
          <a:p>
            <a:pPr lvl="1"/>
            <a:r>
              <a:rPr lang="en-GB" dirty="0"/>
              <a:t>Not good for accessibility!</a:t>
            </a:r>
          </a:p>
          <a:p>
            <a:pPr lvl="1"/>
            <a:r>
              <a:rPr lang="en-GB" dirty="0"/>
              <a:t>Breaks zooming on desktop!</a:t>
            </a:r>
          </a:p>
        </p:txBody>
      </p:sp>
      <p:sp>
        <p:nvSpPr>
          <p:cNvPr id="4" name="Footer Placeholder 3">
            <a:extLst>
              <a:ext uri="{FF2B5EF4-FFF2-40B4-BE49-F238E27FC236}">
                <a16:creationId xmlns:a16="http://schemas.microsoft.com/office/drawing/2014/main" id="{FD818ADA-C453-3688-85D1-6AB39B4A838F}"/>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CDA60019-F26C-15CA-B9A4-C9397FA00B1A}"/>
              </a:ext>
            </a:extLst>
          </p:cNvPr>
          <p:cNvSpPr>
            <a:spLocks noGrp="1"/>
          </p:cNvSpPr>
          <p:nvPr>
            <p:ph type="sldNum" sz="quarter" idx="12"/>
          </p:nvPr>
        </p:nvSpPr>
        <p:spPr/>
        <p:txBody>
          <a:bodyPr/>
          <a:lstStyle/>
          <a:p>
            <a:fld id="{9B760F7B-44E8-4480-8E98-A0350AC505B4}" type="slidenum">
              <a:rPr lang="en-GB" smtClean="0"/>
              <a:t>60</a:t>
            </a:fld>
            <a:endParaRPr lang="en-GB"/>
          </a:p>
        </p:txBody>
      </p:sp>
      <p:sp>
        <p:nvSpPr>
          <p:cNvPr id="6" name="Rectangle 5">
            <a:extLst>
              <a:ext uri="{FF2B5EF4-FFF2-40B4-BE49-F238E27FC236}">
                <a16:creationId xmlns:a16="http://schemas.microsoft.com/office/drawing/2014/main" id="{0028EB73-802F-C0C6-AAE1-754EA6195EE9}"/>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dirty="0">
                <a:solidFill>
                  <a:schemeClr val="accent3">
                    <a:lumMod val="50000"/>
                  </a:schemeClr>
                </a:solidFill>
              </a:rPr>
              <a:t>Related reading:</a:t>
            </a:r>
          </a:p>
          <a:p>
            <a:pPr marL="285750" indent="-285750">
              <a:buFont typeface="Arial" panose="020B0604020202020204" pitchFamily="34" charset="0"/>
              <a:buChar char="•"/>
            </a:pPr>
            <a:r>
              <a:rPr lang="en-GB" sz="2000" dirty="0">
                <a:solidFill>
                  <a:schemeClr val="accent3">
                    <a:lumMod val="50000"/>
                  </a:schemeClr>
                </a:solidFill>
                <a:hlinkClick r:id="rId2"/>
              </a:rPr>
              <a:t>How to use rem units in CSS for accessible design</a:t>
            </a:r>
            <a:endParaRPr lang="en-GB" sz="2000" dirty="0">
              <a:solidFill>
                <a:schemeClr val="accent3">
                  <a:lumMod val="50000"/>
                </a:schemeClr>
              </a:solidFill>
            </a:endParaRPr>
          </a:p>
          <a:p>
            <a:pPr marL="285750" indent="-285750">
              <a:buFont typeface="Arial" panose="020B0604020202020204" pitchFamily="34" charset="0"/>
              <a:buChar char="•"/>
            </a:pPr>
            <a:endParaRPr lang="en-GB" sz="2000" dirty="0">
              <a:solidFill>
                <a:schemeClr val="accent3">
                  <a:lumMod val="50000"/>
                </a:schemeClr>
              </a:solidFill>
            </a:endParaRPr>
          </a:p>
        </p:txBody>
      </p:sp>
    </p:spTree>
    <p:extLst>
      <p:ext uri="{BB962C8B-B14F-4D97-AF65-F5344CB8AC3E}">
        <p14:creationId xmlns:p14="http://schemas.microsoft.com/office/powerpoint/2010/main" val="617382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A3BBC-D1E9-BC62-2619-D418629971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51586F-2235-E929-F58E-0A2ED03A084D}"/>
              </a:ext>
            </a:extLst>
          </p:cNvPr>
          <p:cNvSpPr>
            <a:spLocks noGrp="1"/>
          </p:cNvSpPr>
          <p:nvPr>
            <p:ph type="title"/>
          </p:nvPr>
        </p:nvSpPr>
        <p:spPr/>
        <p:txBody>
          <a:bodyPr/>
          <a:lstStyle/>
          <a:p>
            <a:r>
              <a:rPr lang="en-GB" dirty="0"/>
              <a:t>Zoomability</a:t>
            </a:r>
          </a:p>
        </p:txBody>
      </p:sp>
      <p:sp>
        <p:nvSpPr>
          <p:cNvPr id="3" name="Content Placeholder 2">
            <a:extLst>
              <a:ext uri="{FF2B5EF4-FFF2-40B4-BE49-F238E27FC236}">
                <a16:creationId xmlns:a16="http://schemas.microsoft.com/office/drawing/2014/main" id="{5EDACC7C-D4EC-8A24-8E77-7AB995D60E30}"/>
              </a:ext>
            </a:extLst>
          </p:cNvPr>
          <p:cNvSpPr>
            <a:spLocks noGrp="1"/>
          </p:cNvSpPr>
          <p:nvPr>
            <p:ph idx="1"/>
          </p:nvPr>
        </p:nvSpPr>
        <p:spPr/>
        <p:txBody>
          <a:bodyPr>
            <a:normAutofit/>
          </a:bodyPr>
          <a:lstStyle/>
          <a:p>
            <a:r>
              <a:rPr lang="en-GB" dirty="0"/>
              <a:t>By using rem units for fonts, you make the page more zoomable</a:t>
            </a:r>
          </a:p>
          <a:p>
            <a:pPr lvl="1"/>
            <a:r>
              <a:rPr lang="en-GB" dirty="0"/>
              <a:t>Pages </a:t>
            </a:r>
            <a:r>
              <a:rPr lang="en-GB" i="1" dirty="0"/>
              <a:t>not breaking</a:t>
            </a:r>
            <a:r>
              <a:rPr lang="en-GB" dirty="0"/>
              <a:t> when zoomed up to 200% is a key accessibility feature</a:t>
            </a:r>
          </a:p>
          <a:p>
            <a:r>
              <a:rPr lang="en-GB" dirty="0"/>
              <a:t>Test zooming in and out of your website/webapp</a:t>
            </a:r>
          </a:p>
          <a:p>
            <a:pPr lvl="1"/>
            <a:r>
              <a:rPr lang="en-GB" dirty="0"/>
              <a:t>Check mobile and desktop, zoom can be inconsistent!</a:t>
            </a:r>
          </a:p>
          <a:p>
            <a:r>
              <a:rPr lang="en-GB" dirty="0"/>
              <a:t>Raise issues if your favourite framework makes it very difficult to zoom!</a:t>
            </a:r>
          </a:p>
        </p:txBody>
      </p:sp>
      <p:sp>
        <p:nvSpPr>
          <p:cNvPr id="4" name="Footer Placeholder 3">
            <a:extLst>
              <a:ext uri="{FF2B5EF4-FFF2-40B4-BE49-F238E27FC236}">
                <a16:creationId xmlns:a16="http://schemas.microsoft.com/office/drawing/2014/main" id="{919EEBF8-5413-5FD2-6E5E-0BDF3C1396AD}"/>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4431963A-A638-1920-A732-FF81476E17DB}"/>
              </a:ext>
            </a:extLst>
          </p:cNvPr>
          <p:cNvSpPr>
            <a:spLocks noGrp="1"/>
          </p:cNvSpPr>
          <p:nvPr>
            <p:ph type="sldNum" sz="quarter" idx="12"/>
          </p:nvPr>
        </p:nvSpPr>
        <p:spPr/>
        <p:txBody>
          <a:bodyPr/>
          <a:lstStyle/>
          <a:p>
            <a:fld id="{9B760F7B-44E8-4480-8E98-A0350AC505B4}" type="slidenum">
              <a:rPr lang="en-GB" smtClean="0"/>
              <a:t>61</a:t>
            </a:fld>
            <a:endParaRPr lang="en-GB"/>
          </a:p>
        </p:txBody>
      </p:sp>
      <p:sp>
        <p:nvSpPr>
          <p:cNvPr id="6" name="Rectangle 5">
            <a:extLst>
              <a:ext uri="{FF2B5EF4-FFF2-40B4-BE49-F238E27FC236}">
                <a16:creationId xmlns:a16="http://schemas.microsoft.com/office/drawing/2014/main" id="{62CC11C4-5D94-A8DA-5C4C-BCA1639613CC}"/>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dirty="0">
                <a:solidFill>
                  <a:schemeClr val="accent3">
                    <a:lumMod val="50000"/>
                  </a:schemeClr>
                </a:solidFill>
              </a:rPr>
              <a:t>Related reading:</a:t>
            </a:r>
          </a:p>
          <a:p>
            <a:pPr marL="285750" indent="-285750">
              <a:buFont typeface="Arial" panose="020B0604020202020204" pitchFamily="34" charset="0"/>
              <a:buChar char="•"/>
            </a:pPr>
            <a:r>
              <a:rPr lang="en-GB" sz="2000" dirty="0">
                <a:solidFill>
                  <a:schemeClr val="accent3">
                    <a:lumMod val="50000"/>
                  </a:schemeClr>
                </a:solidFill>
                <a:hlinkClick r:id="rId2"/>
              </a:rPr>
              <a:t>How to use rem units in CSS for accessible design</a:t>
            </a:r>
            <a:endParaRPr lang="en-GB" sz="2000" dirty="0">
              <a:solidFill>
                <a:schemeClr val="accent3">
                  <a:lumMod val="50000"/>
                </a:schemeClr>
              </a:solidFill>
            </a:endParaRPr>
          </a:p>
          <a:p>
            <a:pPr marL="285750" indent="-285750">
              <a:buFont typeface="Arial" panose="020B0604020202020204" pitchFamily="34" charset="0"/>
              <a:buChar char="•"/>
            </a:pPr>
            <a:endParaRPr lang="en-GB" sz="2000" dirty="0">
              <a:solidFill>
                <a:schemeClr val="accent3">
                  <a:lumMod val="50000"/>
                </a:schemeClr>
              </a:solidFill>
            </a:endParaRPr>
          </a:p>
        </p:txBody>
      </p:sp>
    </p:spTree>
    <p:extLst>
      <p:ext uri="{BB962C8B-B14F-4D97-AF65-F5344CB8AC3E}">
        <p14:creationId xmlns:p14="http://schemas.microsoft.com/office/powerpoint/2010/main" val="13267063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866C71-33F9-927C-CA14-69A1ADEFB3C6}"/>
              </a:ext>
            </a:extLst>
          </p:cNvPr>
          <p:cNvSpPr>
            <a:spLocks noGrp="1"/>
          </p:cNvSpPr>
          <p:nvPr>
            <p:ph type="ftr" sz="quarter" idx="11"/>
          </p:nvPr>
        </p:nvSpPr>
        <p:spPr/>
        <p:txBody>
          <a:bodyPr/>
          <a:lstStyle/>
          <a:p>
            <a:r>
              <a:rPr lang="en-GB"/>
              <a:t>Web Accessibility 101</a:t>
            </a:r>
          </a:p>
        </p:txBody>
      </p:sp>
      <p:sp>
        <p:nvSpPr>
          <p:cNvPr id="3" name="Slide Number Placeholder 2">
            <a:extLst>
              <a:ext uri="{FF2B5EF4-FFF2-40B4-BE49-F238E27FC236}">
                <a16:creationId xmlns:a16="http://schemas.microsoft.com/office/drawing/2014/main" id="{FD238DEC-F2B1-975A-6FEA-36AFA4C2200C}"/>
              </a:ext>
            </a:extLst>
          </p:cNvPr>
          <p:cNvSpPr>
            <a:spLocks noGrp="1"/>
          </p:cNvSpPr>
          <p:nvPr>
            <p:ph type="sldNum" sz="quarter" idx="12"/>
          </p:nvPr>
        </p:nvSpPr>
        <p:spPr/>
        <p:txBody>
          <a:bodyPr/>
          <a:lstStyle/>
          <a:p>
            <a:fld id="{9B760F7B-44E8-4480-8E98-A0350AC505B4}" type="slidenum">
              <a:rPr lang="en-GB" smtClean="0"/>
              <a:t>62</a:t>
            </a:fld>
            <a:endParaRPr lang="en-GB"/>
          </a:p>
        </p:txBody>
      </p:sp>
      <p:pic>
        <p:nvPicPr>
          <p:cNvPr id="5" name="Picture 4" descr="Screenshot of two browser windows open side-by-side, showing the effect of changing the default browser font size on the font sizes of a plain html document, where some paragraphs are set with pixel units, and some are set with rem units">
            <a:extLst>
              <a:ext uri="{FF2B5EF4-FFF2-40B4-BE49-F238E27FC236}">
                <a16:creationId xmlns:a16="http://schemas.microsoft.com/office/drawing/2014/main" id="{61A24AED-BC84-FF59-1459-A1B5B0A2873E}"/>
              </a:ext>
            </a:extLst>
          </p:cNvPr>
          <p:cNvPicPr>
            <a:picLocks noChangeAspect="1"/>
          </p:cNvPicPr>
          <p:nvPr/>
        </p:nvPicPr>
        <p:blipFill>
          <a:blip r:embed="rId3"/>
          <a:stretch>
            <a:fillRect/>
          </a:stretch>
        </p:blipFill>
        <p:spPr>
          <a:xfrm>
            <a:off x="148919" y="0"/>
            <a:ext cx="11894161" cy="6102664"/>
          </a:xfrm>
          <a:prstGeom prst="rect">
            <a:avLst/>
          </a:prstGeom>
        </p:spPr>
      </p:pic>
      <p:sp>
        <p:nvSpPr>
          <p:cNvPr id="6" name="TextBox 5">
            <a:hlinkClick r:id="rId4"/>
            <a:extLst>
              <a:ext uri="{FF2B5EF4-FFF2-40B4-BE49-F238E27FC236}">
                <a16:creationId xmlns:a16="http://schemas.microsoft.com/office/drawing/2014/main" id="{63B64BAB-62B0-F392-073D-2751CDFD439B}"/>
              </a:ext>
            </a:extLst>
          </p:cNvPr>
          <p:cNvSpPr txBox="1"/>
          <p:nvPr/>
        </p:nvSpPr>
        <p:spPr>
          <a:xfrm>
            <a:off x="488731" y="5927834"/>
            <a:ext cx="4114800" cy="923330"/>
          </a:xfrm>
          <a:prstGeom prst="rect">
            <a:avLst/>
          </a:prstGeom>
          <a:noFill/>
        </p:spPr>
        <p:txBody>
          <a:bodyPr wrap="square" rtlCol="0">
            <a:spAutoFit/>
          </a:bodyPr>
          <a:lstStyle/>
          <a:p>
            <a:r>
              <a:rPr lang="en-GB" dirty="0"/>
              <a:t>Demo</a:t>
            </a:r>
            <a:br>
              <a:rPr lang="en-GB" dirty="0"/>
            </a:br>
            <a:r>
              <a:rPr lang="en-GB" dirty="0"/>
              <a:t>See source on GitHub to see how to set </a:t>
            </a:r>
            <a:r>
              <a:rPr lang="en-GB" dirty="0" err="1"/>
              <a:t>css</a:t>
            </a:r>
            <a:r>
              <a:rPr lang="en-GB" dirty="0"/>
              <a:t> variables</a:t>
            </a:r>
          </a:p>
        </p:txBody>
      </p:sp>
    </p:spTree>
    <p:extLst>
      <p:ext uri="{BB962C8B-B14F-4D97-AF65-F5344CB8AC3E}">
        <p14:creationId xmlns:p14="http://schemas.microsoft.com/office/powerpoint/2010/main" val="4261006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C285-C87E-69FA-34B4-D56B7D1AC59A}"/>
              </a:ext>
            </a:extLst>
          </p:cNvPr>
          <p:cNvSpPr>
            <a:spLocks noGrp="1"/>
          </p:cNvSpPr>
          <p:nvPr>
            <p:ph type="title"/>
          </p:nvPr>
        </p:nvSpPr>
        <p:spPr/>
        <p:txBody>
          <a:bodyPr/>
          <a:lstStyle/>
          <a:p>
            <a:r>
              <a:rPr lang="en-GB" dirty="0"/>
              <a:t>Alt text</a:t>
            </a:r>
          </a:p>
        </p:txBody>
      </p:sp>
      <p:sp>
        <p:nvSpPr>
          <p:cNvPr id="3" name="Content Placeholder 2">
            <a:extLst>
              <a:ext uri="{FF2B5EF4-FFF2-40B4-BE49-F238E27FC236}">
                <a16:creationId xmlns:a16="http://schemas.microsoft.com/office/drawing/2014/main" id="{239F9F27-7BF1-CDC0-2658-FB3755DF4B40}"/>
              </a:ext>
            </a:extLst>
          </p:cNvPr>
          <p:cNvSpPr>
            <a:spLocks noGrp="1"/>
          </p:cNvSpPr>
          <p:nvPr>
            <p:ph idx="1"/>
          </p:nvPr>
        </p:nvSpPr>
        <p:spPr>
          <a:xfrm>
            <a:off x="838199" y="1825625"/>
            <a:ext cx="10784595" cy="4351338"/>
          </a:xfrm>
        </p:spPr>
        <p:txBody>
          <a:bodyPr/>
          <a:lstStyle/>
          <a:p>
            <a:r>
              <a:rPr lang="en-GB" dirty="0"/>
              <a:t>Ensure all visual elements such as images have alternative text</a:t>
            </a:r>
          </a:p>
          <a:p>
            <a:r>
              <a:rPr lang="en-GB" dirty="0"/>
              <a:t>Videos should also have visual descriptions</a:t>
            </a:r>
          </a:p>
          <a:p>
            <a:r>
              <a:rPr lang="en-GB" dirty="0"/>
              <a:t>But what should we add to a zoomable map that has a lot of complex information?</a:t>
            </a:r>
          </a:p>
          <a:p>
            <a:endParaRPr lang="en-GB" dirty="0"/>
          </a:p>
          <a:p>
            <a:pPr marL="0" indent="0">
              <a:buNone/>
            </a:pPr>
            <a:r>
              <a:rPr lang="en-GB" dirty="0"/>
              <a:t>Take a few minutes to brainstorm ways of making interactive maps more accessible with alternative text</a:t>
            </a:r>
          </a:p>
          <a:p>
            <a:pPr marL="0" indent="0">
              <a:buNone/>
            </a:pPr>
            <a:r>
              <a:rPr lang="en-GB" sz="2400" b="1" dirty="0"/>
              <a:t>Example: </a:t>
            </a:r>
            <a:r>
              <a:rPr lang="en-GB" sz="2400" b="1" dirty="0">
                <a:hlinkClick r:id="rId2"/>
              </a:rPr>
              <a:t>https://leafletjs.com/examples/choropleth/example.html</a:t>
            </a:r>
            <a:r>
              <a:rPr lang="en-GB" sz="2400" b="1" dirty="0"/>
              <a:t> </a:t>
            </a:r>
          </a:p>
          <a:p>
            <a:pPr marL="0" indent="0">
              <a:buNone/>
            </a:pPr>
            <a:r>
              <a:rPr lang="en-GB" sz="2400" b="1" dirty="0"/>
              <a:t>Example 2: </a:t>
            </a:r>
            <a:r>
              <a:rPr lang="en-GB" sz="2400" b="1" dirty="0">
                <a:hlinkClick r:id="rId3"/>
              </a:rPr>
              <a:t>https://www.datawrapper.de/maps/choropleth-map</a:t>
            </a:r>
            <a:r>
              <a:rPr lang="en-GB" sz="2400" b="1" dirty="0"/>
              <a:t> </a:t>
            </a:r>
          </a:p>
        </p:txBody>
      </p:sp>
      <p:sp>
        <p:nvSpPr>
          <p:cNvPr id="4" name="Footer Placeholder 3">
            <a:extLst>
              <a:ext uri="{FF2B5EF4-FFF2-40B4-BE49-F238E27FC236}">
                <a16:creationId xmlns:a16="http://schemas.microsoft.com/office/drawing/2014/main" id="{9DB557D1-4490-741F-9D36-1AE2B688B5D1}"/>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DF76236C-6AB8-64BF-D4ED-43A0A84C2F43}"/>
              </a:ext>
            </a:extLst>
          </p:cNvPr>
          <p:cNvSpPr>
            <a:spLocks noGrp="1"/>
          </p:cNvSpPr>
          <p:nvPr>
            <p:ph type="sldNum" sz="quarter" idx="12"/>
          </p:nvPr>
        </p:nvSpPr>
        <p:spPr/>
        <p:txBody>
          <a:bodyPr/>
          <a:lstStyle/>
          <a:p>
            <a:fld id="{9B760F7B-44E8-4480-8E98-A0350AC505B4}" type="slidenum">
              <a:rPr lang="en-GB" smtClean="0"/>
              <a:t>63</a:t>
            </a:fld>
            <a:endParaRPr lang="en-GB"/>
          </a:p>
        </p:txBody>
      </p:sp>
    </p:spTree>
    <p:extLst>
      <p:ext uri="{BB962C8B-B14F-4D97-AF65-F5344CB8AC3E}">
        <p14:creationId xmlns:p14="http://schemas.microsoft.com/office/powerpoint/2010/main" val="3320234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4DF5F-DC64-AE67-8070-9C0F88681D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94722-F664-C726-C816-2F62685C35E5}"/>
              </a:ext>
            </a:extLst>
          </p:cNvPr>
          <p:cNvSpPr>
            <a:spLocks noGrp="1"/>
          </p:cNvSpPr>
          <p:nvPr>
            <p:ph type="title"/>
            <p:custDataLst>
              <p:tags r:id="rId2"/>
            </p:custDataLst>
          </p:nvPr>
        </p:nvSpPr>
        <p:spPr/>
        <p:txBody>
          <a:bodyPr/>
          <a:lstStyle/>
          <a:p>
            <a:r>
              <a:rPr lang="en-FI"/>
              <a:t>Join the Vevox session</a:t>
            </a:r>
          </a:p>
        </p:txBody>
      </p:sp>
      <p:sp>
        <p:nvSpPr>
          <p:cNvPr id="3" name="Content Placeholder 2">
            <a:extLst>
              <a:ext uri="{FF2B5EF4-FFF2-40B4-BE49-F238E27FC236}">
                <a16:creationId xmlns:a16="http://schemas.microsoft.com/office/drawing/2014/main" id="{57CE237F-0970-C1EA-A5AA-53E85E783152}"/>
              </a:ext>
            </a:extLst>
          </p:cNvPr>
          <p:cNvSpPr>
            <a:spLocks noGrp="1"/>
          </p:cNvSpPr>
          <p:nvPr>
            <p:ph sz="quarter" idx="13"/>
            <p:custDataLst>
              <p:tags r:id="rId3"/>
            </p:custDataLst>
          </p:nvPr>
        </p:nvSpPr>
        <p:spPr/>
        <p:txBody>
          <a:bodyPr/>
          <a:lstStyle/>
          <a:p>
            <a:pPr marL="0" indent="0">
              <a:buNone/>
            </a:pPr>
            <a:r>
              <a:rPr lang="en-FI"/>
              <a:t> </a:t>
            </a:r>
          </a:p>
        </p:txBody>
      </p:sp>
      <p:sp>
        <p:nvSpPr>
          <p:cNvPr id="4" name="TextBox 3">
            <a:extLst>
              <a:ext uri="{FF2B5EF4-FFF2-40B4-BE49-F238E27FC236}">
                <a16:creationId xmlns:a16="http://schemas.microsoft.com/office/drawing/2014/main" id="{46B7292D-4A25-FC1B-F9E0-0E83550D8233}"/>
              </a:ext>
            </a:extLst>
          </p:cNvPr>
          <p:cNvSpPr txBox="1"/>
          <p:nvPr>
            <p:custDataLst>
              <p:tags r:id="rId4"/>
            </p:custDataLst>
          </p:nvPr>
        </p:nvSpPr>
        <p:spPr>
          <a:xfrm>
            <a:off x="838200" y="1790700"/>
            <a:ext cx="7340600" cy="4419600"/>
          </a:xfrm>
          <a:prstGeom prst="rect">
            <a:avLst/>
          </a:prstGeom>
          <a:noFill/>
        </p:spPr>
        <p:txBody>
          <a:bodyPr vertOverflow="overflow" vert="horz" wrap="square" rtlCol="0" anchor="t">
            <a:spAutoFit/>
          </a:bodyPr>
          <a:lstStyle/>
          <a:p>
            <a:pPr algn="l"/>
            <a:r>
              <a:rPr lang="en-GB" sz="3500"/>
              <a:t>Go to </a:t>
            </a:r>
            <a:r>
              <a:rPr lang="en-GB" sz="3500" b="1"/>
              <a:t>vevox.app</a:t>
            </a:r>
            <a:r>
              <a:rPr lang="en-GB" sz="3500"/>
              <a:t>
Enter the session ID: </a:t>
            </a:r>
            <a:r>
              <a:rPr lang="en-GB" sz="3500" b="1"/>
              <a:t>176-296-390</a:t>
            </a:r>
            <a:r>
              <a:rPr lang="en-GB" sz="3500"/>
              <a:t>
Or scan the QR code</a:t>
            </a:r>
          </a:p>
        </p:txBody>
      </p:sp>
      <p:sp>
        <p:nvSpPr>
          <p:cNvPr id="5" name="Rectangle 4">
            <a:extLst>
              <a:ext uri="{FF2B5EF4-FFF2-40B4-BE49-F238E27FC236}">
                <a16:creationId xmlns:a16="http://schemas.microsoft.com/office/drawing/2014/main" id="{22A874F5-0ABF-81F7-200E-4BF3FFD09458}"/>
              </a:ext>
            </a:extLst>
          </p:cNvPr>
          <p:cNvSpPr/>
          <p:nvPr>
            <p:custDataLst>
              <p:tags r:id="rId5"/>
            </p:custDataLst>
          </p:nvPr>
        </p:nvSpPr>
        <p:spPr>
          <a:xfrm>
            <a:off x="8178800" y="1943100"/>
            <a:ext cx="2755900" cy="2755900"/>
          </a:xfrm>
          <a:prstGeom prst="rect">
            <a:avLst/>
          </a:prstGeom>
          <a:solidFill>
            <a:srgbClr val="FFFFFF"/>
          </a:solidFill>
          <a:ln w="0" cap="flat" cmpd="sng" algn="ctr">
            <a:solidFill>
              <a:srgbClr val="FFFFFF"/>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08" name="Footer Placeholder 1307">
            <a:extLst>
              <a:ext uri="{FF2B5EF4-FFF2-40B4-BE49-F238E27FC236}">
                <a16:creationId xmlns:a16="http://schemas.microsoft.com/office/drawing/2014/main" id="{96164F60-1C2D-C8D0-6753-5D6A99783EC5}"/>
              </a:ext>
            </a:extLst>
          </p:cNvPr>
          <p:cNvSpPr>
            <a:spLocks noGrp="1"/>
          </p:cNvSpPr>
          <p:nvPr>
            <p:ph type="ftr" sz="quarter" idx="11"/>
          </p:nvPr>
        </p:nvSpPr>
        <p:spPr/>
        <p:txBody>
          <a:bodyPr/>
          <a:lstStyle/>
          <a:p>
            <a:r>
              <a:rPr lang="en-FI"/>
              <a:t>Web Accessibility 101</a:t>
            </a:r>
          </a:p>
        </p:txBody>
      </p:sp>
      <p:sp>
        <p:nvSpPr>
          <p:cNvPr id="1309" name="Slide Number Placeholder 1308">
            <a:extLst>
              <a:ext uri="{FF2B5EF4-FFF2-40B4-BE49-F238E27FC236}">
                <a16:creationId xmlns:a16="http://schemas.microsoft.com/office/drawing/2014/main" id="{8964A405-4B39-A118-C36F-F459FF65F280}"/>
              </a:ext>
            </a:extLst>
          </p:cNvPr>
          <p:cNvSpPr>
            <a:spLocks noGrp="1"/>
          </p:cNvSpPr>
          <p:nvPr>
            <p:ph type="sldNum" sz="quarter" idx="12"/>
          </p:nvPr>
        </p:nvSpPr>
        <p:spPr/>
        <p:txBody>
          <a:bodyPr/>
          <a:lstStyle/>
          <a:p>
            <a:fld id="{9D4AD3D6-B89C-4D82-B254-B84B3D342745}" type="slidenum">
              <a:rPr lang="en-FI" smtClean="0"/>
              <a:t>64</a:t>
            </a:fld>
            <a:endParaRPr lang="en-FI"/>
          </a:p>
        </p:txBody>
      </p:sp>
      <p:sp>
        <p:nvSpPr>
          <p:cNvPr id="2078" name="Rectangle 2077">
            <a:extLst>
              <a:ext uri="{FF2B5EF4-FFF2-40B4-BE49-F238E27FC236}">
                <a16:creationId xmlns:a16="http://schemas.microsoft.com/office/drawing/2014/main" id="{9B6848AB-0302-2FAE-9F59-2333A70CC1A8}"/>
              </a:ext>
            </a:extLst>
          </p:cNvPr>
          <p:cNvSpPr/>
          <p:nvPr>
            <p:custDataLst>
              <p:tags r:id="rId6"/>
            </p:custDataLst>
          </p:nvPr>
        </p:nvSpPr>
        <p:spPr>
          <a:xfrm>
            <a:off x="8267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079" name="Rectangle 2078">
            <a:extLst>
              <a:ext uri="{FF2B5EF4-FFF2-40B4-BE49-F238E27FC236}">
                <a16:creationId xmlns:a16="http://schemas.microsoft.com/office/drawing/2014/main" id="{17EDEAE1-6084-F576-5D4C-029229642242}"/>
              </a:ext>
            </a:extLst>
          </p:cNvPr>
          <p:cNvSpPr/>
          <p:nvPr>
            <p:custDataLst>
              <p:tags r:id="rId7"/>
            </p:custDataLst>
          </p:nvPr>
        </p:nvSpPr>
        <p:spPr>
          <a:xfrm>
            <a:off x="8356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0" name="Rectangle 1309">
            <a:extLst>
              <a:ext uri="{FF2B5EF4-FFF2-40B4-BE49-F238E27FC236}">
                <a16:creationId xmlns:a16="http://schemas.microsoft.com/office/drawing/2014/main" id="{5A5F8CB3-6F39-09D7-43B4-0162FD21EC05}"/>
              </a:ext>
            </a:extLst>
          </p:cNvPr>
          <p:cNvSpPr/>
          <p:nvPr>
            <p:custDataLst>
              <p:tags r:id="rId8"/>
            </p:custDataLst>
          </p:nvPr>
        </p:nvSpPr>
        <p:spPr>
          <a:xfrm>
            <a:off x="8445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1" name="Rectangle 1310">
            <a:extLst>
              <a:ext uri="{FF2B5EF4-FFF2-40B4-BE49-F238E27FC236}">
                <a16:creationId xmlns:a16="http://schemas.microsoft.com/office/drawing/2014/main" id="{A027DD12-E53C-ADB6-9B76-DD18F63DE455}"/>
              </a:ext>
            </a:extLst>
          </p:cNvPr>
          <p:cNvSpPr/>
          <p:nvPr>
            <p:custDataLst>
              <p:tags r:id="rId9"/>
            </p:custDataLst>
          </p:nvPr>
        </p:nvSpPr>
        <p:spPr>
          <a:xfrm>
            <a:off x="8534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49" name="Rectangle 448">
            <a:extLst>
              <a:ext uri="{FF2B5EF4-FFF2-40B4-BE49-F238E27FC236}">
                <a16:creationId xmlns:a16="http://schemas.microsoft.com/office/drawing/2014/main" id="{34BBDF67-7F7F-535B-C5CF-07726A366674}"/>
              </a:ext>
            </a:extLst>
          </p:cNvPr>
          <p:cNvSpPr/>
          <p:nvPr>
            <p:custDataLst>
              <p:tags r:id="rId10"/>
            </p:custDataLst>
          </p:nvPr>
        </p:nvSpPr>
        <p:spPr>
          <a:xfrm>
            <a:off x="8623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0" name="Rectangle 449">
            <a:extLst>
              <a:ext uri="{FF2B5EF4-FFF2-40B4-BE49-F238E27FC236}">
                <a16:creationId xmlns:a16="http://schemas.microsoft.com/office/drawing/2014/main" id="{4FAE3A3E-F9A9-99CB-6CE2-432E75F6E75A}"/>
              </a:ext>
            </a:extLst>
          </p:cNvPr>
          <p:cNvSpPr/>
          <p:nvPr>
            <p:custDataLst>
              <p:tags r:id="rId11"/>
            </p:custDataLst>
          </p:nvPr>
        </p:nvSpPr>
        <p:spPr>
          <a:xfrm>
            <a:off x="8712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1" name="Rectangle 450">
            <a:extLst>
              <a:ext uri="{FF2B5EF4-FFF2-40B4-BE49-F238E27FC236}">
                <a16:creationId xmlns:a16="http://schemas.microsoft.com/office/drawing/2014/main" id="{5D76593D-D580-C823-38B8-516675DFC47B}"/>
              </a:ext>
            </a:extLst>
          </p:cNvPr>
          <p:cNvSpPr/>
          <p:nvPr>
            <p:custDataLst>
              <p:tags r:id="rId12"/>
            </p:custDataLst>
          </p:nvPr>
        </p:nvSpPr>
        <p:spPr>
          <a:xfrm>
            <a:off x="8801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2" name="Rectangle 451">
            <a:extLst>
              <a:ext uri="{FF2B5EF4-FFF2-40B4-BE49-F238E27FC236}">
                <a16:creationId xmlns:a16="http://schemas.microsoft.com/office/drawing/2014/main" id="{F4025272-186B-0717-11BD-B1BED395B4DF}"/>
              </a:ext>
            </a:extLst>
          </p:cNvPr>
          <p:cNvSpPr/>
          <p:nvPr>
            <p:custDataLst>
              <p:tags r:id="rId13"/>
            </p:custDataLst>
          </p:nvPr>
        </p:nvSpPr>
        <p:spPr>
          <a:xfrm>
            <a:off x="8978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3" name="Rectangle 452">
            <a:extLst>
              <a:ext uri="{FF2B5EF4-FFF2-40B4-BE49-F238E27FC236}">
                <a16:creationId xmlns:a16="http://schemas.microsoft.com/office/drawing/2014/main" id="{BD6B7580-D010-E380-87BD-D065B7F0CC2A}"/>
              </a:ext>
            </a:extLst>
          </p:cNvPr>
          <p:cNvSpPr/>
          <p:nvPr>
            <p:custDataLst>
              <p:tags r:id="rId14"/>
            </p:custDataLst>
          </p:nvPr>
        </p:nvSpPr>
        <p:spPr>
          <a:xfrm>
            <a:off x="9067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4" name="Rectangle 453">
            <a:extLst>
              <a:ext uri="{FF2B5EF4-FFF2-40B4-BE49-F238E27FC236}">
                <a16:creationId xmlns:a16="http://schemas.microsoft.com/office/drawing/2014/main" id="{1A4BFD4F-01FA-E188-CF44-CDF648C88441}"/>
              </a:ext>
            </a:extLst>
          </p:cNvPr>
          <p:cNvSpPr/>
          <p:nvPr>
            <p:custDataLst>
              <p:tags r:id="rId15"/>
            </p:custDataLst>
          </p:nvPr>
        </p:nvSpPr>
        <p:spPr>
          <a:xfrm>
            <a:off x="9245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5" name="Rectangle 454">
            <a:extLst>
              <a:ext uri="{FF2B5EF4-FFF2-40B4-BE49-F238E27FC236}">
                <a16:creationId xmlns:a16="http://schemas.microsoft.com/office/drawing/2014/main" id="{DD34A1D2-7E69-3DE4-3353-26F9CCC5BAFE}"/>
              </a:ext>
            </a:extLst>
          </p:cNvPr>
          <p:cNvSpPr/>
          <p:nvPr>
            <p:custDataLst>
              <p:tags r:id="rId16"/>
            </p:custDataLst>
          </p:nvPr>
        </p:nvSpPr>
        <p:spPr>
          <a:xfrm>
            <a:off x="9334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6" name="Rectangle 455">
            <a:extLst>
              <a:ext uri="{FF2B5EF4-FFF2-40B4-BE49-F238E27FC236}">
                <a16:creationId xmlns:a16="http://schemas.microsoft.com/office/drawing/2014/main" id="{178B68BB-EF44-16A5-B879-65AE10DEC395}"/>
              </a:ext>
            </a:extLst>
          </p:cNvPr>
          <p:cNvSpPr/>
          <p:nvPr>
            <p:custDataLst>
              <p:tags r:id="rId17"/>
            </p:custDataLst>
          </p:nvPr>
        </p:nvSpPr>
        <p:spPr>
          <a:xfrm>
            <a:off x="9956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7" name="Rectangle 456">
            <a:extLst>
              <a:ext uri="{FF2B5EF4-FFF2-40B4-BE49-F238E27FC236}">
                <a16:creationId xmlns:a16="http://schemas.microsoft.com/office/drawing/2014/main" id="{19D97C4C-DE56-E210-D452-617B381F61D8}"/>
              </a:ext>
            </a:extLst>
          </p:cNvPr>
          <p:cNvSpPr/>
          <p:nvPr>
            <p:custDataLst>
              <p:tags r:id="rId18"/>
            </p:custDataLst>
          </p:nvPr>
        </p:nvSpPr>
        <p:spPr>
          <a:xfrm>
            <a:off x="10045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8" name="Rectangle 457">
            <a:extLst>
              <a:ext uri="{FF2B5EF4-FFF2-40B4-BE49-F238E27FC236}">
                <a16:creationId xmlns:a16="http://schemas.microsoft.com/office/drawing/2014/main" id="{02B0D1EF-64CC-CB9E-8ABC-24CCEFE84BAB}"/>
              </a:ext>
            </a:extLst>
          </p:cNvPr>
          <p:cNvSpPr/>
          <p:nvPr>
            <p:custDataLst>
              <p:tags r:id="rId19"/>
            </p:custDataLst>
          </p:nvPr>
        </p:nvSpPr>
        <p:spPr>
          <a:xfrm>
            <a:off x="10223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9" name="Rectangle 458">
            <a:extLst>
              <a:ext uri="{FF2B5EF4-FFF2-40B4-BE49-F238E27FC236}">
                <a16:creationId xmlns:a16="http://schemas.microsoft.com/office/drawing/2014/main" id="{DB091F98-BCCE-440F-6DF3-449D691888F7}"/>
              </a:ext>
            </a:extLst>
          </p:cNvPr>
          <p:cNvSpPr/>
          <p:nvPr>
            <p:custDataLst>
              <p:tags r:id="rId20"/>
            </p:custDataLst>
          </p:nvPr>
        </p:nvSpPr>
        <p:spPr>
          <a:xfrm>
            <a:off x="10312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0" name="Rectangle 459">
            <a:extLst>
              <a:ext uri="{FF2B5EF4-FFF2-40B4-BE49-F238E27FC236}">
                <a16:creationId xmlns:a16="http://schemas.microsoft.com/office/drawing/2014/main" id="{3E98EFF1-0D61-18E3-8D21-E90355827153}"/>
              </a:ext>
            </a:extLst>
          </p:cNvPr>
          <p:cNvSpPr/>
          <p:nvPr>
            <p:custDataLst>
              <p:tags r:id="rId21"/>
            </p:custDataLst>
          </p:nvPr>
        </p:nvSpPr>
        <p:spPr>
          <a:xfrm>
            <a:off x="10401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1" name="Rectangle 460">
            <a:extLst>
              <a:ext uri="{FF2B5EF4-FFF2-40B4-BE49-F238E27FC236}">
                <a16:creationId xmlns:a16="http://schemas.microsoft.com/office/drawing/2014/main" id="{3EF8A7D1-760A-41DC-C557-E2C53AD4848A}"/>
              </a:ext>
            </a:extLst>
          </p:cNvPr>
          <p:cNvSpPr/>
          <p:nvPr>
            <p:custDataLst>
              <p:tags r:id="rId22"/>
            </p:custDataLst>
          </p:nvPr>
        </p:nvSpPr>
        <p:spPr>
          <a:xfrm>
            <a:off x="10490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2" name="Rectangle 461">
            <a:extLst>
              <a:ext uri="{FF2B5EF4-FFF2-40B4-BE49-F238E27FC236}">
                <a16:creationId xmlns:a16="http://schemas.microsoft.com/office/drawing/2014/main" id="{CA5F5F0A-00CA-DC57-CF42-7F770DC84BB7}"/>
              </a:ext>
            </a:extLst>
          </p:cNvPr>
          <p:cNvSpPr/>
          <p:nvPr>
            <p:custDataLst>
              <p:tags r:id="rId23"/>
            </p:custDataLst>
          </p:nvPr>
        </p:nvSpPr>
        <p:spPr>
          <a:xfrm>
            <a:off x="10579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3" name="Rectangle 462">
            <a:extLst>
              <a:ext uri="{FF2B5EF4-FFF2-40B4-BE49-F238E27FC236}">
                <a16:creationId xmlns:a16="http://schemas.microsoft.com/office/drawing/2014/main" id="{B14AA332-06CC-8245-8433-5C9C0A57CD95}"/>
              </a:ext>
            </a:extLst>
          </p:cNvPr>
          <p:cNvSpPr/>
          <p:nvPr>
            <p:custDataLst>
              <p:tags r:id="rId24"/>
            </p:custDataLst>
          </p:nvPr>
        </p:nvSpPr>
        <p:spPr>
          <a:xfrm>
            <a:off x="106680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4" name="Rectangle 463">
            <a:extLst>
              <a:ext uri="{FF2B5EF4-FFF2-40B4-BE49-F238E27FC236}">
                <a16:creationId xmlns:a16="http://schemas.microsoft.com/office/drawing/2014/main" id="{1830A801-74BB-49F1-7120-A07A8417BA22}"/>
              </a:ext>
            </a:extLst>
          </p:cNvPr>
          <p:cNvSpPr/>
          <p:nvPr>
            <p:custDataLst>
              <p:tags r:id="rId25"/>
            </p:custDataLst>
          </p:nvPr>
        </p:nvSpPr>
        <p:spPr>
          <a:xfrm>
            <a:off x="10756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5" name="Rectangle 464">
            <a:extLst>
              <a:ext uri="{FF2B5EF4-FFF2-40B4-BE49-F238E27FC236}">
                <a16:creationId xmlns:a16="http://schemas.microsoft.com/office/drawing/2014/main" id="{DDC5C6CD-B49E-A2AA-A059-D9D2A6D0676E}"/>
              </a:ext>
            </a:extLst>
          </p:cNvPr>
          <p:cNvSpPr/>
          <p:nvPr>
            <p:custDataLst>
              <p:tags r:id="rId26"/>
            </p:custDataLst>
          </p:nvPr>
        </p:nvSpPr>
        <p:spPr>
          <a:xfrm>
            <a:off x="8267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6" name="Rectangle 465">
            <a:extLst>
              <a:ext uri="{FF2B5EF4-FFF2-40B4-BE49-F238E27FC236}">
                <a16:creationId xmlns:a16="http://schemas.microsoft.com/office/drawing/2014/main" id="{0E6A35CB-2F6C-787D-B019-089A93A6A768}"/>
              </a:ext>
            </a:extLst>
          </p:cNvPr>
          <p:cNvSpPr/>
          <p:nvPr>
            <p:custDataLst>
              <p:tags r:id="rId27"/>
            </p:custDataLst>
          </p:nvPr>
        </p:nvSpPr>
        <p:spPr>
          <a:xfrm>
            <a:off x="8801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7" name="Rectangle 466">
            <a:extLst>
              <a:ext uri="{FF2B5EF4-FFF2-40B4-BE49-F238E27FC236}">
                <a16:creationId xmlns:a16="http://schemas.microsoft.com/office/drawing/2014/main" id="{27F0ED68-9AE0-79B5-9568-EA0B7B8E0472}"/>
              </a:ext>
            </a:extLst>
          </p:cNvPr>
          <p:cNvSpPr/>
          <p:nvPr>
            <p:custDataLst>
              <p:tags r:id="rId28"/>
            </p:custDataLst>
          </p:nvPr>
        </p:nvSpPr>
        <p:spPr>
          <a:xfrm>
            <a:off x="9067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8" name="Rectangle 467">
            <a:extLst>
              <a:ext uri="{FF2B5EF4-FFF2-40B4-BE49-F238E27FC236}">
                <a16:creationId xmlns:a16="http://schemas.microsoft.com/office/drawing/2014/main" id="{85B6711A-1A44-A942-D00F-8A79B8B2569B}"/>
              </a:ext>
            </a:extLst>
          </p:cNvPr>
          <p:cNvSpPr/>
          <p:nvPr>
            <p:custDataLst>
              <p:tags r:id="rId29"/>
            </p:custDataLst>
          </p:nvPr>
        </p:nvSpPr>
        <p:spPr>
          <a:xfrm>
            <a:off x="9156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9" name="Rectangle 468">
            <a:extLst>
              <a:ext uri="{FF2B5EF4-FFF2-40B4-BE49-F238E27FC236}">
                <a16:creationId xmlns:a16="http://schemas.microsoft.com/office/drawing/2014/main" id="{716D1DE4-D2B3-9416-5119-F94F571363C3}"/>
              </a:ext>
            </a:extLst>
          </p:cNvPr>
          <p:cNvSpPr/>
          <p:nvPr>
            <p:custDataLst>
              <p:tags r:id="rId30"/>
            </p:custDataLst>
          </p:nvPr>
        </p:nvSpPr>
        <p:spPr>
          <a:xfrm>
            <a:off x="9690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0" name="Rectangle 469">
            <a:extLst>
              <a:ext uri="{FF2B5EF4-FFF2-40B4-BE49-F238E27FC236}">
                <a16:creationId xmlns:a16="http://schemas.microsoft.com/office/drawing/2014/main" id="{55D1671C-56F9-4358-E9AE-CFD340D441DF}"/>
              </a:ext>
            </a:extLst>
          </p:cNvPr>
          <p:cNvSpPr/>
          <p:nvPr>
            <p:custDataLst>
              <p:tags r:id="rId31"/>
            </p:custDataLst>
          </p:nvPr>
        </p:nvSpPr>
        <p:spPr>
          <a:xfrm>
            <a:off x="9867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1" name="Rectangle 470">
            <a:extLst>
              <a:ext uri="{FF2B5EF4-FFF2-40B4-BE49-F238E27FC236}">
                <a16:creationId xmlns:a16="http://schemas.microsoft.com/office/drawing/2014/main" id="{4DDEC9FB-87B3-F9CB-E173-BC824A7ADA5E}"/>
              </a:ext>
            </a:extLst>
          </p:cNvPr>
          <p:cNvSpPr/>
          <p:nvPr>
            <p:custDataLst>
              <p:tags r:id="rId32"/>
            </p:custDataLst>
          </p:nvPr>
        </p:nvSpPr>
        <p:spPr>
          <a:xfrm>
            <a:off x="9956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2" name="Rectangle 471">
            <a:extLst>
              <a:ext uri="{FF2B5EF4-FFF2-40B4-BE49-F238E27FC236}">
                <a16:creationId xmlns:a16="http://schemas.microsoft.com/office/drawing/2014/main" id="{C027E74E-8629-E2A6-A953-06BFA0DEEFA3}"/>
              </a:ext>
            </a:extLst>
          </p:cNvPr>
          <p:cNvSpPr/>
          <p:nvPr>
            <p:custDataLst>
              <p:tags r:id="rId33"/>
            </p:custDataLst>
          </p:nvPr>
        </p:nvSpPr>
        <p:spPr>
          <a:xfrm>
            <a:off x="102235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3" name="Rectangle 472">
            <a:extLst>
              <a:ext uri="{FF2B5EF4-FFF2-40B4-BE49-F238E27FC236}">
                <a16:creationId xmlns:a16="http://schemas.microsoft.com/office/drawing/2014/main" id="{21952612-ED76-1D58-B3F5-FF466D3CEEA2}"/>
              </a:ext>
            </a:extLst>
          </p:cNvPr>
          <p:cNvSpPr/>
          <p:nvPr>
            <p:custDataLst>
              <p:tags r:id="rId34"/>
            </p:custDataLst>
          </p:nvPr>
        </p:nvSpPr>
        <p:spPr>
          <a:xfrm>
            <a:off x="10756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4" name="Rectangle 473">
            <a:extLst>
              <a:ext uri="{FF2B5EF4-FFF2-40B4-BE49-F238E27FC236}">
                <a16:creationId xmlns:a16="http://schemas.microsoft.com/office/drawing/2014/main" id="{C40AFDBD-5149-4783-4578-E9D574DE5E23}"/>
              </a:ext>
            </a:extLst>
          </p:cNvPr>
          <p:cNvSpPr/>
          <p:nvPr>
            <p:custDataLst>
              <p:tags r:id="rId35"/>
            </p:custDataLst>
          </p:nvPr>
        </p:nvSpPr>
        <p:spPr>
          <a:xfrm>
            <a:off x="8267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5" name="Rectangle 474">
            <a:extLst>
              <a:ext uri="{FF2B5EF4-FFF2-40B4-BE49-F238E27FC236}">
                <a16:creationId xmlns:a16="http://schemas.microsoft.com/office/drawing/2014/main" id="{195CDA15-543D-E816-BA7A-AE22BA5AA60B}"/>
              </a:ext>
            </a:extLst>
          </p:cNvPr>
          <p:cNvSpPr/>
          <p:nvPr>
            <p:custDataLst>
              <p:tags r:id="rId36"/>
            </p:custDataLst>
          </p:nvPr>
        </p:nvSpPr>
        <p:spPr>
          <a:xfrm>
            <a:off x="8445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6" name="Rectangle 475">
            <a:extLst>
              <a:ext uri="{FF2B5EF4-FFF2-40B4-BE49-F238E27FC236}">
                <a16:creationId xmlns:a16="http://schemas.microsoft.com/office/drawing/2014/main" id="{443F120A-F658-9860-259D-762119DBB45C}"/>
              </a:ext>
            </a:extLst>
          </p:cNvPr>
          <p:cNvSpPr/>
          <p:nvPr>
            <p:custDataLst>
              <p:tags r:id="rId37"/>
            </p:custDataLst>
          </p:nvPr>
        </p:nvSpPr>
        <p:spPr>
          <a:xfrm>
            <a:off x="8534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7" name="Rectangle 476">
            <a:extLst>
              <a:ext uri="{FF2B5EF4-FFF2-40B4-BE49-F238E27FC236}">
                <a16:creationId xmlns:a16="http://schemas.microsoft.com/office/drawing/2014/main" id="{FE4CCF24-7F69-3A02-34D6-CEC47548EA65}"/>
              </a:ext>
            </a:extLst>
          </p:cNvPr>
          <p:cNvSpPr/>
          <p:nvPr>
            <p:custDataLst>
              <p:tags r:id="rId38"/>
            </p:custDataLst>
          </p:nvPr>
        </p:nvSpPr>
        <p:spPr>
          <a:xfrm>
            <a:off x="8623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8" name="Rectangle 477">
            <a:extLst>
              <a:ext uri="{FF2B5EF4-FFF2-40B4-BE49-F238E27FC236}">
                <a16:creationId xmlns:a16="http://schemas.microsoft.com/office/drawing/2014/main" id="{B5702D7D-ED13-2510-8C54-48A9CA5E8080}"/>
              </a:ext>
            </a:extLst>
          </p:cNvPr>
          <p:cNvSpPr/>
          <p:nvPr>
            <p:custDataLst>
              <p:tags r:id="rId39"/>
            </p:custDataLst>
          </p:nvPr>
        </p:nvSpPr>
        <p:spPr>
          <a:xfrm>
            <a:off x="8801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9" name="Rectangle 478">
            <a:extLst>
              <a:ext uri="{FF2B5EF4-FFF2-40B4-BE49-F238E27FC236}">
                <a16:creationId xmlns:a16="http://schemas.microsoft.com/office/drawing/2014/main" id="{523D1AB8-ADF6-7C65-F45C-C1DA1DBA3065}"/>
              </a:ext>
            </a:extLst>
          </p:cNvPr>
          <p:cNvSpPr/>
          <p:nvPr>
            <p:custDataLst>
              <p:tags r:id="rId40"/>
            </p:custDataLst>
          </p:nvPr>
        </p:nvSpPr>
        <p:spPr>
          <a:xfrm>
            <a:off x="9156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0" name="Rectangle 2399">
            <a:extLst>
              <a:ext uri="{FF2B5EF4-FFF2-40B4-BE49-F238E27FC236}">
                <a16:creationId xmlns:a16="http://schemas.microsoft.com/office/drawing/2014/main" id="{7F064DB3-7A78-E5D9-DC70-7A930865D805}"/>
              </a:ext>
            </a:extLst>
          </p:cNvPr>
          <p:cNvSpPr/>
          <p:nvPr>
            <p:custDataLst>
              <p:tags r:id="rId41"/>
            </p:custDataLst>
          </p:nvPr>
        </p:nvSpPr>
        <p:spPr>
          <a:xfrm>
            <a:off x="92456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1" name="Rectangle 2400">
            <a:extLst>
              <a:ext uri="{FF2B5EF4-FFF2-40B4-BE49-F238E27FC236}">
                <a16:creationId xmlns:a16="http://schemas.microsoft.com/office/drawing/2014/main" id="{39D71683-CD6E-98BA-7C8C-0F21FDC13D22}"/>
              </a:ext>
            </a:extLst>
          </p:cNvPr>
          <p:cNvSpPr/>
          <p:nvPr>
            <p:custDataLst>
              <p:tags r:id="rId42"/>
            </p:custDataLst>
          </p:nvPr>
        </p:nvSpPr>
        <p:spPr>
          <a:xfrm>
            <a:off x="9334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2" name="Rectangle 2401">
            <a:extLst>
              <a:ext uri="{FF2B5EF4-FFF2-40B4-BE49-F238E27FC236}">
                <a16:creationId xmlns:a16="http://schemas.microsoft.com/office/drawing/2014/main" id="{E56146DB-6311-A0D2-9B32-15B30F52FE7E}"/>
              </a:ext>
            </a:extLst>
          </p:cNvPr>
          <p:cNvSpPr/>
          <p:nvPr>
            <p:custDataLst>
              <p:tags r:id="rId43"/>
            </p:custDataLst>
          </p:nvPr>
        </p:nvSpPr>
        <p:spPr>
          <a:xfrm>
            <a:off x="9423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3" name="Rectangle 2402">
            <a:extLst>
              <a:ext uri="{FF2B5EF4-FFF2-40B4-BE49-F238E27FC236}">
                <a16:creationId xmlns:a16="http://schemas.microsoft.com/office/drawing/2014/main" id="{27D59A41-C22D-ACF5-0A50-2B20A083697C}"/>
              </a:ext>
            </a:extLst>
          </p:cNvPr>
          <p:cNvSpPr/>
          <p:nvPr>
            <p:custDataLst>
              <p:tags r:id="rId44"/>
            </p:custDataLst>
          </p:nvPr>
        </p:nvSpPr>
        <p:spPr>
          <a:xfrm>
            <a:off x="9601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4" name="Rectangle 2403">
            <a:extLst>
              <a:ext uri="{FF2B5EF4-FFF2-40B4-BE49-F238E27FC236}">
                <a16:creationId xmlns:a16="http://schemas.microsoft.com/office/drawing/2014/main" id="{443455B7-73A9-5141-B51B-E28701D7D59B}"/>
              </a:ext>
            </a:extLst>
          </p:cNvPr>
          <p:cNvSpPr/>
          <p:nvPr>
            <p:custDataLst>
              <p:tags r:id="rId45"/>
            </p:custDataLst>
          </p:nvPr>
        </p:nvSpPr>
        <p:spPr>
          <a:xfrm>
            <a:off x="9690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5" name="Rectangle 2404">
            <a:extLst>
              <a:ext uri="{FF2B5EF4-FFF2-40B4-BE49-F238E27FC236}">
                <a16:creationId xmlns:a16="http://schemas.microsoft.com/office/drawing/2014/main" id="{F8C80045-0090-CC95-487C-14321D6AA564}"/>
              </a:ext>
            </a:extLst>
          </p:cNvPr>
          <p:cNvSpPr/>
          <p:nvPr>
            <p:custDataLst>
              <p:tags r:id="rId46"/>
            </p:custDataLst>
          </p:nvPr>
        </p:nvSpPr>
        <p:spPr>
          <a:xfrm>
            <a:off x="97790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6" name="Rectangle 2405">
            <a:extLst>
              <a:ext uri="{FF2B5EF4-FFF2-40B4-BE49-F238E27FC236}">
                <a16:creationId xmlns:a16="http://schemas.microsoft.com/office/drawing/2014/main" id="{B22C3138-ABE0-D576-69C1-DB43F3E71E45}"/>
              </a:ext>
            </a:extLst>
          </p:cNvPr>
          <p:cNvSpPr/>
          <p:nvPr>
            <p:custDataLst>
              <p:tags r:id="rId47"/>
            </p:custDataLst>
          </p:nvPr>
        </p:nvSpPr>
        <p:spPr>
          <a:xfrm>
            <a:off x="99568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7" name="Rectangle 2406">
            <a:extLst>
              <a:ext uri="{FF2B5EF4-FFF2-40B4-BE49-F238E27FC236}">
                <a16:creationId xmlns:a16="http://schemas.microsoft.com/office/drawing/2014/main" id="{D01F3954-6696-07FF-796E-10B270C5A55D}"/>
              </a:ext>
            </a:extLst>
          </p:cNvPr>
          <p:cNvSpPr/>
          <p:nvPr>
            <p:custDataLst>
              <p:tags r:id="rId48"/>
            </p:custDataLst>
          </p:nvPr>
        </p:nvSpPr>
        <p:spPr>
          <a:xfrm>
            <a:off x="10045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8" name="Rectangle 2407">
            <a:extLst>
              <a:ext uri="{FF2B5EF4-FFF2-40B4-BE49-F238E27FC236}">
                <a16:creationId xmlns:a16="http://schemas.microsoft.com/office/drawing/2014/main" id="{17324D0A-A32E-7FA6-2D35-2F668AC73C4F}"/>
              </a:ext>
            </a:extLst>
          </p:cNvPr>
          <p:cNvSpPr/>
          <p:nvPr>
            <p:custDataLst>
              <p:tags r:id="rId49"/>
            </p:custDataLst>
          </p:nvPr>
        </p:nvSpPr>
        <p:spPr>
          <a:xfrm>
            <a:off x="10223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9" name="Rectangle 2408">
            <a:extLst>
              <a:ext uri="{FF2B5EF4-FFF2-40B4-BE49-F238E27FC236}">
                <a16:creationId xmlns:a16="http://schemas.microsoft.com/office/drawing/2014/main" id="{AAE7E32C-A874-841C-F05D-5FDCBB859AB5}"/>
              </a:ext>
            </a:extLst>
          </p:cNvPr>
          <p:cNvSpPr/>
          <p:nvPr>
            <p:custDataLst>
              <p:tags r:id="rId50"/>
            </p:custDataLst>
          </p:nvPr>
        </p:nvSpPr>
        <p:spPr>
          <a:xfrm>
            <a:off x="10401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0" name="Rectangle 2409">
            <a:extLst>
              <a:ext uri="{FF2B5EF4-FFF2-40B4-BE49-F238E27FC236}">
                <a16:creationId xmlns:a16="http://schemas.microsoft.com/office/drawing/2014/main" id="{29FE7622-00AD-F3FB-13F6-00A267D72A15}"/>
              </a:ext>
            </a:extLst>
          </p:cNvPr>
          <p:cNvSpPr/>
          <p:nvPr>
            <p:custDataLst>
              <p:tags r:id="rId51"/>
            </p:custDataLst>
          </p:nvPr>
        </p:nvSpPr>
        <p:spPr>
          <a:xfrm>
            <a:off x="10490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1" name="Rectangle 2410">
            <a:extLst>
              <a:ext uri="{FF2B5EF4-FFF2-40B4-BE49-F238E27FC236}">
                <a16:creationId xmlns:a16="http://schemas.microsoft.com/office/drawing/2014/main" id="{663CF86D-EC5C-0439-A978-C03D023F8EFB}"/>
              </a:ext>
            </a:extLst>
          </p:cNvPr>
          <p:cNvSpPr/>
          <p:nvPr>
            <p:custDataLst>
              <p:tags r:id="rId52"/>
            </p:custDataLst>
          </p:nvPr>
        </p:nvSpPr>
        <p:spPr>
          <a:xfrm>
            <a:off x="10579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2" name="Rectangle 2411">
            <a:extLst>
              <a:ext uri="{FF2B5EF4-FFF2-40B4-BE49-F238E27FC236}">
                <a16:creationId xmlns:a16="http://schemas.microsoft.com/office/drawing/2014/main" id="{BE65FA12-2546-31A6-4314-F6394EC2D62D}"/>
              </a:ext>
            </a:extLst>
          </p:cNvPr>
          <p:cNvSpPr/>
          <p:nvPr>
            <p:custDataLst>
              <p:tags r:id="rId53"/>
            </p:custDataLst>
          </p:nvPr>
        </p:nvSpPr>
        <p:spPr>
          <a:xfrm>
            <a:off x="107569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3" name="Rectangle 2412">
            <a:extLst>
              <a:ext uri="{FF2B5EF4-FFF2-40B4-BE49-F238E27FC236}">
                <a16:creationId xmlns:a16="http://schemas.microsoft.com/office/drawing/2014/main" id="{495EC903-4B37-D32C-93AB-64C2EA4E8B65}"/>
              </a:ext>
            </a:extLst>
          </p:cNvPr>
          <p:cNvSpPr/>
          <p:nvPr>
            <p:custDataLst>
              <p:tags r:id="rId54"/>
            </p:custDataLst>
          </p:nvPr>
        </p:nvSpPr>
        <p:spPr>
          <a:xfrm>
            <a:off x="82677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4" name="Rectangle 2413">
            <a:extLst>
              <a:ext uri="{FF2B5EF4-FFF2-40B4-BE49-F238E27FC236}">
                <a16:creationId xmlns:a16="http://schemas.microsoft.com/office/drawing/2014/main" id="{16D3E08B-E819-1CA5-6AF7-D01704F97251}"/>
              </a:ext>
            </a:extLst>
          </p:cNvPr>
          <p:cNvSpPr/>
          <p:nvPr>
            <p:custDataLst>
              <p:tags r:id="rId55"/>
            </p:custDataLst>
          </p:nvPr>
        </p:nvSpPr>
        <p:spPr>
          <a:xfrm>
            <a:off x="8445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5" name="Rectangle 2414">
            <a:extLst>
              <a:ext uri="{FF2B5EF4-FFF2-40B4-BE49-F238E27FC236}">
                <a16:creationId xmlns:a16="http://schemas.microsoft.com/office/drawing/2014/main" id="{ED60C2F9-FCC9-8F1E-67FE-8B34FDC3099F}"/>
              </a:ext>
            </a:extLst>
          </p:cNvPr>
          <p:cNvSpPr/>
          <p:nvPr>
            <p:custDataLst>
              <p:tags r:id="rId56"/>
            </p:custDataLst>
          </p:nvPr>
        </p:nvSpPr>
        <p:spPr>
          <a:xfrm>
            <a:off x="85344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6" name="Rectangle 2415">
            <a:extLst>
              <a:ext uri="{FF2B5EF4-FFF2-40B4-BE49-F238E27FC236}">
                <a16:creationId xmlns:a16="http://schemas.microsoft.com/office/drawing/2014/main" id="{7AB4DABC-5C20-9F31-8E1B-8E7EF7BD748D}"/>
              </a:ext>
            </a:extLst>
          </p:cNvPr>
          <p:cNvSpPr/>
          <p:nvPr>
            <p:custDataLst>
              <p:tags r:id="rId57"/>
            </p:custDataLst>
          </p:nvPr>
        </p:nvSpPr>
        <p:spPr>
          <a:xfrm>
            <a:off x="8623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7" name="Rectangle 2416">
            <a:extLst>
              <a:ext uri="{FF2B5EF4-FFF2-40B4-BE49-F238E27FC236}">
                <a16:creationId xmlns:a16="http://schemas.microsoft.com/office/drawing/2014/main" id="{44A180BD-78A0-20B5-9D0C-681C324AA9ED}"/>
              </a:ext>
            </a:extLst>
          </p:cNvPr>
          <p:cNvSpPr/>
          <p:nvPr>
            <p:custDataLst>
              <p:tags r:id="rId58"/>
            </p:custDataLst>
          </p:nvPr>
        </p:nvSpPr>
        <p:spPr>
          <a:xfrm>
            <a:off x="8801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8" name="Rectangle 2417">
            <a:extLst>
              <a:ext uri="{FF2B5EF4-FFF2-40B4-BE49-F238E27FC236}">
                <a16:creationId xmlns:a16="http://schemas.microsoft.com/office/drawing/2014/main" id="{1DD55A9D-DD5F-DE87-15D1-BE2FE77EEC81}"/>
              </a:ext>
            </a:extLst>
          </p:cNvPr>
          <p:cNvSpPr/>
          <p:nvPr>
            <p:custDataLst>
              <p:tags r:id="rId59"/>
            </p:custDataLst>
          </p:nvPr>
        </p:nvSpPr>
        <p:spPr>
          <a:xfrm>
            <a:off x="8978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9" name="Rectangle 2418">
            <a:extLst>
              <a:ext uri="{FF2B5EF4-FFF2-40B4-BE49-F238E27FC236}">
                <a16:creationId xmlns:a16="http://schemas.microsoft.com/office/drawing/2014/main" id="{868873E1-064F-4203-9E2B-32DE11144DAD}"/>
              </a:ext>
            </a:extLst>
          </p:cNvPr>
          <p:cNvSpPr/>
          <p:nvPr>
            <p:custDataLst>
              <p:tags r:id="rId60"/>
            </p:custDataLst>
          </p:nvPr>
        </p:nvSpPr>
        <p:spPr>
          <a:xfrm>
            <a:off x="9067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0" name="Rectangle 2419">
            <a:extLst>
              <a:ext uri="{FF2B5EF4-FFF2-40B4-BE49-F238E27FC236}">
                <a16:creationId xmlns:a16="http://schemas.microsoft.com/office/drawing/2014/main" id="{7F87CE71-EFAC-5BDC-5B88-365E4D31FFA5}"/>
              </a:ext>
            </a:extLst>
          </p:cNvPr>
          <p:cNvSpPr/>
          <p:nvPr>
            <p:custDataLst>
              <p:tags r:id="rId61"/>
            </p:custDataLst>
          </p:nvPr>
        </p:nvSpPr>
        <p:spPr>
          <a:xfrm>
            <a:off x="92456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1" name="Rectangle 2420">
            <a:extLst>
              <a:ext uri="{FF2B5EF4-FFF2-40B4-BE49-F238E27FC236}">
                <a16:creationId xmlns:a16="http://schemas.microsoft.com/office/drawing/2014/main" id="{04744C90-F94B-D6BB-005D-C830B47F3C6A}"/>
              </a:ext>
            </a:extLst>
          </p:cNvPr>
          <p:cNvSpPr/>
          <p:nvPr>
            <p:custDataLst>
              <p:tags r:id="rId62"/>
            </p:custDataLst>
          </p:nvPr>
        </p:nvSpPr>
        <p:spPr>
          <a:xfrm>
            <a:off x="9334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2" name="Rectangle 2421">
            <a:extLst>
              <a:ext uri="{FF2B5EF4-FFF2-40B4-BE49-F238E27FC236}">
                <a16:creationId xmlns:a16="http://schemas.microsoft.com/office/drawing/2014/main" id="{F9DF206C-7EEF-C92B-D580-40810196F316}"/>
              </a:ext>
            </a:extLst>
          </p:cNvPr>
          <p:cNvSpPr/>
          <p:nvPr>
            <p:custDataLst>
              <p:tags r:id="rId63"/>
            </p:custDataLst>
          </p:nvPr>
        </p:nvSpPr>
        <p:spPr>
          <a:xfrm>
            <a:off x="9512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3" name="Rectangle 2422">
            <a:extLst>
              <a:ext uri="{FF2B5EF4-FFF2-40B4-BE49-F238E27FC236}">
                <a16:creationId xmlns:a16="http://schemas.microsoft.com/office/drawing/2014/main" id="{65243535-8CCF-EEBE-C97D-7AEBCF6A52EC}"/>
              </a:ext>
            </a:extLst>
          </p:cNvPr>
          <p:cNvSpPr/>
          <p:nvPr>
            <p:custDataLst>
              <p:tags r:id="rId64"/>
            </p:custDataLst>
          </p:nvPr>
        </p:nvSpPr>
        <p:spPr>
          <a:xfrm>
            <a:off x="9601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4" name="Rectangle 2423">
            <a:extLst>
              <a:ext uri="{FF2B5EF4-FFF2-40B4-BE49-F238E27FC236}">
                <a16:creationId xmlns:a16="http://schemas.microsoft.com/office/drawing/2014/main" id="{155D9BC1-0980-887C-59CA-5C349DA3D8E2}"/>
              </a:ext>
            </a:extLst>
          </p:cNvPr>
          <p:cNvSpPr/>
          <p:nvPr>
            <p:custDataLst>
              <p:tags r:id="rId65"/>
            </p:custDataLst>
          </p:nvPr>
        </p:nvSpPr>
        <p:spPr>
          <a:xfrm>
            <a:off x="9690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5" name="Rectangle 2424">
            <a:extLst>
              <a:ext uri="{FF2B5EF4-FFF2-40B4-BE49-F238E27FC236}">
                <a16:creationId xmlns:a16="http://schemas.microsoft.com/office/drawing/2014/main" id="{02D834CD-DFA2-4DB1-9FF3-C5E3A13BB624}"/>
              </a:ext>
            </a:extLst>
          </p:cNvPr>
          <p:cNvSpPr/>
          <p:nvPr>
            <p:custDataLst>
              <p:tags r:id="rId66"/>
            </p:custDataLst>
          </p:nvPr>
        </p:nvSpPr>
        <p:spPr>
          <a:xfrm>
            <a:off x="9956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6" name="Rectangle 2425">
            <a:extLst>
              <a:ext uri="{FF2B5EF4-FFF2-40B4-BE49-F238E27FC236}">
                <a16:creationId xmlns:a16="http://schemas.microsoft.com/office/drawing/2014/main" id="{26B41084-110D-5A97-8C5D-B6BD30F6DFB0}"/>
              </a:ext>
            </a:extLst>
          </p:cNvPr>
          <p:cNvSpPr/>
          <p:nvPr>
            <p:custDataLst>
              <p:tags r:id="rId67"/>
            </p:custDataLst>
          </p:nvPr>
        </p:nvSpPr>
        <p:spPr>
          <a:xfrm>
            <a:off x="10223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7" name="Rectangle 2426">
            <a:extLst>
              <a:ext uri="{FF2B5EF4-FFF2-40B4-BE49-F238E27FC236}">
                <a16:creationId xmlns:a16="http://schemas.microsoft.com/office/drawing/2014/main" id="{F560C741-24E3-2268-D2EA-4C74741DCA22}"/>
              </a:ext>
            </a:extLst>
          </p:cNvPr>
          <p:cNvSpPr/>
          <p:nvPr>
            <p:custDataLst>
              <p:tags r:id="rId68"/>
            </p:custDataLst>
          </p:nvPr>
        </p:nvSpPr>
        <p:spPr>
          <a:xfrm>
            <a:off x="10401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8" name="Rectangle 2427">
            <a:extLst>
              <a:ext uri="{FF2B5EF4-FFF2-40B4-BE49-F238E27FC236}">
                <a16:creationId xmlns:a16="http://schemas.microsoft.com/office/drawing/2014/main" id="{43FC8D82-6C78-E7EF-96F5-0F298175C00A}"/>
              </a:ext>
            </a:extLst>
          </p:cNvPr>
          <p:cNvSpPr/>
          <p:nvPr>
            <p:custDataLst>
              <p:tags r:id="rId69"/>
            </p:custDataLst>
          </p:nvPr>
        </p:nvSpPr>
        <p:spPr>
          <a:xfrm>
            <a:off x="10490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9" name="Rectangle 2428">
            <a:extLst>
              <a:ext uri="{FF2B5EF4-FFF2-40B4-BE49-F238E27FC236}">
                <a16:creationId xmlns:a16="http://schemas.microsoft.com/office/drawing/2014/main" id="{43F94D99-3E3A-5D69-9865-877E7E027DAC}"/>
              </a:ext>
            </a:extLst>
          </p:cNvPr>
          <p:cNvSpPr/>
          <p:nvPr>
            <p:custDataLst>
              <p:tags r:id="rId70"/>
            </p:custDataLst>
          </p:nvPr>
        </p:nvSpPr>
        <p:spPr>
          <a:xfrm>
            <a:off x="10579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4" name="Rectangle 1663">
            <a:extLst>
              <a:ext uri="{FF2B5EF4-FFF2-40B4-BE49-F238E27FC236}">
                <a16:creationId xmlns:a16="http://schemas.microsoft.com/office/drawing/2014/main" id="{DE0C0D26-27F6-8E0C-3E8D-E921C81469AD}"/>
              </a:ext>
            </a:extLst>
          </p:cNvPr>
          <p:cNvSpPr/>
          <p:nvPr>
            <p:custDataLst>
              <p:tags r:id="rId71"/>
            </p:custDataLst>
          </p:nvPr>
        </p:nvSpPr>
        <p:spPr>
          <a:xfrm>
            <a:off x="10756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5" name="Rectangle 1664">
            <a:extLst>
              <a:ext uri="{FF2B5EF4-FFF2-40B4-BE49-F238E27FC236}">
                <a16:creationId xmlns:a16="http://schemas.microsoft.com/office/drawing/2014/main" id="{0248FCAF-CDAE-9ADD-BE87-9E3A49F9BA64}"/>
              </a:ext>
            </a:extLst>
          </p:cNvPr>
          <p:cNvSpPr/>
          <p:nvPr>
            <p:custDataLst>
              <p:tags r:id="rId72"/>
            </p:custDataLst>
          </p:nvPr>
        </p:nvSpPr>
        <p:spPr>
          <a:xfrm>
            <a:off x="8267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6" name="Rectangle 1665">
            <a:extLst>
              <a:ext uri="{FF2B5EF4-FFF2-40B4-BE49-F238E27FC236}">
                <a16:creationId xmlns:a16="http://schemas.microsoft.com/office/drawing/2014/main" id="{BBC36DF1-B4B4-C770-D40C-DAD9A9D242D4}"/>
              </a:ext>
            </a:extLst>
          </p:cNvPr>
          <p:cNvSpPr/>
          <p:nvPr>
            <p:custDataLst>
              <p:tags r:id="rId73"/>
            </p:custDataLst>
          </p:nvPr>
        </p:nvSpPr>
        <p:spPr>
          <a:xfrm>
            <a:off x="8445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7" name="Rectangle 1666">
            <a:extLst>
              <a:ext uri="{FF2B5EF4-FFF2-40B4-BE49-F238E27FC236}">
                <a16:creationId xmlns:a16="http://schemas.microsoft.com/office/drawing/2014/main" id="{EEBBB04E-CC74-1B3E-A89F-FC83D94FAE8A}"/>
              </a:ext>
            </a:extLst>
          </p:cNvPr>
          <p:cNvSpPr/>
          <p:nvPr>
            <p:custDataLst>
              <p:tags r:id="rId74"/>
            </p:custDataLst>
          </p:nvPr>
        </p:nvSpPr>
        <p:spPr>
          <a:xfrm>
            <a:off x="8534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8" name="Rectangle 1667">
            <a:extLst>
              <a:ext uri="{FF2B5EF4-FFF2-40B4-BE49-F238E27FC236}">
                <a16:creationId xmlns:a16="http://schemas.microsoft.com/office/drawing/2014/main" id="{B13633B0-78D6-A41C-A7BB-2B8A19744CA1}"/>
              </a:ext>
            </a:extLst>
          </p:cNvPr>
          <p:cNvSpPr/>
          <p:nvPr>
            <p:custDataLst>
              <p:tags r:id="rId75"/>
            </p:custDataLst>
          </p:nvPr>
        </p:nvSpPr>
        <p:spPr>
          <a:xfrm>
            <a:off x="8623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9" name="Rectangle 1668">
            <a:extLst>
              <a:ext uri="{FF2B5EF4-FFF2-40B4-BE49-F238E27FC236}">
                <a16:creationId xmlns:a16="http://schemas.microsoft.com/office/drawing/2014/main" id="{D8EEAADF-6F07-99FB-3948-13F95D1D318D}"/>
              </a:ext>
            </a:extLst>
          </p:cNvPr>
          <p:cNvSpPr/>
          <p:nvPr>
            <p:custDataLst>
              <p:tags r:id="rId76"/>
            </p:custDataLst>
          </p:nvPr>
        </p:nvSpPr>
        <p:spPr>
          <a:xfrm>
            <a:off x="8801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0" name="Rectangle 1669">
            <a:extLst>
              <a:ext uri="{FF2B5EF4-FFF2-40B4-BE49-F238E27FC236}">
                <a16:creationId xmlns:a16="http://schemas.microsoft.com/office/drawing/2014/main" id="{EECCDCD2-7F22-3A82-5938-D28A8135C43A}"/>
              </a:ext>
            </a:extLst>
          </p:cNvPr>
          <p:cNvSpPr/>
          <p:nvPr>
            <p:custDataLst>
              <p:tags r:id="rId77"/>
            </p:custDataLst>
          </p:nvPr>
        </p:nvSpPr>
        <p:spPr>
          <a:xfrm>
            <a:off x="8978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1" name="Rectangle 1670">
            <a:extLst>
              <a:ext uri="{FF2B5EF4-FFF2-40B4-BE49-F238E27FC236}">
                <a16:creationId xmlns:a16="http://schemas.microsoft.com/office/drawing/2014/main" id="{A47BB6C7-C8FF-56AD-3976-AD2CDE734753}"/>
              </a:ext>
            </a:extLst>
          </p:cNvPr>
          <p:cNvSpPr/>
          <p:nvPr>
            <p:custDataLst>
              <p:tags r:id="rId78"/>
            </p:custDataLst>
          </p:nvPr>
        </p:nvSpPr>
        <p:spPr>
          <a:xfrm>
            <a:off x="9334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2" name="Rectangle 1671">
            <a:extLst>
              <a:ext uri="{FF2B5EF4-FFF2-40B4-BE49-F238E27FC236}">
                <a16:creationId xmlns:a16="http://schemas.microsoft.com/office/drawing/2014/main" id="{E7E485AD-4C99-E8D7-B3BD-CAEBBC7A619E}"/>
              </a:ext>
            </a:extLst>
          </p:cNvPr>
          <p:cNvSpPr/>
          <p:nvPr>
            <p:custDataLst>
              <p:tags r:id="rId79"/>
            </p:custDataLst>
          </p:nvPr>
        </p:nvSpPr>
        <p:spPr>
          <a:xfrm>
            <a:off x="9423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3" name="Rectangle 1672">
            <a:extLst>
              <a:ext uri="{FF2B5EF4-FFF2-40B4-BE49-F238E27FC236}">
                <a16:creationId xmlns:a16="http://schemas.microsoft.com/office/drawing/2014/main" id="{CFF0CECB-787A-44A7-F0FD-32C31D093EA3}"/>
              </a:ext>
            </a:extLst>
          </p:cNvPr>
          <p:cNvSpPr/>
          <p:nvPr>
            <p:custDataLst>
              <p:tags r:id="rId80"/>
            </p:custDataLst>
          </p:nvPr>
        </p:nvSpPr>
        <p:spPr>
          <a:xfrm>
            <a:off x="9512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4" name="Rectangle 1673">
            <a:extLst>
              <a:ext uri="{FF2B5EF4-FFF2-40B4-BE49-F238E27FC236}">
                <a16:creationId xmlns:a16="http://schemas.microsoft.com/office/drawing/2014/main" id="{450D38D7-91BB-2921-B5C8-91CBA245CBA6}"/>
              </a:ext>
            </a:extLst>
          </p:cNvPr>
          <p:cNvSpPr/>
          <p:nvPr>
            <p:custDataLst>
              <p:tags r:id="rId81"/>
            </p:custDataLst>
          </p:nvPr>
        </p:nvSpPr>
        <p:spPr>
          <a:xfrm>
            <a:off x="9690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5" name="Rectangle 1674">
            <a:extLst>
              <a:ext uri="{FF2B5EF4-FFF2-40B4-BE49-F238E27FC236}">
                <a16:creationId xmlns:a16="http://schemas.microsoft.com/office/drawing/2014/main" id="{EDB79DFC-2752-16A5-CFB8-62CC95D9DB37}"/>
              </a:ext>
            </a:extLst>
          </p:cNvPr>
          <p:cNvSpPr/>
          <p:nvPr>
            <p:custDataLst>
              <p:tags r:id="rId82"/>
            </p:custDataLst>
          </p:nvPr>
        </p:nvSpPr>
        <p:spPr>
          <a:xfrm>
            <a:off x="9867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6" name="Rectangle 1675">
            <a:extLst>
              <a:ext uri="{FF2B5EF4-FFF2-40B4-BE49-F238E27FC236}">
                <a16:creationId xmlns:a16="http://schemas.microsoft.com/office/drawing/2014/main" id="{3BEF6175-B962-0891-4B5B-E0940F05F125}"/>
              </a:ext>
            </a:extLst>
          </p:cNvPr>
          <p:cNvSpPr/>
          <p:nvPr>
            <p:custDataLst>
              <p:tags r:id="rId83"/>
            </p:custDataLst>
          </p:nvPr>
        </p:nvSpPr>
        <p:spPr>
          <a:xfrm>
            <a:off x="10045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7" name="Rectangle 1676">
            <a:extLst>
              <a:ext uri="{FF2B5EF4-FFF2-40B4-BE49-F238E27FC236}">
                <a16:creationId xmlns:a16="http://schemas.microsoft.com/office/drawing/2014/main" id="{0E930764-69D2-9D18-2749-B0DEA2D12FCB}"/>
              </a:ext>
            </a:extLst>
          </p:cNvPr>
          <p:cNvSpPr/>
          <p:nvPr>
            <p:custDataLst>
              <p:tags r:id="rId84"/>
            </p:custDataLst>
          </p:nvPr>
        </p:nvSpPr>
        <p:spPr>
          <a:xfrm>
            <a:off x="10223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8" name="Rectangle 1677">
            <a:extLst>
              <a:ext uri="{FF2B5EF4-FFF2-40B4-BE49-F238E27FC236}">
                <a16:creationId xmlns:a16="http://schemas.microsoft.com/office/drawing/2014/main" id="{5BE031B3-2F38-103E-7471-F438B15150BA}"/>
              </a:ext>
            </a:extLst>
          </p:cNvPr>
          <p:cNvSpPr/>
          <p:nvPr>
            <p:custDataLst>
              <p:tags r:id="rId85"/>
            </p:custDataLst>
          </p:nvPr>
        </p:nvSpPr>
        <p:spPr>
          <a:xfrm>
            <a:off x="10401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9" name="Rectangle 1678">
            <a:extLst>
              <a:ext uri="{FF2B5EF4-FFF2-40B4-BE49-F238E27FC236}">
                <a16:creationId xmlns:a16="http://schemas.microsoft.com/office/drawing/2014/main" id="{C7776734-8947-3D56-FFCD-828556A5F1BC}"/>
              </a:ext>
            </a:extLst>
          </p:cNvPr>
          <p:cNvSpPr/>
          <p:nvPr>
            <p:custDataLst>
              <p:tags r:id="rId86"/>
            </p:custDataLst>
          </p:nvPr>
        </p:nvSpPr>
        <p:spPr>
          <a:xfrm>
            <a:off x="104902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0" name="Rectangle 1679">
            <a:extLst>
              <a:ext uri="{FF2B5EF4-FFF2-40B4-BE49-F238E27FC236}">
                <a16:creationId xmlns:a16="http://schemas.microsoft.com/office/drawing/2014/main" id="{A032C170-5604-1564-F6E5-F7380244E1CF}"/>
              </a:ext>
            </a:extLst>
          </p:cNvPr>
          <p:cNvSpPr/>
          <p:nvPr>
            <p:custDataLst>
              <p:tags r:id="rId87"/>
            </p:custDataLst>
          </p:nvPr>
        </p:nvSpPr>
        <p:spPr>
          <a:xfrm>
            <a:off x="10579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1" name="Rectangle 1680">
            <a:extLst>
              <a:ext uri="{FF2B5EF4-FFF2-40B4-BE49-F238E27FC236}">
                <a16:creationId xmlns:a16="http://schemas.microsoft.com/office/drawing/2014/main" id="{5F9C4DB7-8EB7-5325-30A5-2324EA876D37}"/>
              </a:ext>
            </a:extLst>
          </p:cNvPr>
          <p:cNvSpPr/>
          <p:nvPr>
            <p:custDataLst>
              <p:tags r:id="rId88"/>
            </p:custDataLst>
          </p:nvPr>
        </p:nvSpPr>
        <p:spPr>
          <a:xfrm>
            <a:off x="10756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2" name="Rectangle 1681">
            <a:extLst>
              <a:ext uri="{FF2B5EF4-FFF2-40B4-BE49-F238E27FC236}">
                <a16:creationId xmlns:a16="http://schemas.microsoft.com/office/drawing/2014/main" id="{0A4DD53C-C21E-7271-BBB4-DD90140A1C50}"/>
              </a:ext>
            </a:extLst>
          </p:cNvPr>
          <p:cNvSpPr/>
          <p:nvPr>
            <p:custDataLst>
              <p:tags r:id="rId89"/>
            </p:custDataLst>
          </p:nvPr>
        </p:nvSpPr>
        <p:spPr>
          <a:xfrm>
            <a:off x="8267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3" name="Rectangle 1682">
            <a:extLst>
              <a:ext uri="{FF2B5EF4-FFF2-40B4-BE49-F238E27FC236}">
                <a16:creationId xmlns:a16="http://schemas.microsoft.com/office/drawing/2014/main" id="{82FBD6A2-5A78-BDD7-01FD-73B0582BFF3E}"/>
              </a:ext>
            </a:extLst>
          </p:cNvPr>
          <p:cNvSpPr/>
          <p:nvPr>
            <p:custDataLst>
              <p:tags r:id="rId90"/>
            </p:custDataLst>
          </p:nvPr>
        </p:nvSpPr>
        <p:spPr>
          <a:xfrm>
            <a:off x="88011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4" name="Rectangle 1683">
            <a:extLst>
              <a:ext uri="{FF2B5EF4-FFF2-40B4-BE49-F238E27FC236}">
                <a16:creationId xmlns:a16="http://schemas.microsoft.com/office/drawing/2014/main" id="{DE5BBC31-1BA0-4D4A-A30F-E8010B3B130E}"/>
              </a:ext>
            </a:extLst>
          </p:cNvPr>
          <p:cNvSpPr/>
          <p:nvPr>
            <p:custDataLst>
              <p:tags r:id="rId91"/>
            </p:custDataLst>
          </p:nvPr>
        </p:nvSpPr>
        <p:spPr>
          <a:xfrm>
            <a:off x="8978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5" name="Rectangle 1684">
            <a:extLst>
              <a:ext uri="{FF2B5EF4-FFF2-40B4-BE49-F238E27FC236}">
                <a16:creationId xmlns:a16="http://schemas.microsoft.com/office/drawing/2014/main" id="{8BB7C3D7-9D85-F015-E203-CD551475072C}"/>
              </a:ext>
            </a:extLst>
          </p:cNvPr>
          <p:cNvSpPr/>
          <p:nvPr>
            <p:custDataLst>
              <p:tags r:id="rId92"/>
            </p:custDataLst>
          </p:nvPr>
        </p:nvSpPr>
        <p:spPr>
          <a:xfrm>
            <a:off x="9067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6" name="Rectangle 1685">
            <a:extLst>
              <a:ext uri="{FF2B5EF4-FFF2-40B4-BE49-F238E27FC236}">
                <a16:creationId xmlns:a16="http://schemas.microsoft.com/office/drawing/2014/main" id="{4011FC38-9134-5D07-740D-8287CFA0BC5C}"/>
              </a:ext>
            </a:extLst>
          </p:cNvPr>
          <p:cNvSpPr/>
          <p:nvPr>
            <p:custDataLst>
              <p:tags r:id="rId93"/>
            </p:custDataLst>
          </p:nvPr>
        </p:nvSpPr>
        <p:spPr>
          <a:xfrm>
            <a:off x="9156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7" name="Rectangle 1686">
            <a:extLst>
              <a:ext uri="{FF2B5EF4-FFF2-40B4-BE49-F238E27FC236}">
                <a16:creationId xmlns:a16="http://schemas.microsoft.com/office/drawing/2014/main" id="{5A100160-D2D7-03FC-247B-3B35BFE3D299}"/>
              </a:ext>
            </a:extLst>
          </p:cNvPr>
          <p:cNvSpPr/>
          <p:nvPr>
            <p:custDataLst>
              <p:tags r:id="rId94"/>
            </p:custDataLst>
          </p:nvPr>
        </p:nvSpPr>
        <p:spPr>
          <a:xfrm>
            <a:off x="94234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8" name="Rectangle 1687">
            <a:extLst>
              <a:ext uri="{FF2B5EF4-FFF2-40B4-BE49-F238E27FC236}">
                <a16:creationId xmlns:a16="http://schemas.microsoft.com/office/drawing/2014/main" id="{31BD8C59-C091-C164-5D0E-42F67C53EA49}"/>
              </a:ext>
            </a:extLst>
          </p:cNvPr>
          <p:cNvSpPr/>
          <p:nvPr>
            <p:custDataLst>
              <p:tags r:id="rId95"/>
            </p:custDataLst>
          </p:nvPr>
        </p:nvSpPr>
        <p:spPr>
          <a:xfrm>
            <a:off x="95123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9" name="Rectangle 1688">
            <a:extLst>
              <a:ext uri="{FF2B5EF4-FFF2-40B4-BE49-F238E27FC236}">
                <a16:creationId xmlns:a16="http://schemas.microsoft.com/office/drawing/2014/main" id="{FF6B1569-78C6-B8EF-4632-D35E8EBFBCF6}"/>
              </a:ext>
            </a:extLst>
          </p:cNvPr>
          <p:cNvSpPr/>
          <p:nvPr>
            <p:custDataLst>
              <p:tags r:id="rId96"/>
            </p:custDataLst>
          </p:nvPr>
        </p:nvSpPr>
        <p:spPr>
          <a:xfrm>
            <a:off x="96012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0" name="Rectangle 1689">
            <a:extLst>
              <a:ext uri="{FF2B5EF4-FFF2-40B4-BE49-F238E27FC236}">
                <a16:creationId xmlns:a16="http://schemas.microsoft.com/office/drawing/2014/main" id="{088AF324-50BF-B61C-CB96-4DF0038E4BEA}"/>
              </a:ext>
            </a:extLst>
          </p:cNvPr>
          <p:cNvSpPr/>
          <p:nvPr>
            <p:custDataLst>
              <p:tags r:id="rId97"/>
            </p:custDataLst>
          </p:nvPr>
        </p:nvSpPr>
        <p:spPr>
          <a:xfrm>
            <a:off x="9956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1" name="Rectangle 1690">
            <a:extLst>
              <a:ext uri="{FF2B5EF4-FFF2-40B4-BE49-F238E27FC236}">
                <a16:creationId xmlns:a16="http://schemas.microsoft.com/office/drawing/2014/main" id="{F3090F58-E438-B098-3EB3-16CC4CA5D68A}"/>
              </a:ext>
            </a:extLst>
          </p:cNvPr>
          <p:cNvSpPr/>
          <p:nvPr>
            <p:custDataLst>
              <p:tags r:id="rId98"/>
            </p:custDataLst>
          </p:nvPr>
        </p:nvSpPr>
        <p:spPr>
          <a:xfrm>
            <a:off x="102235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2" name="Rectangle 1691">
            <a:extLst>
              <a:ext uri="{FF2B5EF4-FFF2-40B4-BE49-F238E27FC236}">
                <a16:creationId xmlns:a16="http://schemas.microsoft.com/office/drawing/2014/main" id="{DF3C6ECA-CC9E-E096-3990-3BC2FA3D86D9}"/>
              </a:ext>
            </a:extLst>
          </p:cNvPr>
          <p:cNvSpPr/>
          <p:nvPr>
            <p:custDataLst>
              <p:tags r:id="rId99"/>
            </p:custDataLst>
          </p:nvPr>
        </p:nvSpPr>
        <p:spPr>
          <a:xfrm>
            <a:off x="10756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3" name="Rectangle 1692">
            <a:extLst>
              <a:ext uri="{FF2B5EF4-FFF2-40B4-BE49-F238E27FC236}">
                <a16:creationId xmlns:a16="http://schemas.microsoft.com/office/drawing/2014/main" id="{8A9470F1-2A4C-A6D2-ED8E-5D6249858DB5}"/>
              </a:ext>
            </a:extLst>
          </p:cNvPr>
          <p:cNvSpPr/>
          <p:nvPr>
            <p:custDataLst>
              <p:tags r:id="rId100"/>
            </p:custDataLst>
          </p:nvPr>
        </p:nvSpPr>
        <p:spPr>
          <a:xfrm>
            <a:off x="8267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4" name="Rectangle 863">
            <a:extLst>
              <a:ext uri="{FF2B5EF4-FFF2-40B4-BE49-F238E27FC236}">
                <a16:creationId xmlns:a16="http://schemas.microsoft.com/office/drawing/2014/main" id="{004FBFE8-2CF0-9DE1-1518-ABDAB7FF375A}"/>
              </a:ext>
            </a:extLst>
          </p:cNvPr>
          <p:cNvSpPr/>
          <p:nvPr>
            <p:custDataLst>
              <p:tags r:id="rId101"/>
            </p:custDataLst>
          </p:nvPr>
        </p:nvSpPr>
        <p:spPr>
          <a:xfrm>
            <a:off x="83566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5" name="Rectangle 864">
            <a:extLst>
              <a:ext uri="{FF2B5EF4-FFF2-40B4-BE49-F238E27FC236}">
                <a16:creationId xmlns:a16="http://schemas.microsoft.com/office/drawing/2014/main" id="{C9955C07-6F7C-70B4-F7D0-4407BBE0B2FB}"/>
              </a:ext>
            </a:extLst>
          </p:cNvPr>
          <p:cNvSpPr/>
          <p:nvPr>
            <p:custDataLst>
              <p:tags r:id="rId102"/>
            </p:custDataLst>
          </p:nvPr>
        </p:nvSpPr>
        <p:spPr>
          <a:xfrm>
            <a:off x="8445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6" name="Rectangle 865">
            <a:extLst>
              <a:ext uri="{FF2B5EF4-FFF2-40B4-BE49-F238E27FC236}">
                <a16:creationId xmlns:a16="http://schemas.microsoft.com/office/drawing/2014/main" id="{C35AFD23-63C3-DCF2-5900-3955DC155E1B}"/>
              </a:ext>
            </a:extLst>
          </p:cNvPr>
          <p:cNvSpPr/>
          <p:nvPr>
            <p:custDataLst>
              <p:tags r:id="rId103"/>
            </p:custDataLst>
          </p:nvPr>
        </p:nvSpPr>
        <p:spPr>
          <a:xfrm>
            <a:off x="8534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7" name="Rectangle 866">
            <a:extLst>
              <a:ext uri="{FF2B5EF4-FFF2-40B4-BE49-F238E27FC236}">
                <a16:creationId xmlns:a16="http://schemas.microsoft.com/office/drawing/2014/main" id="{51699876-A2CC-5E2F-271A-3C8DFB4D4F43}"/>
              </a:ext>
            </a:extLst>
          </p:cNvPr>
          <p:cNvSpPr/>
          <p:nvPr>
            <p:custDataLst>
              <p:tags r:id="rId104"/>
            </p:custDataLst>
          </p:nvPr>
        </p:nvSpPr>
        <p:spPr>
          <a:xfrm>
            <a:off x="8623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8" name="Rectangle 867">
            <a:extLst>
              <a:ext uri="{FF2B5EF4-FFF2-40B4-BE49-F238E27FC236}">
                <a16:creationId xmlns:a16="http://schemas.microsoft.com/office/drawing/2014/main" id="{F4120C21-B834-C15C-AEB6-669EA0DA41A1}"/>
              </a:ext>
            </a:extLst>
          </p:cNvPr>
          <p:cNvSpPr/>
          <p:nvPr>
            <p:custDataLst>
              <p:tags r:id="rId105"/>
            </p:custDataLst>
          </p:nvPr>
        </p:nvSpPr>
        <p:spPr>
          <a:xfrm>
            <a:off x="8712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9" name="Rectangle 868">
            <a:extLst>
              <a:ext uri="{FF2B5EF4-FFF2-40B4-BE49-F238E27FC236}">
                <a16:creationId xmlns:a16="http://schemas.microsoft.com/office/drawing/2014/main" id="{203F25AE-3BA0-D1AF-97F8-4FFCBE3D9140}"/>
              </a:ext>
            </a:extLst>
          </p:cNvPr>
          <p:cNvSpPr/>
          <p:nvPr>
            <p:custDataLst>
              <p:tags r:id="rId106"/>
            </p:custDataLst>
          </p:nvPr>
        </p:nvSpPr>
        <p:spPr>
          <a:xfrm>
            <a:off x="8801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0" name="Rectangle 869">
            <a:extLst>
              <a:ext uri="{FF2B5EF4-FFF2-40B4-BE49-F238E27FC236}">
                <a16:creationId xmlns:a16="http://schemas.microsoft.com/office/drawing/2014/main" id="{4D1446F6-628E-434F-C70A-95A68ACD7A98}"/>
              </a:ext>
            </a:extLst>
          </p:cNvPr>
          <p:cNvSpPr/>
          <p:nvPr>
            <p:custDataLst>
              <p:tags r:id="rId107"/>
            </p:custDataLst>
          </p:nvPr>
        </p:nvSpPr>
        <p:spPr>
          <a:xfrm>
            <a:off x="8978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1" name="Rectangle 870">
            <a:extLst>
              <a:ext uri="{FF2B5EF4-FFF2-40B4-BE49-F238E27FC236}">
                <a16:creationId xmlns:a16="http://schemas.microsoft.com/office/drawing/2014/main" id="{FF9FD374-788D-FD65-51C6-24293746D1C4}"/>
              </a:ext>
            </a:extLst>
          </p:cNvPr>
          <p:cNvSpPr/>
          <p:nvPr>
            <p:custDataLst>
              <p:tags r:id="rId108"/>
            </p:custDataLst>
          </p:nvPr>
        </p:nvSpPr>
        <p:spPr>
          <a:xfrm>
            <a:off x="9156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2" name="Rectangle 871">
            <a:extLst>
              <a:ext uri="{FF2B5EF4-FFF2-40B4-BE49-F238E27FC236}">
                <a16:creationId xmlns:a16="http://schemas.microsoft.com/office/drawing/2014/main" id="{F829F827-C14F-592C-8151-FB1F35C14F2F}"/>
              </a:ext>
            </a:extLst>
          </p:cNvPr>
          <p:cNvSpPr/>
          <p:nvPr>
            <p:custDataLst>
              <p:tags r:id="rId109"/>
            </p:custDataLst>
          </p:nvPr>
        </p:nvSpPr>
        <p:spPr>
          <a:xfrm>
            <a:off x="9334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3" name="Rectangle 872">
            <a:extLst>
              <a:ext uri="{FF2B5EF4-FFF2-40B4-BE49-F238E27FC236}">
                <a16:creationId xmlns:a16="http://schemas.microsoft.com/office/drawing/2014/main" id="{20D37D13-2D96-8B45-058E-BF781F1093EA}"/>
              </a:ext>
            </a:extLst>
          </p:cNvPr>
          <p:cNvSpPr/>
          <p:nvPr>
            <p:custDataLst>
              <p:tags r:id="rId110"/>
            </p:custDataLst>
          </p:nvPr>
        </p:nvSpPr>
        <p:spPr>
          <a:xfrm>
            <a:off x="9512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4" name="Rectangle 873">
            <a:extLst>
              <a:ext uri="{FF2B5EF4-FFF2-40B4-BE49-F238E27FC236}">
                <a16:creationId xmlns:a16="http://schemas.microsoft.com/office/drawing/2014/main" id="{1C6C3BDD-F5D0-A0FA-2719-44BB3BA8158B}"/>
              </a:ext>
            </a:extLst>
          </p:cNvPr>
          <p:cNvSpPr/>
          <p:nvPr>
            <p:custDataLst>
              <p:tags r:id="rId111"/>
            </p:custDataLst>
          </p:nvPr>
        </p:nvSpPr>
        <p:spPr>
          <a:xfrm>
            <a:off x="9690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5" name="Rectangle 874">
            <a:extLst>
              <a:ext uri="{FF2B5EF4-FFF2-40B4-BE49-F238E27FC236}">
                <a16:creationId xmlns:a16="http://schemas.microsoft.com/office/drawing/2014/main" id="{77D94B2D-AF99-EFC4-8A63-1A6AEE602C01}"/>
              </a:ext>
            </a:extLst>
          </p:cNvPr>
          <p:cNvSpPr/>
          <p:nvPr>
            <p:custDataLst>
              <p:tags r:id="rId112"/>
            </p:custDataLst>
          </p:nvPr>
        </p:nvSpPr>
        <p:spPr>
          <a:xfrm>
            <a:off x="9867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6" name="Rectangle 875">
            <a:extLst>
              <a:ext uri="{FF2B5EF4-FFF2-40B4-BE49-F238E27FC236}">
                <a16:creationId xmlns:a16="http://schemas.microsoft.com/office/drawing/2014/main" id="{CED071F3-D955-F96A-E241-2B6DDBB52D9C}"/>
              </a:ext>
            </a:extLst>
          </p:cNvPr>
          <p:cNvSpPr/>
          <p:nvPr>
            <p:custDataLst>
              <p:tags r:id="rId113"/>
            </p:custDataLst>
          </p:nvPr>
        </p:nvSpPr>
        <p:spPr>
          <a:xfrm>
            <a:off x="10045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7" name="Rectangle 876">
            <a:extLst>
              <a:ext uri="{FF2B5EF4-FFF2-40B4-BE49-F238E27FC236}">
                <a16:creationId xmlns:a16="http://schemas.microsoft.com/office/drawing/2014/main" id="{DF7075F8-D2A7-21A4-9F20-715EF9E47A3E}"/>
              </a:ext>
            </a:extLst>
          </p:cNvPr>
          <p:cNvSpPr/>
          <p:nvPr>
            <p:custDataLst>
              <p:tags r:id="rId114"/>
            </p:custDataLst>
          </p:nvPr>
        </p:nvSpPr>
        <p:spPr>
          <a:xfrm>
            <a:off x="10223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8" name="Rectangle 877">
            <a:extLst>
              <a:ext uri="{FF2B5EF4-FFF2-40B4-BE49-F238E27FC236}">
                <a16:creationId xmlns:a16="http://schemas.microsoft.com/office/drawing/2014/main" id="{A96BB455-9161-B06D-AB76-DB48B144DCC4}"/>
              </a:ext>
            </a:extLst>
          </p:cNvPr>
          <p:cNvSpPr/>
          <p:nvPr>
            <p:custDataLst>
              <p:tags r:id="rId115"/>
            </p:custDataLst>
          </p:nvPr>
        </p:nvSpPr>
        <p:spPr>
          <a:xfrm>
            <a:off x="10312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9" name="Rectangle 878">
            <a:extLst>
              <a:ext uri="{FF2B5EF4-FFF2-40B4-BE49-F238E27FC236}">
                <a16:creationId xmlns:a16="http://schemas.microsoft.com/office/drawing/2014/main" id="{E76E8FC9-22F4-D65E-E700-B3BFDEC762FA}"/>
              </a:ext>
            </a:extLst>
          </p:cNvPr>
          <p:cNvSpPr/>
          <p:nvPr>
            <p:custDataLst>
              <p:tags r:id="rId116"/>
            </p:custDataLst>
          </p:nvPr>
        </p:nvSpPr>
        <p:spPr>
          <a:xfrm>
            <a:off x="10401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0" name="Rectangle 879">
            <a:extLst>
              <a:ext uri="{FF2B5EF4-FFF2-40B4-BE49-F238E27FC236}">
                <a16:creationId xmlns:a16="http://schemas.microsoft.com/office/drawing/2014/main" id="{4DAFD1E6-32FF-BA90-6E37-FBF294704C7A}"/>
              </a:ext>
            </a:extLst>
          </p:cNvPr>
          <p:cNvSpPr/>
          <p:nvPr>
            <p:custDataLst>
              <p:tags r:id="rId117"/>
            </p:custDataLst>
          </p:nvPr>
        </p:nvSpPr>
        <p:spPr>
          <a:xfrm>
            <a:off x="10490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1" name="Rectangle 880">
            <a:extLst>
              <a:ext uri="{FF2B5EF4-FFF2-40B4-BE49-F238E27FC236}">
                <a16:creationId xmlns:a16="http://schemas.microsoft.com/office/drawing/2014/main" id="{4BFA6E04-AA9D-19A6-2182-D2287C35BF4D}"/>
              </a:ext>
            </a:extLst>
          </p:cNvPr>
          <p:cNvSpPr/>
          <p:nvPr>
            <p:custDataLst>
              <p:tags r:id="rId118"/>
            </p:custDataLst>
          </p:nvPr>
        </p:nvSpPr>
        <p:spPr>
          <a:xfrm>
            <a:off x="10579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2" name="Rectangle 881">
            <a:extLst>
              <a:ext uri="{FF2B5EF4-FFF2-40B4-BE49-F238E27FC236}">
                <a16:creationId xmlns:a16="http://schemas.microsoft.com/office/drawing/2014/main" id="{9523A566-5830-BDDA-1617-CBF1AC9B8A85}"/>
              </a:ext>
            </a:extLst>
          </p:cNvPr>
          <p:cNvSpPr/>
          <p:nvPr>
            <p:custDataLst>
              <p:tags r:id="rId119"/>
            </p:custDataLst>
          </p:nvPr>
        </p:nvSpPr>
        <p:spPr>
          <a:xfrm>
            <a:off x="106680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3" name="Rectangle 882">
            <a:extLst>
              <a:ext uri="{FF2B5EF4-FFF2-40B4-BE49-F238E27FC236}">
                <a16:creationId xmlns:a16="http://schemas.microsoft.com/office/drawing/2014/main" id="{A498D8C0-15D3-D831-3BF0-2A7D5B2F1268}"/>
              </a:ext>
            </a:extLst>
          </p:cNvPr>
          <p:cNvSpPr/>
          <p:nvPr>
            <p:custDataLst>
              <p:tags r:id="rId120"/>
            </p:custDataLst>
          </p:nvPr>
        </p:nvSpPr>
        <p:spPr>
          <a:xfrm>
            <a:off x="10756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4" name="Rectangle 883">
            <a:extLst>
              <a:ext uri="{FF2B5EF4-FFF2-40B4-BE49-F238E27FC236}">
                <a16:creationId xmlns:a16="http://schemas.microsoft.com/office/drawing/2014/main" id="{A0A0B050-9BA9-FCDF-C1C1-1D12FCA2D3E6}"/>
              </a:ext>
            </a:extLst>
          </p:cNvPr>
          <p:cNvSpPr/>
          <p:nvPr>
            <p:custDataLst>
              <p:tags r:id="rId121"/>
            </p:custDataLst>
          </p:nvPr>
        </p:nvSpPr>
        <p:spPr>
          <a:xfrm>
            <a:off x="89789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5" name="Rectangle 884">
            <a:extLst>
              <a:ext uri="{FF2B5EF4-FFF2-40B4-BE49-F238E27FC236}">
                <a16:creationId xmlns:a16="http://schemas.microsoft.com/office/drawing/2014/main" id="{A03BCFA7-1F81-3E1E-1D94-F9CAABB9E892}"/>
              </a:ext>
            </a:extLst>
          </p:cNvPr>
          <p:cNvSpPr/>
          <p:nvPr>
            <p:custDataLst>
              <p:tags r:id="rId122"/>
            </p:custDataLst>
          </p:nvPr>
        </p:nvSpPr>
        <p:spPr>
          <a:xfrm>
            <a:off x="92456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6" name="Rectangle 885">
            <a:extLst>
              <a:ext uri="{FF2B5EF4-FFF2-40B4-BE49-F238E27FC236}">
                <a16:creationId xmlns:a16="http://schemas.microsoft.com/office/drawing/2014/main" id="{9AE688E6-B83D-6329-6544-7D63970B1E3B}"/>
              </a:ext>
            </a:extLst>
          </p:cNvPr>
          <p:cNvSpPr/>
          <p:nvPr>
            <p:custDataLst>
              <p:tags r:id="rId123"/>
            </p:custDataLst>
          </p:nvPr>
        </p:nvSpPr>
        <p:spPr>
          <a:xfrm>
            <a:off x="93345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7" name="Rectangle 886">
            <a:extLst>
              <a:ext uri="{FF2B5EF4-FFF2-40B4-BE49-F238E27FC236}">
                <a16:creationId xmlns:a16="http://schemas.microsoft.com/office/drawing/2014/main" id="{BC62D552-C486-7221-0C2B-05697711CFDA}"/>
              </a:ext>
            </a:extLst>
          </p:cNvPr>
          <p:cNvSpPr/>
          <p:nvPr>
            <p:custDataLst>
              <p:tags r:id="rId124"/>
            </p:custDataLst>
          </p:nvPr>
        </p:nvSpPr>
        <p:spPr>
          <a:xfrm>
            <a:off x="95123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8" name="Rectangle 887">
            <a:extLst>
              <a:ext uri="{FF2B5EF4-FFF2-40B4-BE49-F238E27FC236}">
                <a16:creationId xmlns:a16="http://schemas.microsoft.com/office/drawing/2014/main" id="{2DF49F46-8AC0-3719-0E7B-DE1BF8425508}"/>
              </a:ext>
            </a:extLst>
          </p:cNvPr>
          <p:cNvSpPr/>
          <p:nvPr>
            <p:custDataLst>
              <p:tags r:id="rId125"/>
            </p:custDataLst>
          </p:nvPr>
        </p:nvSpPr>
        <p:spPr>
          <a:xfrm>
            <a:off x="100457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9" name="Rectangle 888">
            <a:extLst>
              <a:ext uri="{FF2B5EF4-FFF2-40B4-BE49-F238E27FC236}">
                <a16:creationId xmlns:a16="http://schemas.microsoft.com/office/drawing/2014/main" id="{068CD4F8-9779-3072-3D6E-203DF54FD95E}"/>
              </a:ext>
            </a:extLst>
          </p:cNvPr>
          <p:cNvSpPr/>
          <p:nvPr>
            <p:custDataLst>
              <p:tags r:id="rId126"/>
            </p:custDataLst>
          </p:nvPr>
        </p:nvSpPr>
        <p:spPr>
          <a:xfrm>
            <a:off x="8267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0" name="Rectangle 889">
            <a:extLst>
              <a:ext uri="{FF2B5EF4-FFF2-40B4-BE49-F238E27FC236}">
                <a16:creationId xmlns:a16="http://schemas.microsoft.com/office/drawing/2014/main" id="{E89B42D8-F992-8952-A951-541B70BC133A}"/>
              </a:ext>
            </a:extLst>
          </p:cNvPr>
          <p:cNvSpPr/>
          <p:nvPr>
            <p:custDataLst>
              <p:tags r:id="rId127"/>
            </p:custDataLst>
          </p:nvPr>
        </p:nvSpPr>
        <p:spPr>
          <a:xfrm>
            <a:off x="8623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1" name="Rectangle 890">
            <a:extLst>
              <a:ext uri="{FF2B5EF4-FFF2-40B4-BE49-F238E27FC236}">
                <a16:creationId xmlns:a16="http://schemas.microsoft.com/office/drawing/2014/main" id="{F51B5426-4ED3-DE49-2B7C-F3CA0035D1B4}"/>
              </a:ext>
            </a:extLst>
          </p:cNvPr>
          <p:cNvSpPr/>
          <p:nvPr>
            <p:custDataLst>
              <p:tags r:id="rId128"/>
            </p:custDataLst>
          </p:nvPr>
        </p:nvSpPr>
        <p:spPr>
          <a:xfrm>
            <a:off x="8801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2" name="Rectangle 2781">
            <a:extLst>
              <a:ext uri="{FF2B5EF4-FFF2-40B4-BE49-F238E27FC236}">
                <a16:creationId xmlns:a16="http://schemas.microsoft.com/office/drawing/2014/main" id="{266F776C-7B6E-7B94-3689-3F9A8B5AFFFC}"/>
              </a:ext>
            </a:extLst>
          </p:cNvPr>
          <p:cNvSpPr/>
          <p:nvPr>
            <p:custDataLst>
              <p:tags r:id="rId129"/>
            </p:custDataLst>
          </p:nvPr>
        </p:nvSpPr>
        <p:spPr>
          <a:xfrm>
            <a:off x="8890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3" name="Rectangle 2782">
            <a:extLst>
              <a:ext uri="{FF2B5EF4-FFF2-40B4-BE49-F238E27FC236}">
                <a16:creationId xmlns:a16="http://schemas.microsoft.com/office/drawing/2014/main" id="{557E8F34-384B-BE47-158B-FF238D2B4713}"/>
              </a:ext>
            </a:extLst>
          </p:cNvPr>
          <p:cNvSpPr/>
          <p:nvPr>
            <p:custDataLst>
              <p:tags r:id="rId130"/>
            </p:custDataLst>
          </p:nvPr>
        </p:nvSpPr>
        <p:spPr>
          <a:xfrm>
            <a:off x="8978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4" name="Rectangle 2783">
            <a:extLst>
              <a:ext uri="{FF2B5EF4-FFF2-40B4-BE49-F238E27FC236}">
                <a16:creationId xmlns:a16="http://schemas.microsoft.com/office/drawing/2014/main" id="{E49856C2-F592-847F-69BD-DC8E33E4B471}"/>
              </a:ext>
            </a:extLst>
          </p:cNvPr>
          <p:cNvSpPr/>
          <p:nvPr>
            <p:custDataLst>
              <p:tags r:id="rId131"/>
            </p:custDataLst>
          </p:nvPr>
        </p:nvSpPr>
        <p:spPr>
          <a:xfrm>
            <a:off x="90678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5" name="Rectangle 2784">
            <a:extLst>
              <a:ext uri="{FF2B5EF4-FFF2-40B4-BE49-F238E27FC236}">
                <a16:creationId xmlns:a16="http://schemas.microsoft.com/office/drawing/2014/main" id="{ADD28C37-C14B-CD20-DEC2-FD8564EB1AD4}"/>
              </a:ext>
            </a:extLst>
          </p:cNvPr>
          <p:cNvSpPr/>
          <p:nvPr>
            <p:custDataLst>
              <p:tags r:id="rId132"/>
            </p:custDataLst>
          </p:nvPr>
        </p:nvSpPr>
        <p:spPr>
          <a:xfrm>
            <a:off x="9334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6" name="Rectangle 2785">
            <a:extLst>
              <a:ext uri="{FF2B5EF4-FFF2-40B4-BE49-F238E27FC236}">
                <a16:creationId xmlns:a16="http://schemas.microsoft.com/office/drawing/2014/main" id="{CF08DBF3-FFB6-EFCD-388D-24DE7D7FACEC}"/>
              </a:ext>
            </a:extLst>
          </p:cNvPr>
          <p:cNvSpPr/>
          <p:nvPr>
            <p:custDataLst>
              <p:tags r:id="rId133"/>
            </p:custDataLst>
          </p:nvPr>
        </p:nvSpPr>
        <p:spPr>
          <a:xfrm>
            <a:off x="9423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7" name="Rectangle 2786">
            <a:extLst>
              <a:ext uri="{FF2B5EF4-FFF2-40B4-BE49-F238E27FC236}">
                <a16:creationId xmlns:a16="http://schemas.microsoft.com/office/drawing/2014/main" id="{0F78491B-BE4B-6BAC-6A40-11DF1361ABA7}"/>
              </a:ext>
            </a:extLst>
          </p:cNvPr>
          <p:cNvSpPr/>
          <p:nvPr>
            <p:custDataLst>
              <p:tags r:id="rId134"/>
            </p:custDataLst>
          </p:nvPr>
        </p:nvSpPr>
        <p:spPr>
          <a:xfrm>
            <a:off x="9512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8" name="Rectangle 2787">
            <a:extLst>
              <a:ext uri="{FF2B5EF4-FFF2-40B4-BE49-F238E27FC236}">
                <a16:creationId xmlns:a16="http://schemas.microsoft.com/office/drawing/2014/main" id="{193EDE0E-34F6-B8CD-AEA8-23B8253BC7C4}"/>
              </a:ext>
            </a:extLst>
          </p:cNvPr>
          <p:cNvSpPr/>
          <p:nvPr>
            <p:custDataLst>
              <p:tags r:id="rId135"/>
            </p:custDataLst>
          </p:nvPr>
        </p:nvSpPr>
        <p:spPr>
          <a:xfrm>
            <a:off x="9601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9" name="Rectangle 2788">
            <a:extLst>
              <a:ext uri="{FF2B5EF4-FFF2-40B4-BE49-F238E27FC236}">
                <a16:creationId xmlns:a16="http://schemas.microsoft.com/office/drawing/2014/main" id="{9E72412D-35BC-371F-3140-C4F9024E9060}"/>
              </a:ext>
            </a:extLst>
          </p:cNvPr>
          <p:cNvSpPr/>
          <p:nvPr>
            <p:custDataLst>
              <p:tags r:id="rId136"/>
            </p:custDataLst>
          </p:nvPr>
        </p:nvSpPr>
        <p:spPr>
          <a:xfrm>
            <a:off x="9690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0" name="Rectangle 2789">
            <a:extLst>
              <a:ext uri="{FF2B5EF4-FFF2-40B4-BE49-F238E27FC236}">
                <a16:creationId xmlns:a16="http://schemas.microsoft.com/office/drawing/2014/main" id="{FACEAD6E-B948-F57D-0BF9-A05ADB620310}"/>
              </a:ext>
            </a:extLst>
          </p:cNvPr>
          <p:cNvSpPr/>
          <p:nvPr>
            <p:custDataLst>
              <p:tags r:id="rId137"/>
            </p:custDataLst>
          </p:nvPr>
        </p:nvSpPr>
        <p:spPr>
          <a:xfrm>
            <a:off x="9779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1" name="Rectangle 2790">
            <a:extLst>
              <a:ext uri="{FF2B5EF4-FFF2-40B4-BE49-F238E27FC236}">
                <a16:creationId xmlns:a16="http://schemas.microsoft.com/office/drawing/2014/main" id="{3C7EBF3F-59F9-3833-4AF7-AF508CC922C8}"/>
              </a:ext>
            </a:extLst>
          </p:cNvPr>
          <p:cNvSpPr/>
          <p:nvPr>
            <p:custDataLst>
              <p:tags r:id="rId138"/>
            </p:custDataLst>
          </p:nvPr>
        </p:nvSpPr>
        <p:spPr>
          <a:xfrm>
            <a:off x="9867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2" name="Rectangle 2791">
            <a:extLst>
              <a:ext uri="{FF2B5EF4-FFF2-40B4-BE49-F238E27FC236}">
                <a16:creationId xmlns:a16="http://schemas.microsoft.com/office/drawing/2014/main" id="{4F8D66FD-C511-CEB9-4FB9-95F4F7AE597C}"/>
              </a:ext>
            </a:extLst>
          </p:cNvPr>
          <p:cNvSpPr/>
          <p:nvPr>
            <p:custDataLst>
              <p:tags r:id="rId139"/>
            </p:custDataLst>
          </p:nvPr>
        </p:nvSpPr>
        <p:spPr>
          <a:xfrm>
            <a:off x="10045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3" name="Rectangle 2792">
            <a:extLst>
              <a:ext uri="{FF2B5EF4-FFF2-40B4-BE49-F238E27FC236}">
                <a16:creationId xmlns:a16="http://schemas.microsoft.com/office/drawing/2014/main" id="{7B1D7797-1ABD-4A85-2B13-A0D269ECA45E}"/>
              </a:ext>
            </a:extLst>
          </p:cNvPr>
          <p:cNvSpPr/>
          <p:nvPr>
            <p:custDataLst>
              <p:tags r:id="rId140"/>
            </p:custDataLst>
          </p:nvPr>
        </p:nvSpPr>
        <p:spPr>
          <a:xfrm>
            <a:off x="101346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4" name="Rectangle 2793">
            <a:extLst>
              <a:ext uri="{FF2B5EF4-FFF2-40B4-BE49-F238E27FC236}">
                <a16:creationId xmlns:a16="http://schemas.microsoft.com/office/drawing/2014/main" id="{9492F3BC-BCE4-BBEE-93B8-EB5864982BEB}"/>
              </a:ext>
            </a:extLst>
          </p:cNvPr>
          <p:cNvSpPr/>
          <p:nvPr>
            <p:custDataLst>
              <p:tags r:id="rId141"/>
            </p:custDataLst>
          </p:nvPr>
        </p:nvSpPr>
        <p:spPr>
          <a:xfrm>
            <a:off x="10223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5" name="Rectangle 2794">
            <a:extLst>
              <a:ext uri="{FF2B5EF4-FFF2-40B4-BE49-F238E27FC236}">
                <a16:creationId xmlns:a16="http://schemas.microsoft.com/office/drawing/2014/main" id="{A0A2D821-1420-B19C-2982-4DC0B3F28C91}"/>
              </a:ext>
            </a:extLst>
          </p:cNvPr>
          <p:cNvSpPr/>
          <p:nvPr>
            <p:custDataLst>
              <p:tags r:id="rId142"/>
            </p:custDataLst>
          </p:nvPr>
        </p:nvSpPr>
        <p:spPr>
          <a:xfrm>
            <a:off x="10312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6" name="Rectangle 2795">
            <a:extLst>
              <a:ext uri="{FF2B5EF4-FFF2-40B4-BE49-F238E27FC236}">
                <a16:creationId xmlns:a16="http://schemas.microsoft.com/office/drawing/2014/main" id="{0AEA0571-72CA-0815-164D-9D9160C556B0}"/>
              </a:ext>
            </a:extLst>
          </p:cNvPr>
          <p:cNvSpPr/>
          <p:nvPr>
            <p:custDataLst>
              <p:tags r:id="rId143"/>
            </p:custDataLst>
          </p:nvPr>
        </p:nvSpPr>
        <p:spPr>
          <a:xfrm>
            <a:off x="10401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7" name="Rectangle 2796">
            <a:extLst>
              <a:ext uri="{FF2B5EF4-FFF2-40B4-BE49-F238E27FC236}">
                <a16:creationId xmlns:a16="http://schemas.microsoft.com/office/drawing/2014/main" id="{071849D4-C7B5-B06E-623C-BA6E7D40332D}"/>
              </a:ext>
            </a:extLst>
          </p:cNvPr>
          <p:cNvSpPr/>
          <p:nvPr>
            <p:custDataLst>
              <p:tags r:id="rId144"/>
            </p:custDataLst>
          </p:nvPr>
        </p:nvSpPr>
        <p:spPr>
          <a:xfrm>
            <a:off x="10490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8" name="Rectangle 2797">
            <a:extLst>
              <a:ext uri="{FF2B5EF4-FFF2-40B4-BE49-F238E27FC236}">
                <a16:creationId xmlns:a16="http://schemas.microsoft.com/office/drawing/2014/main" id="{73A16229-7931-CE55-1E13-6F37FA7DE793}"/>
              </a:ext>
            </a:extLst>
          </p:cNvPr>
          <p:cNvSpPr/>
          <p:nvPr>
            <p:custDataLst>
              <p:tags r:id="rId145"/>
            </p:custDataLst>
          </p:nvPr>
        </p:nvSpPr>
        <p:spPr>
          <a:xfrm>
            <a:off x="10756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9" name="Rectangle 2798">
            <a:extLst>
              <a:ext uri="{FF2B5EF4-FFF2-40B4-BE49-F238E27FC236}">
                <a16:creationId xmlns:a16="http://schemas.microsoft.com/office/drawing/2014/main" id="{5BCEB6DC-57C9-9145-166F-76ACC53260F0}"/>
              </a:ext>
            </a:extLst>
          </p:cNvPr>
          <p:cNvSpPr/>
          <p:nvPr>
            <p:custDataLst>
              <p:tags r:id="rId146"/>
            </p:custDataLst>
          </p:nvPr>
        </p:nvSpPr>
        <p:spPr>
          <a:xfrm>
            <a:off x="82677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0" name="Rectangle 2799">
            <a:extLst>
              <a:ext uri="{FF2B5EF4-FFF2-40B4-BE49-F238E27FC236}">
                <a16:creationId xmlns:a16="http://schemas.microsoft.com/office/drawing/2014/main" id="{31CE2EB3-3578-38DB-AAF5-8FB23ABC170C}"/>
              </a:ext>
            </a:extLst>
          </p:cNvPr>
          <p:cNvSpPr/>
          <p:nvPr>
            <p:custDataLst>
              <p:tags r:id="rId147"/>
            </p:custDataLst>
          </p:nvPr>
        </p:nvSpPr>
        <p:spPr>
          <a:xfrm>
            <a:off x="8445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1" name="Rectangle 2800">
            <a:extLst>
              <a:ext uri="{FF2B5EF4-FFF2-40B4-BE49-F238E27FC236}">
                <a16:creationId xmlns:a16="http://schemas.microsoft.com/office/drawing/2014/main" id="{9030547E-410A-5282-CC97-11D552E139EB}"/>
              </a:ext>
            </a:extLst>
          </p:cNvPr>
          <p:cNvSpPr/>
          <p:nvPr>
            <p:custDataLst>
              <p:tags r:id="rId148"/>
            </p:custDataLst>
          </p:nvPr>
        </p:nvSpPr>
        <p:spPr>
          <a:xfrm>
            <a:off x="8534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2" name="Rectangle 2801">
            <a:extLst>
              <a:ext uri="{FF2B5EF4-FFF2-40B4-BE49-F238E27FC236}">
                <a16:creationId xmlns:a16="http://schemas.microsoft.com/office/drawing/2014/main" id="{480D15A4-2563-B089-F97B-03AA661A2F75}"/>
              </a:ext>
            </a:extLst>
          </p:cNvPr>
          <p:cNvSpPr/>
          <p:nvPr>
            <p:custDataLst>
              <p:tags r:id="rId149"/>
            </p:custDataLst>
          </p:nvPr>
        </p:nvSpPr>
        <p:spPr>
          <a:xfrm>
            <a:off x="8712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3" name="Rectangle 2802">
            <a:extLst>
              <a:ext uri="{FF2B5EF4-FFF2-40B4-BE49-F238E27FC236}">
                <a16:creationId xmlns:a16="http://schemas.microsoft.com/office/drawing/2014/main" id="{793631E7-9A24-AC3F-CA45-F23D5241B2A1}"/>
              </a:ext>
            </a:extLst>
          </p:cNvPr>
          <p:cNvSpPr/>
          <p:nvPr>
            <p:custDataLst>
              <p:tags r:id="rId150"/>
            </p:custDataLst>
          </p:nvPr>
        </p:nvSpPr>
        <p:spPr>
          <a:xfrm>
            <a:off x="8890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4" name="Rectangle 2803">
            <a:extLst>
              <a:ext uri="{FF2B5EF4-FFF2-40B4-BE49-F238E27FC236}">
                <a16:creationId xmlns:a16="http://schemas.microsoft.com/office/drawing/2014/main" id="{6DE4C8C0-2807-69F4-3633-6290C2B933E0}"/>
              </a:ext>
            </a:extLst>
          </p:cNvPr>
          <p:cNvSpPr/>
          <p:nvPr>
            <p:custDataLst>
              <p:tags r:id="rId151"/>
            </p:custDataLst>
          </p:nvPr>
        </p:nvSpPr>
        <p:spPr>
          <a:xfrm>
            <a:off x="9334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5" name="Rectangle 2804">
            <a:extLst>
              <a:ext uri="{FF2B5EF4-FFF2-40B4-BE49-F238E27FC236}">
                <a16:creationId xmlns:a16="http://schemas.microsoft.com/office/drawing/2014/main" id="{B60FA109-C4B0-33FE-663E-DA99F1B5BA86}"/>
              </a:ext>
            </a:extLst>
          </p:cNvPr>
          <p:cNvSpPr/>
          <p:nvPr>
            <p:custDataLst>
              <p:tags r:id="rId152"/>
            </p:custDataLst>
          </p:nvPr>
        </p:nvSpPr>
        <p:spPr>
          <a:xfrm>
            <a:off x="101346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6" name="Rectangle 2805">
            <a:extLst>
              <a:ext uri="{FF2B5EF4-FFF2-40B4-BE49-F238E27FC236}">
                <a16:creationId xmlns:a16="http://schemas.microsoft.com/office/drawing/2014/main" id="{73815623-7B0E-54D1-5E07-BACE2B735FAB}"/>
              </a:ext>
            </a:extLst>
          </p:cNvPr>
          <p:cNvSpPr/>
          <p:nvPr>
            <p:custDataLst>
              <p:tags r:id="rId153"/>
            </p:custDataLst>
          </p:nvPr>
        </p:nvSpPr>
        <p:spPr>
          <a:xfrm>
            <a:off x="10223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7" name="Rectangle 2806">
            <a:extLst>
              <a:ext uri="{FF2B5EF4-FFF2-40B4-BE49-F238E27FC236}">
                <a16:creationId xmlns:a16="http://schemas.microsoft.com/office/drawing/2014/main" id="{84BFB44E-CE41-9720-F29D-A61135B6589F}"/>
              </a:ext>
            </a:extLst>
          </p:cNvPr>
          <p:cNvSpPr/>
          <p:nvPr>
            <p:custDataLst>
              <p:tags r:id="rId154"/>
            </p:custDataLst>
          </p:nvPr>
        </p:nvSpPr>
        <p:spPr>
          <a:xfrm>
            <a:off x="10312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8" name="Rectangle 2807">
            <a:extLst>
              <a:ext uri="{FF2B5EF4-FFF2-40B4-BE49-F238E27FC236}">
                <a16:creationId xmlns:a16="http://schemas.microsoft.com/office/drawing/2014/main" id="{9AD10286-D71E-BA64-2A53-93ACA127FE3C}"/>
              </a:ext>
            </a:extLst>
          </p:cNvPr>
          <p:cNvSpPr/>
          <p:nvPr>
            <p:custDataLst>
              <p:tags r:id="rId155"/>
            </p:custDataLst>
          </p:nvPr>
        </p:nvSpPr>
        <p:spPr>
          <a:xfrm>
            <a:off x="104013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9" name="Rectangle 2808">
            <a:extLst>
              <a:ext uri="{FF2B5EF4-FFF2-40B4-BE49-F238E27FC236}">
                <a16:creationId xmlns:a16="http://schemas.microsoft.com/office/drawing/2014/main" id="{FA5977D3-F7E8-8949-99EA-8E0E4565BA47}"/>
              </a:ext>
            </a:extLst>
          </p:cNvPr>
          <p:cNvSpPr/>
          <p:nvPr>
            <p:custDataLst>
              <p:tags r:id="rId156"/>
            </p:custDataLst>
          </p:nvPr>
        </p:nvSpPr>
        <p:spPr>
          <a:xfrm>
            <a:off x="10490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0" name="Rectangle 2809">
            <a:extLst>
              <a:ext uri="{FF2B5EF4-FFF2-40B4-BE49-F238E27FC236}">
                <a16:creationId xmlns:a16="http://schemas.microsoft.com/office/drawing/2014/main" id="{DD220940-0E63-D626-B196-5533F3B75508}"/>
              </a:ext>
            </a:extLst>
          </p:cNvPr>
          <p:cNvSpPr/>
          <p:nvPr>
            <p:custDataLst>
              <p:tags r:id="rId157"/>
            </p:custDataLst>
          </p:nvPr>
        </p:nvSpPr>
        <p:spPr>
          <a:xfrm>
            <a:off x="105791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1" name="Rectangle 2810">
            <a:extLst>
              <a:ext uri="{FF2B5EF4-FFF2-40B4-BE49-F238E27FC236}">
                <a16:creationId xmlns:a16="http://schemas.microsoft.com/office/drawing/2014/main" id="{45560A0C-A12B-8179-B5A3-D1D91B8ECD0A}"/>
              </a:ext>
            </a:extLst>
          </p:cNvPr>
          <p:cNvSpPr/>
          <p:nvPr>
            <p:custDataLst>
              <p:tags r:id="rId158"/>
            </p:custDataLst>
          </p:nvPr>
        </p:nvSpPr>
        <p:spPr>
          <a:xfrm>
            <a:off x="10668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2" name="Rectangle 2811">
            <a:extLst>
              <a:ext uri="{FF2B5EF4-FFF2-40B4-BE49-F238E27FC236}">
                <a16:creationId xmlns:a16="http://schemas.microsoft.com/office/drawing/2014/main" id="{65FE1595-A20B-CED4-B6DA-34ABA3B03855}"/>
              </a:ext>
            </a:extLst>
          </p:cNvPr>
          <p:cNvSpPr/>
          <p:nvPr>
            <p:custDataLst>
              <p:tags r:id="rId159"/>
            </p:custDataLst>
          </p:nvPr>
        </p:nvSpPr>
        <p:spPr>
          <a:xfrm>
            <a:off x="107569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3" name="Rectangle 2812">
            <a:extLst>
              <a:ext uri="{FF2B5EF4-FFF2-40B4-BE49-F238E27FC236}">
                <a16:creationId xmlns:a16="http://schemas.microsoft.com/office/drawing/2014/main" id="{74E50AD8-B282-1617-301D-8F861D042FB9}"/>
              </a:ext>
            </a:extLst>
          </p:cNvPr>
          <p:cNvSpPr/>
          <p:nvPr>
            <p:custDataLst>
              <p:tags r:id="rId160"/>
            </p:custDataLst>
          </p:nvPr>
        </p:nvSpPr>
        <p:spPr>
          <a:xfrm>
            <a:off x="8356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4" name="Rectangle 2813">
            <a:extLst>
              <a:ext uri="{FF2B5EF4-FFF2-40B4-BE49-F238E27FC236}">
                <a16:creationId xmlns:a16="http://schemas.microsoft.com/office/drawing/2014/main" id="{2084CB6C-EC6E-0D73-F852-0931C4452A64}"/>
              </a:ext>
            </a:extLst>
          </p:cNvPr>
          <p:cNvSpPr/>
          <p:nvPr>
            <p:custDataLst>
              <p:tags r:id="rId161"/>
            </p:custDataLst>
          </p:nvPr>
        </p:nvSpPr>
        <p:spPr>
          <a:xfrm>
            <a:off x="8445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5" name="Rectangle 2814">
            <a:extLst>
              <a:ext uri="{FF2B5EF4-FFF2-40B4-BE49-F238E27FC236}">
                <a16:creationId xmlns:a16="http://schemas.microsoft.com/office/drawing/2014/main" id="{0E921D09-8EDA-328E-350C-1D63AA7E14C7}"/>
              </a:ext>
            </a:extLst>
          </p:cNvPr>
          <p:cNvSpPr/>
          <p:nvPr>
            <p:custDataLst>
              <p:tags r:id="rId162"/>
            </p:custDataLst>
          </p:nvPr>
        </p:nvSpPr>
        <p:spPr>
          <a:xfrm>
            <a:off x="88011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6" name="Rectangle 2815">
            <a:extLst>
              <a:ext uri="{FF2B5EF4-FFF2-40B4-BE49-F238E27FC236}">
                <a16:creationId xmlns:a16="http://schemas.microsoft.com/office/drawing/2014/main" id="{B56CF1C9-D193-6079-B57D-345A7017D4D5}"/>
              </a:ext>
            </a:extLst>
          </p:cNvPr>
          <p:cNvSpPr/>
          <p:nvPr>
            <p:custDataLst>
              <p:tags r:id="rId163"/>
            </p:custDataLst>
          </p:nvPr>
        </p:nvSpPr>
        <p:spPr>
          <a:xfrm>
            <a:off x="8978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7" name="Rectangle 2816">
            <a:extLst>
              <a:ext uri="{FF2B5EF4-FFF2-40B4-BE49-F238E27FC236}">
                <a16:creationId xmlns:a16="http://schemas.microsoft.com/office/drawing/2014/main" id="{76B21AE5-AAB6-B4A4-CBE2-DBDBB79168C8}"/>
              </a:ext>
            </a:extLst>
          </p:cNvPr>
          <p:cNvSpPr/>
          <p:nvPr>
            <p:custDataLst>
              <p:tags r:id="rId164"/>
            </p:custDataLst>
          </p:nvPr>
        </p:nvSpPr>
        <p:spPr>
          <a:xfrm>
            <a:off x="90678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8" name="Rectangle 2817">
            <a:extLst>
              <a:ext uri="{FF2B5EF4-FFF2-40B4-BE49-F238E27FC236}">
                <a16:creationId xmlns:a16="http://schemas.microsoft.com/office/drawing/2014/main" id="{F9121B4A-CC77-F034-BE35-8494D7962BD6}"/>
              </a:ext>
            </a:extLst>
          </p:cNvPr>
          <p:cNvSpPr/>
          <p:nvPr>
            <p:custDataLst>
              <p:tags r:id="rId165"/>
            </p:custDataLst>
          </p:nvPr>
        </p:nvSpPr>
        <p:spPr>
          <a:xfrm>
            <a:off x="9334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9" name="Rectangle 2818">
            <a:extLst>
              <a:ext uri="{FF2B5EF4-FFF2-40B4-BE49-F238E27FC236}">
                <a16:creationId xmlns:a16="http://schemas.microsoft.com/office/drawing/2014/main" id="{7C000529-8D10-0562-40A3-E7B11849620B}"/>
              </a:ext>
            </a:extLst>
          </p:cNvPr>
          <p:cNvSpPr/>
          <p:nvPr>
            <p:custDataLst>
              <p:tags r:id="rId166"/>
            </p:custDataLst>
          </p:nvPr>
        </p:nvSpPr>
        <p:spPr>
          <a:xfrm>
            <a:off x="94234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0" name="Rectangle 2819">
            <a:extLst>
              <a:ext uri="{FF2B5EF4-FFF2-40B4-BE49-F238E27FC236}">
                <a16:creationId xmlns:a16="http://schemas.microsoft.com/office/drawing/2014/main" id="{008DFFB6-5C31-CED4-9FBB-42CF8C714686}"/>
              </a:ext>
            </a:extLst>
          </p:cNvPr>
          <p:cNvSpPr/>
          <p:nvPr>
            <p:custDataLst>
              <p:tags r:id="rId167"/>
            </p:custDataLst>
          </p:nvPr>
        </p:nvSpPr>
        <p:spPr>
          <a:xfrm>
            <a:off x="9512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1" name="Rectangle 2820">
            <a:extLst>
              <a:ext uri="{FF2B5EF4-FFF2-40B4-BE49-F238E27FC236}">
                <a16:creationId xmlns:a16="http://schemas.microsoft.com/office/drawing/2014/main" id="{7FBB2FE3-D739-2D65-E339-B7AF7C0C25CC}"/>
              </a:ext>
            </a:extLst>
          </p:cNvPr>
          <p:cNvSpPr/>
          <p:nvPr>
            <p:custDataLst>
              <p:tags r:id="rId168"/>
            </p:custDataLst>
          </p:nvPr>
        </p:nvSpPr>
        <p:spPr>
          <a:xfrm>
            <a:off x="96012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2" name="Rectangle 2821">
            <a:extLst>
              <a:ext uri="{FF2B5EF4-FFF2-40B4-BE49-F238E27FC236}">
                <a16:creationId xmlns:a16="http://schemas.microsoft.com/office/drawing/2014/main" id="{03FBFB33-2ECF-967B-9C30-778BFC72C891}"/>
              </a:ext>
            </a:extLst>
          </p:cNvPr>
          <p:cNvSpPr/>
          <p:nvPr>
            <p:custDataLst>
              <p:tags r:id="rId169"/>
            </p:custDataLst>
          </p:nvPr>
        </p:nvSpPr>
        <p:spPr>
          <a:xfrm>
            <a:off x="97790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3" name="Rectangle 2822">
            <a:extLst>
              <a:ext uri="{FF2B5EF4-FFF2-40B4-BE49-F238E27FC236}">
                <a16:creationId xmlns:a16="http://schemas.microsoft.com/office/drawing/2014/main" id="{6CA0239E-071B-611C-E60D-73A64DFDC4E4}"/>
              </a:ext>
            </a:extLst>
          </p:cNvPr>
          <p:cNvSpPr/>
          <p:nvPr>
            <p:custDataLst>
              <p:tags r:id="rId170"/>
            </p:custDataLst>
          </p:nvPr>
        </p:nvSpPr>
        <p:spPr>
          <a:xfrm>
            <a:off x="100457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4" name="Rectangle 2823">
            <a:extLst>
              <a:ext uri="{FF2B5EF4-FFF2-40B4-BE49-F238E27FC236}">
                <a16:creationId xmlns:a16="http://schemas.microsoft.com/office/drawing/2014/main" id="{C4D4976C-CFB7-D322-A082-8B35279EF565}"/>
              </a:ext>
            </a:extLst>
          </p:cNvPr>
          <p:cNvSpPr/>
          <p:nvPr>
            <p:custDataLst>
              <p:tags r:id="rId171"/>
            </p:custDataLst>
          </p:nvPr>
        </p:nvSpPr>
        <p:spPr>
          <a:xfrm>
            <a:off x="10134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5" name="Rectangle 2824">
            <a:extLst>
              <a:ext uri="{FF2B5EF4-FFF2-40B4-BE49-F238E27FC236}">
                <a16:creationId xmlns:a16="http://schemas.microsoft.com/office/drawing/2014/main" id="{6B7CBBFC-D0FA-9A21-C0FF-59007CCB0A32}"/>
              </a:ext>
            </a:extLst>
          </p:cNvPr>
          <p:cNvSpPr/>
          <p:nvPr>
            <p:custDataLst>
              <p:tags r:id="rId172"/>
            </p:custDataLst>
          </p:nvPr>
        </p:nvSpPr>
        <p:spPr>
          <a:xfrm>
            <a:off x="10401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6" name="Rectangle 2825">
            <a:extLst>
              <a:ext uri="{FF2B5EF4-FFF2-40B4-BE49-F238E27FC236}">
                <a16:creationId xmlns:a16="http://schemas.microsoft.com/office/drawing/2014/main" id="{9DFE87E7-902F-5568-0815-DBF619A1A522}"/>
              </a:ext>
            </a:extLst>
          </p:cNvPr>
          <p:cNvSpPr/>
          <p:nvPr>
            <p:custDataLst>
              <p:tags r:id="rId173"/>
            </p:custDataLst>
          </p:nvPr>
        </p:nvSpPr>
        <p:spPr>
          <a:xfrm>
            <a:off x="10756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7" name="Rectangle 2826">
            <a:extLst>
              <a:ext uri="{FF2B5EF4-FFF2-40B4-BE49-F238E27FC236}">
                <a16:creationId xmlns:a16="http://schemas.microsoft.com/office/drawing/2014/main" id="{BC075170-013D-9B67-4A23-E17E8EA8A151}"/>
              </a:ext>
            </a:extLst>
          </p:cNvPr>
          <p:cNvSpPr/>
          <p:nvPr>
            <p:custDataLst>
              <p:tags r:id="rId174"/>
            </p:custDataLst>
          </p:nvPr>
        </p:nvSpPr>
        <p:spPr>
          <a:xfrm>
            <a:off x="8356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8" name="Rectangle 2827">
            <a:extLst>
              <a:ext uri="{FF2B5EF4-FFF2-40B4-BE49-F238E27FC236}">
                <a16:creationId xmlns:a16="http://schemas.microsoft.com/office/drawing/2014/main" id="{F0A3C691-BCDF-817C-F254-7903D8F6A71A}"/>
              </a:ext>
            </a:extLst>
          </p:cNvPr>
          <p:cNvSpPr/>
          <p:nvPr>
            <p:custDataLst>
              <p:tags r:id="rId175"/>
            </p:custDataLst>
          </p:nvPr>
        </p:nvSpPr>
        <p:spPr>
          <a:xfrm>
            <a:off x="8534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9" name="Rectangle 2828">
            <a:extLst>
              <a:ext uri="{FF2B5EF4-FFF2-40B4-BE49-F238E27FC236}">
                <a16:creationId xmlns:a16="http://schemas.microsoft.com/office/drawing/2014/main" id="{A7B0A667-FA14-730A-323D-3E0E7999AE5F}"/>
              </a:ext>
            </a:extLst>
          </p:cNvPr>
          <p:cNvSpPr/>
          <p:nvPr>
            <p:custDataLst>
              <p:tags r:id="rId176"/>
            </p:custDataLst>
          </p:nvPr>
        </p:nvSpPr>
        <p:spPr>
          <a:xfrm>
            <a:off x="8623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0" name="Rectangle 2829">
            <a:extLst>
              <a:ext uri="{FF2B5EF4-FFF2-40B4-BE49-F238E27FC236}">
                <a16:creationId xmlns:a16="http://schemas.microsoft.com/office/drawing/2014/main" id="{E38484D1-35CA-2589-535A-11CF94902E7F}"/>
              </a:ext>
            </a:extLst>
          </p:cNvPr>
          <p:cNvSpPr/>
          <p:nvPr>
            <p:custDataLst>
              <p:tags r:id="rId177"/>
            </p:custDataLst>
          </p:nvPr>
        </p:nvSpPr>
        <p:spPr>
          <a:xfrm>
            <a:off x="8712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1" name="Rectangle 2830">
            <a:extLst>
              <a:ext uri="{FF2B5EF4-FFF2-40B4-BE49-F238E27FC236}">
                <a16:creationId xmlns:a16="http://schemas.microsoft.com/office/drawing/2014/main" id="{504B02E3-D074-EA22-56D6-FA0525AA7286}"/>
              </a:ext>
            </a:extLst>
          </p:cNvPr>
          <p:cNvSpPr/>
          <p:nvPr>
            <p:custDataLst>
              <p:tags r:id="rId178"/>
            </p:custDataLst>
          </p:nvPr>
        </p:nvSpPr>
        <p:spPr>
          <a:xfrm>
            <a:off x="8978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2" name="Rectangle 2831">
            <a:extLst>
              <a:ext uri="{FF2B5EF4-FFF2-40B4-BE49-F238E27FC236}">
                <a16:creationId xmlns:a16="http://schemas.microsoft.com/office/drawing/2014/main" id="{48133D0E-27FC-86D1-B013-F3B9FE87A753}"/>
              </a:ext>
            </a:extLst>
          </p:cNvPr>
          <p:cNvSpPr/>
          <p:nvPr>
            <p:custDataLst>
              <p:tags r:id="rId179"/>
            </p:custDataLst>
          </p:nvPr>
        </p:nvSpPr>
        <p:spPr>
          <a:xfrm>
            <a:off x="9156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3" name="Rectangle 2832">
            <a:extLst>
              <a:ext uri="{FF2B5EF4-FFF2-40B4-BE49-F238E27FC236}">
                <a16:creationId xmlns:a16="http://schemas.microsoft.com/office/drawing/2014/main" id="{F18BAF76-DF61-AA59-3D43-0AA04180B5E1}"/>
              </a:ext>
            </a:extLst>
          </p:cNvPr>
          <p:cNvSpPr/>
          <p:nvPr>
            <p:custDataLst>
              <p:tags r:id="rId180"/>
            </p:custDataLst>
          </p:nvPr>
        </p:nvSpPr>
        <p:spPr>
          <a:xfrm>
            <a:off x="9245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4" name="Rectangle 2833">
            <a:extLst>
              <a:ext uri="{FF2B5EF4-FFF2-40B4-BE49-F238E27FC236}">
                <a16:creationId xmlns:a16="http://schemas.microsoft.com/office/drawing/2014/main" id="{2995F804-B5B7-A36A-6874-EEF3D4FB7FC7}"/>
              </a:ext>
            </a:extLst>
          </p:cNvPr>
          <p:cNvSpPr/>
          <p:nvPr>
            <p:custDataLst>
              <p:tags r:id="rId181"/>
            </p:custDataLst>
          </p:nvPr>
        </p:nvSpPr>
        <p:spPr>
          <a:xfrm>
            <a:off x="9334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5" name="Rectangle 2834">
            <a:extLst>
              <a:ext uri="{FF2B5EF4-FFF2-40B4-BE49-F238E27FC236}">
                <a16:creationId xmlns:a16="http://schemas.microsoft.com/office/drawing/2014/main" id="{FFBFAFCF-7C2D-024B-FDF4-58542E68CB19}"/>
              </a:ext>
            </a:extLst>
          </p:cNvPr>
          <p:cNvSpPr/>
          <p:nvPr>
            <p:custDataLst>
              <p:tags r:id="rId182"/>
            </p:custDataLst>
          </p:nvPr>
        </p:nvSpPr>
        <p:spPr>
          <a:xfrm>
            <a:off x="9423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6" name="Rectangle 2835">
            <a:extLst>
              <a:ext uri="{FF2B5EF4-FFF2-40B4-BE49-F238E27FC236}">
                <a16:creationId xmlns:a16="http://schemas.microsoft.com/office/drawing/2014/main" id="{EA2DC1D7-C224-97AE-5979-974A7BB4BD28}"/>
              </a:ext>
            </a:extLst>
          </p:cNvPr>
          <p:cNvSpPr/>
          <p:nvPr>
            <p:custDataLst>
              <p:tags r:id="rId183"/>
            </p:custDataLst>
          </p:nvPr>
        </p:nvSpPr>
        <p:spPr>
          <a:xfrm>
            <a:off x="9601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7" name="Rectangle 2836">
            <a:extLst>
              <a:ext uri="{FF2B5EF4-FFF2-40B4-BE49-F238E27FC236}">
                <a16:creationId xmlns:a16="http://schemas.microsoft.com/office/drawing/2014/main" id="{EADBA7A0-02A2-F25C-94A2-84C101E5A9D0}"/>
              </a:ext>
            </a:extLst>
          </p:cNvPr>
          <p:cNvSpPr/>
          <p:nvPr>
            <p:custDataLst>
              <p:tags r:id="rId184"/>
            </p:custDataLst>
          </p:nvPr>
        </p:nvSpPr>
        <p:spPr>
          <a:xfrm>
            <a:off x="96901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8" name="Rectangle 2837">
            <a:extLst>
              <a:ext uri="{FF2B5EF4-FFF2-40B4-BE49-F238E27FC236}">
                <a16:creationId xmlns:a16="http://schemas.microsoft.com/office/drawing/2014/main" id="{DC10B779-F422-9543-4131-C26D6FB0BFB6}"/>
              </a:ext>
            </a:extLst>
          </p:cNvPr>
          <p:cNvSpPr/>
          <p:nvPr>
            <p:custDataLst>
              <p:tags r:id="rId185"/>
            </p:custDataLst>
          </p:nvPr>
        </p:nvSpPr>
        <p:spPr>
          <a:xfrm>
            <a:off x="9779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9" name="Rectangle 2838">
            <a:extLst>
              <a:ext uri="{FF2B5EF4-FFF2-40B4-BE49-F238E27FC236}">
                <a16:creationId xmlns:a16="http://schemas.microsoft.com/office/drawing/2014/main" id="{A55B1C41-D125-07AB-B5A8-0919CE8A5D0E}"/>
              </a:ext>
            </a:extLst>
          </p:cNvPr>
          <p:cNvSpPr/>
          <p:nvPr>
            <p:custDataLst>
              <p:tags r:id="rId186"/>
            </p:custDataLst>
          </p:nvPr>
        </p:nvSpPr>
        <p:spPr>
          <a:xfrm>
            <a:off x="99568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0" name="Rectangle 2839">
            <a:extLst>
              <a:ext uri="{FF2B5EF4-FFF2-40B4-BE49-F238E27FC236}">
                <a16:creationId xmlns:a16="http://schemas.microsoft.com/office/drawing/2014/main" id="{3C2D82B3-6646-E05C-FAD3-54DA464F8C35}"/>
              </a:ext>
            </a:extLst>
          </p:cNvPr>
          <p:cNvSpPr/>
          <p:nvPr>
            <p:custDataLst>
              <p:tags r:id="rId187"/>
            </p:custDataLst>
          </p:nvPr>
        </p:nvSpPr>
        <p:spPr>
          <a:xfrm>
            <a:off x="10045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1" name="Rectangle 2840">
            <a:extLst>
              <a:ext uri="{FF2B5EF4-FFF2-40B4-BE49-F238E27FC236}">
                <a16:creationId xmlns:a16="http://schemas.microsoft.com/office/drawing/2014/main" id="{98A9CD2E-F19D-7784-5521-921DAE958A02}"/>
              </a:ext>
            </a:extLst>
          </p:cNvPr>
          <p:cNvSpPr/>
          <p:nvPr>
            <p:custDataLst>
              <p:tags r:id="rId188"/>
            </p:custDataLst>
          </p:nvPr>
        </p:nvSpPr>
        <p:spPr>
          <a:xfrm>
            <a:off x="10134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2" name="Rectangle 2841">
            <a:extLst>
              <a:ext uri="{FF2B5EF4-FFF2-40B4-BE49-F238E27FC236}">
                <a16:creationId xmlns:a16="http://schemas.microsoft.com/office/drawing/2014/main" id="{8B1F5779-6655-A93A-0DE4-2AEF24F8FEB3}"/>
              </a:ext>
            </a:extLst>
          </p:cNvPr>
          <p:cNvSpPr/>
          <p:nvPr>
            <p:custDataLst>
              <p:tags r:id="rId189"/>
            </p:custDataLst>
          </p:nvPr>
        </p:nvSpPr>
        <p:spPr>
          <a:xfrm>
            <a:off x="10223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3" name="Rectangle 2842">
            <a:extLst>
              <a:ext uri="{FF2B5EF4-FFF2-40B4-BE49-F238E27FC236}">
                <a16:creationId xmlns:a16="http://schemas.microsoft.com/office/drawing/2014/main" id="{19F30D27-4A74-5733-3753-7670DE29BD24}"/>
              </a:ext>
            </a:extLst>
          </p:cNvPr>
          <p:cNvSpPr/>
          <p:nvPr>
            <p:custDataLst>
              <p:tags r:id="rId190"/>
            </p:custDataLst>
          </p:nvPr>
        </p:nvSpPr>
        <p:spPr>
          <a:xfrm>
            <a:off x="10401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4" name="Rectangle 2843">
            <a:extLst>
              <a:ext uri="{FF2B5EF4-FFF2-40B4-BE49-F238E27FC236}">
                <a16:creationId xmlns:a16="http://schemas.microsoft.com/office/drawing/2014/main" id="{57050D1E-EC64-5F86-8B8A-AAA87ED0D237}"/>
              </a:ext>
            </a:extLst>
          </p:cNvPr>
          <p:cNvSpPr/>
          <p:nvPr>
            <p:custDataLst>
              <p:tags r:id="rId191"/>
            </p:custDataLst>
          </p:nvPr>
        </p:nvSpPr>
        <p:spPr>
          <a:xfrm>
            <a:off x="10490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5" name="Rectangle 2844">
            <a:extLst>
              <a:ext uri="{FF2B5EF4-FFF2-40B4-BE49-F238E27FC236}">
                <a16:creationId xmlns:a16="http://schemas.microsoft.com/office/drawing/2014/main" id="{5F9622B5-026B-7B03-1B21-D56CD555A4C3}"/>
              </a:ext>
            </a:extLst>
          </p:cNvPr>
          <p:cNvSpPr/>
          <p:nvPr>
            <p:custDataLst>
              <p:tags r:id="rId192"/>
            </p:custDataLst>
          </p:nvPr>
        </p:nvSpPr>
        <p:spPr>
          <a:xfrm>
            <a:off x="10668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6" name="Rectangle 2845">
            <a:extLst>
              <a:ext uri="{FF2B5EF4-FFF2-40B4-BE49-F238E27FC236}">
                <a16:creationId xmlns:a16="http://schemas.microsoft.com/office/drawing/2014/main" id="{0C044252-7D3A-8834-A1B2-C6569EEC82F2}"/>
              </a:ext>
            </a:extLst>
          </p:cNvPr>
          <p:cNvSpPr/>
          <p:nvPr>
            <p:custDataLst>
              <p:tags r:id="rId193"/>
            </p:custDataLst>
          </p:nvPr>
        </p:nvSpPr>
        <p:spPr>
          <a:xfrm>
            <a:off x="10756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7" name="Rectangle 2846">
            <a:extLst>
              <a:ext uri="{FF2B5EF4-FFF2-40B4-BE49-F238E27FC236}">
                <a16:creationId xmlns:a16="http://schemas.microsoft.com/office/drawing/2014/main" id="{7D2652B8-F3C4-837D-975F-503CDFFA6D43}"/>
              </a:ext>
            </a:extLst>
          </p:cNvPr>
          <p:cNvSpPr/>
          <p:nvPr>
            <p:custDataLst>
              <p:tags r:id="rId194"/>
            </p:custDataLst>
          </p:nvPr>
        </p:nvSpPr>
        <p:spPr>
          <a:xfrm>
            <a:off x="86233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8" name="Rectangle 2847">
            <a:extLst>
              <a:ext uri="{FF2B5EF4-FFF2-40B4-BE49-F238E27FC236}">
                <a16:creationId xmlns:a16="http://schemas.microsoft.com/office/drawing/2014/main" id="{49ABA0A4-90AB-5979-08CF-2879DF4ACD23}"/>
              </a:ext>
            </a:extLst>
          </p:cNvPr>
          <p:cNvSpPr/>
          <p:nvPr>
            <p:custDataLst>
              <p:tags r:id="rId195"/>
            </p:custDataLst>
          </p:nvPr>
        </p:nvSpPr>
        <p:spPr>
          <a:xfrm>
            <a:off x="88011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9" name="Rectangle 2848">
            <a:extLst>
              <a:ext uri="{FF2B5EF4-FFF2-40B4-BE49-F238E27FC236}">
                <a16:creationId xmlns:a16="http://schemas.microsoft.com/office/drawing/2014/main" id="{7C4F70F5-63AB-9159-5BBE-6F5E361A4F0B}"/>
              </a:ext>
            </a:extLst>
          </p:cNvPr>
          <p:cNvSpPr/>
          <p:nvPr>
            <p:custDataLst>
              <p:tags r:id="rId196"/>
            </p:custDataLst>
          </p:nvPr>
        </p:nvSpPr>
        <p:spPr>
          <a:xfrm>
            <a:off x="89789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0" name="Rectangle 2849">
            <a:extLst>
              <a:ext uri="{FF2B5EF4-FFF2-40B4-BE49-F238E27FC236}">
                <a16:creationId xmlns:a16="http://schemas.microsoft.com/office/drawing/2014/main" id="{E6BB1AC7-F381-6AD7-7AE0-9D606866AFCA}"/>
              </a:ext>
            </a:extLst>
          </p:cNvPr>
          <p:cNvSpPr/>
          <p:nvPr>
            <p:custDataLst>
              <p:tags r:id="rId197"/>
            </p:custDataLst>
          </p:nvPr>
        </p:nvSpPr>
        <p:spPr>
          <a:xfrm>
            <a:off x="92456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1" name="Rectangle 2850">
            <a:extLst>
              <a:ext uri="{FF2B5EF4-FFF2-40B4-BE49-F238E27FC236}">
                <a16:creationId xmlns:a16="http://schemas.microsoft.com/office/drawing/2014/main" id="{DC6CF29E-2016-2BD7-0E1D-38E5D41C1E36}"/>
              </a:ext>
            </a:extLst>
          </p:cNvPr>
          <p:cNvSpPr/>
          <p:nvPr>
            <p:custDataLst>
              <p:tags r:id="rId198"/>
            </p:custDataLst>
          </p:nvPr>
        </p:nvSpPr>
        <p:spPr>
          <a:xfrm>
            <a:off x="94234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2" name="Rectangle 2851">
            <a:extLst>
              <a:ext uri="{FF2B5EF4-FFF2-40B4-BE49-F238E27FC236}">
                <a16:creationId xmlns:a16="http://schemas.microsoft.com/office/drawing/2014/main" id="{B0F1F33F-1359-4101-970E-8431D84BCEC8}"/>
              </a:ext>
            </a:extLst>
          </p:cNvPr>
          <p:cNvSpPr/>
          <p:nvPr>
            <p:custDataLst>
              <p:tags r:id="rId199"/>
            </p:custDataLst>
          </p:nvPr>
        </p:nvSpPr>
        <p:spPr>
          <a:xfrm>
            <a:off x="100457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3" name="Rectangle 2852">
            <a:extLst>
              <a:ext uri="{FF2B5EF4-FFF2-40B4-BE49-F238E27FC236}">
                <a16:creationId xmlns:a16="http://schemas.microsoft.com/office/drawing/2014/main" id="{30D3801A-6240-5743-52F8-D0CCEB0EEC9D}"/>
              </a:ext>
            </a:extLst>
          </p:cNvPr>
          <p:cNvSpPr/>
          <p:nvPr>
            <p:custDataLst>
              <p:tags r:id="rId200"/>
            </p:custDataLst>
          </p:nvPr>
        </p:nvSpPr>
        <p:spPr>
          <a:xfrm>
            <a:off x="106680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4" name="Rectangle 2853">
            <a:extLst>
              <a:ext uri="{FF2B5EF4-FFF2-40B4-BE49-F238E27FC236}">
                <a16:creationId xmlns:a16="http://schemas.microsoft.com/office/drawing/2014/main" id="{38D56807-A853-D62D-C864-09B0033A6813}"/>
              </a:ext>
            </a:extLst>
          </p:cNvPr>
          <p:cNvSpPr/>
          <p:nvPr>
            <p:custDataLst>
              <p:tags r:id="rId201"/>
            </p:custDataLst>
          </p:nvPr>
        </p:nvSpPr>
        <p:spPr>
          <a:xfrm>
            <a:off x="8267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5" name="Rectangle 2854">
            <a:extLst>
              <a:ext uri="{FF2B5EF4-FFF2-40B4-BE49-F238E27FC236}">
                <a16:creationId xmlns:a16="http://schemas.microsoft.com/office/drawing/2014/main" id="{A2D4ED83-05D5-73CC-11D0-F4A44299F602}"/>
              </a:ext>
            </a:extLst>
          </p:cNvPr>
          <p:cNvSpPr/>
          <p:nvPr>
            <p:custDataLst>
              <p:tags r:id="rId202"/>
            </p:custDataLst>
          </p:nvPr>
        </p:nvSpPr>
        <p:spPr>
          <a:xfrm>
            <a:off x="8356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6" name="Rectangle 2855">
            <a:extLst>
              <a:ext uri="{FF2B5EF4-FFF2-40B4-BE49-F238E27FC236}">
                <a16:creationId xmlns:a16="http://schemas.microsoft.com/office/drawing/2014/main" id="{1BA1DAA1-0EC7-4F7B-89EF-FC344985B656}"/>
              </a:ext>
            </a:extLst>
          </p:cNvPr>
          <p:cNvSpPr/>
          <p:nvPr>
            <p:custDataLst>
              <p:tags r:id="rId203"/>
            </p:custDataLst>
          </p:nvPr>
        </p:nvSpPr>
        <p:spPr>
          <a:xfrm>
            <a:off x="8445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7" name="Rectangle 2856">
            <a:extLst>
              <a:ext uri="{FF2B5EF4-FFF2-40B4-BE49-F238E27FC236}">
                <a16:creationId xmlns:a16="http://schemas.microsoft.com/office/drawing/2014/main" id="{F05BC403-9F81-A596-9756-61243CF56DDB}"/>
              </a:ext>
            </a:extLst>
          </p:cNvPr>
          <p:cNvSpPr/>
          <p:nvPr>
            <p:custDataLst>
              <p:tags r:id="rId204"/>
            </p:custDataLst>
          </p:nvPr>
        </p:nvSpPr>
        <p:spPr>
          <a:xfrm>
            <a:off x="8623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8" name="Rectangle 2857">
            <a:extLst>
              <a:ext uri="{FF2B5EF4-FFF2-40B4-BE49-F238E27FC236}">
                <a16:creationId xmlns:a16="http://schemas.microsoft.com/office/drawing/2014/main" id="{B71796F3-1293-0C70-959C-99227D9AA699}"/>
              </a:ext>
            </a:extLst>
          </p:cNvPr>
          <p:cNvSpPr/>
          <p:nvPr>
            <p:custDataLst>
              <p:tags r:id="rId205"/>
            </p:custDataLst>
          </p:nvPr>
        </p:nvSpPr>
        <p:spPr>
          <a:xfrm>
            <a:off x="8712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9" name="Rectangle 2858">
            <a:extLst>
              <a:ext uri="{FF2B5EF4-FFF2-40B4-BE49-F238E27FC236}">
                <a16:creationId xmlns:a16="http://schemas.microsoft.com/office/drawing/2014/main" id="{8B921FE8-D434-24EE-B5CF-6CDD58566AEC}"/>
              </a:ext>
            </a:extLst>
          </p:cNvPr>
          <p:cNvSpPr/>
          <p:nvPr>
            <p:custDataLst>
              <p:tags r:id="rId206"/>
            </p:custDataLst>
          </p:nvPr>
        </p:nvSpPr>
        <p:spPr>
          <a:xfrm>
            <a:off x="8978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0" name="Rectangle 2859">
            <a:extLst>
              <a:ext uri="{FF2B5EF4-FFF2-40B4-BE49-F238E27FC236}">
                <a16:creationId xmlns:a16="http://schemas.microsoft.com/office/drawing/2014/main" id="{0D3D578C-4F86-C92D-D7E5-0FBB86B2DB63}"/>
              </a:ext>
            </a:extLst>
          </p:cNvPr>
          <p:cNvSpPr/>
          <p:nvPr>
            <p:custDataLst>
              <p:tags r:id="rId207"/>
            </p:custDataLst>
          </p:nvPr>
        </p:nvSpPr>
        <p:spPr>
          <a:xfrm>
            <a:off x="90678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1" name="Rectangle 2860">
            <a:extLst>
              <a:ext uri="{FF2B5EF4-FFF2-40B4-BE49-F238E27FC236}">
                <a16:creationId xmlns:a16="http://schemas.microsoft.com/office/drawing/2014/main" id="{A1020959-EDCD-B98F-EE97-8E629F519872}"/>
              </a:ext>
            </a:extLst>
          </p:cNvPr>
          <p:cNvSpPr/>
          <p:nvPr>
            <p:custDataLst>
              <p:tags r:id="rId208"/>
            </p:custDataLst>
          </p:nvPr>
        </p:nvSpPr>
        <p:spPr>
          <a:xfrm>
            <a:off x="9245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2" name="Rectangle 2861">
            <a:extLst>
              <a:ext uri="{FF2B5EF4-FFF2-40B4-BE49-F238E27FC236}">
                <a16:creationId xmlns:a16="http://schemas.microsoft.com/office/drawing/2014/main" id="{60894408-0E15-17B5-469C-B1B5F39CBB69}"/>
              </a:ext>
            </a:extLst>
          </p:cNvPr>
          <p:cNvSpPr/>
          <p:nvPr>
            <p:custDataLst>
              <p:tags r:id="rId209"/>
            </p:custDataLst>
          </p:nvPr>
        </p:nvSpPr>
        <p:spPr>
          <a:xfrm>
            <a:off x="9334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3" name="Rectangle 2862">
            <a:extLst>
              <a:ext uri="{FF2B5EF4-FFF2-40B4-BE49-F238E27FC236}">
                <a16:creationId xmlns:a16="http://schemas.microsoft.com/office/drawing/2014/main" id="{AF785D9B-F94D-BBD8-192F-464452C5EF41}"/>
              </a:ext>
            </a:extLst>
          </p:cNvPr>
          <p:cNvSpPr/>
          <p:nvPr>
            <p:custDataLst>
              <p:tags r:id="rId210"/>
            </p:custDataLst>
          </p:nvPr>
        </p:nvSpPr>
        <p:spPr>
          <a:xfrm>
            <a:off x="9423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4" name="Rectangle 2863">
            <a:extLst>
              <a:ext uri="{FF2B5EF4-FFF2-40B4-BE49-F238E27FC236}">
                <a16:creationId xmlns:a16="http://schemas.microsoft.com/office/drawing/2014/main" id="{C3A9EF5C-2E17-0CE8-02F7-128346934D00}"/>
              </a:ext>
            </a:extLst>
          </p:cNvPr>
          <p:cNvSpPr/>
          <p:nvPr>
            <p:custDataLst>
              <p:tags r:id="rId211"/>
            </p:custDataLst>
          </p:nvPr>
        </p:nvSpPr>
        <p:spPr>
          <a:xfrm>
            <a:off x="9512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5" name="Rectangle 2864">
            <a:extLst>
              <a:ext uri="{FF2B5EF4-FFF2-40B4-BE49-F238E27FC236}">
                <a16:creationId xmlns:a16="http://schemas.microsoft.com/office/drawing/2014/main" id="{F5FBEDF1-F46C-9667-EB89-24A5E3587999}"/>
              </a:ext>
            </a:extLst>
          </p:cNvPr>
          <p:cNvSpPr/>
          <p:nvPr>
            <p:custDataLst>
              <p:tags r:id="rId212"/>
            </p:custDataLst>
          </p:nvPr>
        </p:nvSpPr>
        <p:spPr>
          <a:xfrm>
            <a:off x="9690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6" name="Rectangle 2865">
            <a:extLst>
              <a:ext uri="{FF2B5EF4-FFF2-40B4-BE49-F238E27FC236}">
                <a16:creationId xmlns:a16="http://schemas.microsoft.com/office/drawing/2014/main" id="{84D0257D-F920-002D-A6C6-D10C2D96CB03}"/>
              </a:ext>
            </a:extLst>
          </p:cNvPr>
          <p:cNvSpPr/>
          <p:nvPr>
            <p:custDataLst>
              <p:tags r:id="rId213"/>
            </p:custDataLst>
          </p:nvPr>
        </p:nvSpPr>
        <p:spPr>
          <a:xfrm>
            <a:off x="9779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7" name="Rectangle 2866">
            <a:extLst>
              <a:ext uri="{FF2B5EF4-FFF2-40B4-BE49-F238E27FC236}">
                <a16:creationId xmlns:a16="http://schemas.microsoft.com/office/drawing/2014/main" id="{20C23DF7-84A7-E1C9-47B9-B9A76E59B4D8}"/>
              </a:ext>
            </a:extLst>
          </p:cNvPr>
          <p:cNvSpPr/>
          <p:nvPr>
            <p:custDataLst>
              <p:tags r:id="rId214"/>
            </p:custDataLst>
          </p:nvPr>
        </p:nvSpPr>
        <p:spPr>
          <a:xfrm>
            <a:off x="9867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8" name="Rectangle 2867">
            <a:extLst>
              <a:ext uri="{FF2B5EF4-FFF2-40B4-BE49-F238E27FC236}">
                <a16:creationId xmlns:a16="http://schemas.microsoft.com/office/drawing/2014/main" id="{4D1D4F11-417E-0B1E-4FFD-09BD1100B87D}"/>
              </a:ext>
            </a:extLst>
          </p:cNvPr>
          <p:cNvSpPr/>
          <p:nvPr>
            <p:custDataLst>
              <p:tags r:id="rId215"/>
            </p:custDataLst>
          </p:nvPr>
        </p:nvSpPr>
        <p:spPr>
          <a:xfrm>
            <a:off x="10045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9" name="Rectangle 2868">
            <a:extLst>
              <a:ext uri="{FF2B5EF4-FFF2-40B4-BE49-F238E27FC236}">
                <a16:creationId xmlns:a16="http://schemas.microsoft.com/office/drawing/2014/main" id="{9CC23966-908D-156C-2F32-FE062D8C106B}"/>
              </a:ext>
            </a:extLst>
          </p:cNvPr>
          <p:cNvSpPr/>
          <p:nvPr>
            <p:custDataLst>
              <p:tags r:id="rId216"/>
            </p:custDataLst>
          </p:nvPr>
        </p:nvSpPr>
        <p:spPr>
          <a:xfrm>
            <a:off x="10223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0" name="Rectangle 2869">
            <a:extLst>
              <a:ext uri="{FF2B5EF4-FFF2-40B4-BE49-F238E27FC236}">
                <a16:creationId xmlns:a16="http://schemas.microsoft.com/office/drawing/2014/main" id="{CBD43753-DF11-D3E7-0F05-62D38F2348C8}"/>
              </a:ext>
            </a:extLst>
          </p:cNvPr>
          <p:cNvSpPr/>
          <p:nvPr>
            <p:custDataLst>
              <p:tags r:id="rId217"/>
            </p:custDataLst>
          </p:nvPr>
        </p:nvSpPr>
        <p:spPr>
          <a:xfrm>
            <a:off x="10312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1" name="Rectangle 2870">
            <a:extLst>
              <a:ext uri="{FF2B5EF4-FFF2-40B4-BE49-F238E27FC236}">
                <a16:creationId xmlns:a16="http://schemas.microsoft.com/office/drawing/2014/main" id="{85EB0857-DB81-BC3D-6AC6-152ECE5B016A}"/>
              </a:ext>
            </a:extLst>
          </p:cNvPr>
          <p:cNvSpPr/>
          <p:nvPr>
            <p:custDataLst>
              <p:tags r:id="rId218"/>
            </p:custDataLst>
          </p:nvPr>
        </p:nvSpPr>
        <p:spPr>
          <a:xfrm>
            <a:off x="10401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2" name="Rectangle 2871">
            <a:extLst>
              <a:ext uri="{FF2B5EF4-FFF2-40B4-BE49-F238E27FC236}">
                <a16:creationId xmlns:a16="http://schemas.microsoft.com/office/drawing/2014/main" id="{E239D195-A9EF-0DF8-D0D2-0B4A6EA6B0F5}"/>
              </a:ext>
            </a:extLst>
          </p:cNvPr>
          <p:cNvSpPr/>
          <p:nvPr>
            <p:custDataLst>
              <p:tags r:id="rId219"/>
            </p:custDataLst>
          </p:nvPr>
        </p:nvSpPr>
        <p:spPr>
          <a:xfrm>
            <a:off x="10490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3" name="Rectangle 2872">
            <a:extLst>
              <a:ext uri="{FF2B5EF4-FFF2-40B4-BE49-F238E27FC236}">
                <a16:creationId xmlns:a16="http://schemas.microsoft.com/office/drawing/2014/main" id="{1B799DF0-48FB-8610-6ABA-EA425F796531}"/>
              </a:ext>
            </a:extLst>
          </p:cNvPr>
          <p:cNvSpPr/>
          <p:nvPr>
            <p:custDataLst>
              <p:tags r:id="rId220"/>
            </p:custDataLst>
          </p:nvPr>
        </p:nvSpPr>
        <p:spPr>
          <a:xfrm>
            <a:off x="10579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4" name="Rectangle 2873">
            <a:extLst>
              <a:ext uri="{FF2B5EF4-FFF2-40B4-BE49-F238E27FC236}">
                <a16:creationId xmlns:a16="http://schemas.microsoft.com/office/drawing/2014/main" id="{9389C065-FF47-2135-3855-D05D7E6B7C23}"/>
              </a:ext>
            </a:extLst>
          </p:cNvPr>
          <p:cNvSpPr/>
          <p:nvPr>
            <p:custDataLst>
              <p:tags r:id="rId221"/>
            </p:custDataLst>
          </p:nvPr>
        </p:nvSpPr>
        <p:spPr>
          <a:xfrm>
            <a:off x="10668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5" name="Rectangle 2874">
            <a:extLst>
              <a:ext uri="{FF2B5EF4-FFF2-40B4-BE49-F238E27FC236}">
                <a16:creationId xmlns:a16="http://schemas.microsoft.com/office/drawing/2014/main" id="{2C3290CD-29EB-1394-3772-7034EBD860D8}"/>
              </a:ext>
            </a:extLst>
          </p:cNvPr>
          <p:cNvSpPr/>
          <p:nvPr>
            <p:custDataLst>
              <p:tags r:id="rId222"/>
            </p:custDataLst>
          </p:nvPr>
        </p:nvSpPr>
        <p:spPr>
          <a:xfrm>
            <a:off x="10756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6" name="Rectangle 2875">
            <a:extLst>
              <a:ext uri="{FF2B5EF4-FFF2-40B4-BE49-F238E27FC236}">
                <a16:creationId xmlns:a16="http://schemas.microsoft.com/office/drawing/2014/main" id="{89926C5A-8310-C565-692A-917E59A0BA47}"/>
              </a:ext>
            </a:extLst>
          </p:cNvPr>
          <p:cNvSpPr/>
          <p:nvPr>
            <p:custDataLst>
              <p:tags r:id="rId223"/>
            </p:custDataLst>
          </p:nvPr>
        </p:nvSpPr>
        <p:spPr>
          <a:xfrm>
            <a:off x="8623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7" name="Rectangle 2876">
            <a:extLst>
              <a:ext uri="{FF2B5EF4-FFF2-40B4-BE49-F238E27FC236}">
                <a16:creationId xmlns:a16="http://schemas.microsoft.com/office/drawing/2014/main" id="{4754AA0B-AAB7-5062-EF5D-DBA258EEEC5F}"/>
              </a:ext>
            </a:extLst>
          </p:cNvPr>
          <p:cNvSpPr/>
          <p:nvPr>
            <p:custDataLst>
              <p:tags r:id="rId224"/>
            </p:custDataLst>
          </p:nvPr>
        </p:nvSpPr>
        <p:spPr>
          <a:xfrm>
            <a:off x="8801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8" name="Rectangle 2877">
            <a:extLst>
              <a:ext uri="{FF2B5EF4-FFF2-40B4-BE49-F238E27FC236}">
                <a16:creationId xmlns:a16="http://schemas.microsoft.com/office/drawing/2014/main" id="{F4B55612-798E-D191-7EEF-DB40C7E30C54}"/>
              </a:ext>
            </a:extLst>
          </p:cNvPr>
          <p:cNvSpPr/>
          <p:nvPr>
            <p:custDataLst>
              <p:tags r:id="rId225"/>
            </p:custDataLst>
          </p:nvPr>
        </p:nvSpPr>
        <p:spPr>
          <a:xfrm>
            <a:off x="88900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9" name="Rectangle 2878">
            <a:extLst>
              <a:ext uri="{FF2B5EF4-FFF2-40B4-BE49-F238E27FC236}">
                <a16:creationId xmlns:a16="http://schemas.microsoft.com/office/drawing/2014/main" id="{546B7450-6944-EBA0-E0BD-7FFD84C70A14}"/>
              </a:ext>
            </a:extLst>
          </p:cNvPr>
          <p:cNvSpPr/>
          <p:nvPr>
            <p:custDataLst>
              <p:tags r:id="rId226"/>
            </p:custDataLst>
          </p:nvPr>
        </p:nvSpPr>
        <p:spPr>
          <a:xfrm>
            <a:off x="8978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0" name="Rectangle 2879">
            <a:extLst>
              <a:ext uri="{FF2B5EF4-FFF2-40B4-BE49-F238E27FC236}">
                <a16:creationId xmlns:a16="http://schemas.microsoft.com/office/drawing/2014/main" id="{958D4EA0-73DF-5C67-FFE4-BB830E00C460}"/>
              </a:ext>
            </a:extLst>
          </p:cNvPr>
          <p:cNvSpPr/>
          <p:nvPr>
            <p:custDataLst>
              <p:tags r:id="rId227"/>
            </p:custDataLst>
          </p:nvPr>
        </p:nvSpPr>
        <p:spPr>
          <a:xfrm>
            <a:off x="90678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1" name="Rectangle 2880">
            <a:extLst>
              <a:ext uri="{FF2B5EF4-FFF2-40B4-BE49-F238E27FC236}">
                <a16:creationId xmlns:a16="http://schemas.microsoft.com/office/drawing/2014/main" id="{FE16E1A5-95AD-3F67-8792-FAC9BBFCE394}"/>
              </a:ext>
            </a:extLst>
          </p:cNvPr>
          <p:cNvSpPr/>
          <p:nvPr>
            <p:custDataLst>
              <p:tags r:id="rId228"/>
            </p:custDataLst>
          </p:nvPr>
        </p:nvSpPr>
        <p:spPr>
          <a:xfrm>
            <a:off x="9156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2" name="Rectangle 2881">
            <a:extLst>
              <a:ext uri="{FF2B5EF4-FFF2-40B4-BE49-F238E27FC236}">
                <a16:creationId xmlns:a16="http://schemas.microsoft.com/office/drawing/2014/main" id="{B3796642-15E4-12A5-9445-D09E28E92384}"/>
              </a:ext>
            </a:extLst>
          </p:cNvPr>
          <p:cNvSpPr/>
          <p:nvPr>
            <p:custDataLst>
              <p:tags r:id="rId229"/>
            </p:custDataLst>
          </p:nvPr>
        </p:nvSpPr>
        <p:spPr>
          <a:xfrm>
            <a:off x="93345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3" name="Rectangle 2882">
            <a:extLst>
              <a:ext uri="{FF2B5EF4-FFF2-40B4-BE49-F238E27FC236}">
                <a16:creationId xmlns:a16="http://schemas.microsoft.com/office/drawing/2014/main" id="{6080FFA1-DCC2-500D-7E27-0198BA7FF482}"/>
              </a:ext>
            </a:extLst>
          </p:cNvPr>
          <p:cNvSpPr/>
          <p:nvPr>
            <p:custDataLst>
              <p:tags r:id="rId230"/>
            </p:custDataLst>
          </p:nvPr>
        </p:nvSpPr>
        <p:spPr>
          <a:xfrm>
            <a:off x="9690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4" name="Rectangle 2883">
            <a:extLst>
              <a:ext uri="{FF2B5EF4-FFF2-40B4-BE49-F238E27FC236}">
                <a16:creationId xmlns:a16="http://schemas.microsoft.com/office/drawing/2014/main" id="{7CAD4FF3-23D9-0A05-470F-4FD98CBB3C0B}"/>
              </a:ext>
            </a:extLst>
          </p:cNvPr>
          <p:cNvSpPr/>
          <p:nvPr>
            <p:custDataLst>
              <p:tags r:id="rId231"/>
            </p:custDataLst>
          </p:nvPr>
        </p:nvSpPr>
        <p:spPr>
          <a:xfrm>
            <a:off x="10045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5" name="Rectangle 2884">
            <a:extLst>
              <a:ext uri="{FF2B5EF4-FFF2-40B4-BE49-F238E27FC236}">
                <a16:creationId xmlns:a16="http://schemas.microsoft.com/office/drawing/2014/main" id="{5744096F-0A7F-2477-2A1B-9E840BADF44B}"/>
              </a:ext>
            </a:extLst>
          </p:cNvPr>
          <p:cNvSpPr/>
          <p:nvPr>
            <p:custDataLst>
              <p:tags r:id="rId232"/>
            </p:custDataLst>
          </p:nvPr>
        </p:nvSpPr>
        <p:spPr>
          <a:xfrm>
            <a:off x="103124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6" name="Rectangle 2885">
            <a:extLst>
              <a:ext uri="{FF2B5EF4-FFF2-40B4-BE49-F238E27FC236}">
                <a16:creationId xmlns:a16="http://schemas.microsoft.com/office/drawing/2014/main" id="{19A8520B-F98F-3EAE-92B9-1A2E18E9B652}"/>
              </a:ext>
            </a:extLst>
          </p:cNvPr>
          <p:cNvSpPr/>
          <p:nvPr>
            <p:custDataLst>
              <p:tags r:id="rId233"/>
            </p:custDataLst>
          </p:nvPr>
        </p:nvSpPr>
        <p:spPr>
          <a:xfrm>
            <a:off x="10401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7" name="Rectangle 2886">
            <a:extLst>
              <a:ext uri="{FF2B5EF4-FFF2-40B4-BE49-F238E27FC236}">
                <a16:creationId xmlns:a16="http://schemas.microsoft.com/office/drawing/2014/main" id="{CA0A0932-D22F-D87D-C50A-E9D88678FDBC}"/>
              </a:ext>
            </a:extLst>
          </p:cNvPr>
          <p:cNvSpPr/>
          <p:nvPr>
            <p:custDataLst>
              <p:tags r:id="rId234"/>
            </p:custDataLst>
          </p:nvPr>
        </p:nvSpPr>
        <p:spPr>
          <a:xfrm>
            <a:off x="104902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8" name="Rectangle 2887">
            <a:extLst>
              <a:ext uri="{FF2B5EF4-FFF2-40B4-BE49-F238E27FC236}">
                <a16:creationId xmlns:a16="http://schemas.microsoft.com/office/drawing/2014/main" id="{32805EC6-4C14-6A70-F390-025C129125FB}"/>
              </a:ext>
            </a:extLst>
          </p:cNvPr>
          <p:cNvSpPr/>
          <p:nvPr>
            <p:custDataLst>
              <p:tags r:id="rId235"/>
            </p:custDataLst>
          </p:nvPr>
        </p:nvSpPr>
        <p:spPr>
          <a:xfrm>
            <a:off x="10579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9" name="Rectangle 2888">
            <a:extLst>
              <a:ext uri="{FF2B5EF4-FFF2-40B4-BE49-F238E27FC236}">
                <a16:creationId xmlns:a16="http://schemas.microsoft.com/office/drawing/2014/main" id="{B4BAA2F6-E673-0BA9-BE11-55AD7B312E83}"/>
              </a:ext>
            </a:extLst>
          </p:cNvPr>
          <p:cNvSpPr/>
          <p:nvPr>
            <p:custDataLst>
              <p:tags r:id="rId236"/>
            </p:custDataLst>
          </p:nvPr>
        </p:nvSpPr>
        <p:spPr>
          <a:xfrm>
            <a:off x="10756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0" name="Rectangle 2889">
            <a:extLst>
              <a:ext uri="{FF2B5EF4-FFF2-40B4-BE49-F238E27FC236}">
                <a16:creationId xmlns:a16="http://schemas.microsoft.com/office/drawing/2014/main" id="{F9C9374C-AD85-25D3-C36A-92CDBE191689}"/>
              </a:ext>
            </a:extLst>
          </p:cNvPr>
          <p:cNvSpPr/>
          <p:nvPr>
            <p:custDataLst>
              <p:tags r:id="rId237"/>
            </p:custDataLst>
          </p:nvPr>
        </p:nvSpPr>
        <p:spPr>
          <a:xfrm>
            <a:off x="82677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1" name="Rectangle 2890">
            <a:extLst>
              <a:ext uri="{FF2B5EF4-FFF2-40B4-BE49-F238E27FC236}">
                <a16:creationId xmlns:a16="http://schemas.microsoft.com/office/drawing/2014/main" id="{3099526B-E0C8-9495-EF37-A8ACB078B8EA}"/>
              </a:ext>
            </a:extLst>
          </p:cNvPr>
          <p:cNvSpPr/>
          <p:nvPr>
            <p:custDataLst>
              <p:tags r:id="rId238"/>
            </p:custDataLst>
          </p:nvPr>
        </p:nvSpPr>
        <p:spPr>
          <a:xfrm>
            <a:off x="8356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2" name="Rectangle 2891">
            <a:extLst>
              <a:ext uri="{FF2B5EF4-FFF2-40B4-BE49-F238E27FC236}">
                <a16:creationId xmlns:a16="http://schemas.microsoft.com/office/drawing/2014/main" id="{57574712-E596-ED94-0A96-28C34F2BF3EF}"/>
              </a:ext>
            </a:extLst>
          </p:cNvPr>
          <p:cNvSpPr/>
          <p:nvPr>
            <p:custDataLst>
              <p:tags r:id="rId239"/>
            </p:custDataLst>
          </p:nvPr>
        </p:nvSpPr>
        <p:spPr>
          <a:xfrm>
            <a:off x="87122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3" name="Rectangle 2892">
            <a:extLst>
              <a:ext uri="{FF2B5EF4-FFF2-40B4-BE49-F238E27FC236}">
                <a16:creationId xmlns:a16="http://schemas.microsoft.com/office/drawing/2014/main" id="{A2A1F41F-6CF1-FA5E-D756-B3C093932699}"/>
              </a:ext>
            </a:extLst>
          </p:cNvPr>
          <p:cNvSpPr/>
          <p:nvPr>
            <p:custDataLst>
              <p:tags r:id="rId240"/>
            </p:custDataLst>
          </p:nvPr>
        </p:nvSpPr>
        <p:spPr>
          <a:xfrm>
            <a:off x="8978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4" name="Rectangle 2893">
            <a:extLst>
              <a:ext uri="{FF2B5EF4-FFF2-40B4-BE49-F238E27FC236}">
                <a16:creationId xmlns:a16="http://schemas.microsoft.com/office/drawing/2014/main" id="{B7375181-9D89-BA63-B996-2E36F2C7E435}"/>
              </a:ext>
            </a:extLst>
          </p:cNvPr>
          <p:cNvSpPr/>
          <p:nvPr>
            <p:custDataLst>
              <p:tags r:id="rId241"/>
            </p:custDataLst>
          </p:nvPr>
        </p:nvSpPr>
        <p:spPr>
          <a:xfrm>
            <a:off x="9245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5" name="Rectangle 2894">
            <a:extLst>
              <a:ext uri="{FF2B5EF4-FFF2-40B4-BE49-F238E27FC236}">
                <a16:creationId xmlns:a16="http://schemas.microsoft.com/office/drawing/2014/main" id="{FE9F76AB-58D4-9C1C-E889-D8BFCFCD90BC}"/>
              </a:ext>
            </a:extLst>
          </p:cNvPr>
          <p:cNvSpPr/>
          <p:nvPr>
            <p:custDataLst>
              <p:tags r:id="rId242"/>
            </p:custDataLst>
          </p:nvPr>
        </p:nvSpPr>
        <p:spPr>
          <a:xfrm>
            <a:off x="95123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6" name="Rectangle 2895">
            <a:extLst>
              <a:ext uri="{FF2B5EF4-FFF2-40B4-BE49-F238E27FC236}">
                <a16:creationId xmlns:a16="http://schemas.microsoft.com/office/drawing/2014/main" id="{FF78E5D2-A7D9-5D84-30DF-B3186F143AA1}"/>
              </a:ext>
            </a:extLst>
          </p:cNvPr>
          <p:cNvSpPr/>
          <p:nvPr>
            <p:custDataLst>
              <p:tags r:id="rId243"/>
            </p:custDataLst>
          </p:nvPr>
        </p:nvSpPr>
        <p:spPr>
          <a:xfrm>
            <a:off x="9779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7" name="Rectangle 2896">
            <a:extLst>
              <a:ext uri="{FF2B5EF4-FFF2-40B4-BE49-F238E27FC236}">
                <a16:creationId xmlns:a16="http://schemas.microsoft.com/office/drawing/2014/main" id="{0073B230-90DE-DCE0-BAA3-9C2741AB3883}"/>
              </a:ext>
            </a:extLst>
          </p:cNvPr>
          <p:cNvSpPr/>
          <p:nvPr>
            <p:custDataLst>
              <p:tags r:id="rId244"/>
            </p:custDataLst>
          </p:nvPr>
        </p:nvSpPr>
        <p:spPr>
          <a:xfrm>
            <a:off x="99568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8" name="Rectangle 2897">
            <a:extLst>
              <a:ext uri="{FF2B5EF4-FFF2-40B4-BE49-F238E27FC236}">
                <a16:creationId xmlns:a16="http://schemas.microsoft.com/office/drawing/2014/main" id="{1A9AB4FD-C3EC-3711-80C7-0301375D0AEF}"/>
              </a:ext>
            </a:extLst>
          </p:cNvPr>
          <p:cNvSpPr/>
          <p:nvPr>
            <p:custDataLst>
              <p:tags r:id="rId245"/>
            </p:custDataLst>
          </p:nvPr>
        </p:nvSpPr>
        <p:spPr>
          <a:xfrm>
            <a:off x="10134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9" name="Rectangle 2898">
            <a:extLst>
              <a:ext uri="{FF2B5EF4-FFF2-40B4-BE49-F238E27FC236}">
                <a16:creationId xmlns:a16="http://schemas.microsoft.com/office/drawing/2014/main" id="{5E41DD58-3094-A68B-1012-AC7E42235FF3}"/>
              </a:ext>
            </a:extLst>
          </p:cNvPr>
          <p:cNvSpPr/>
          <p:nvPr>
            <p:custDataLst>
              <p:tags r:id="rId246"/>
            </p:custDataLst>
          </p:nvPr>
        </p:nvSpPr>
        <p:spPr>
          <a:xfrm>
            <a:off x="10668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0" name="Rectangle 2899">
            <a:extLst>
              <a:ext uri="{FF2B5EF4-FFF2-40B4-BE49-F238E27FC236}">
                <a16:creationId xmlns:a16="http://schemas.microsoft.com/office/drawing/2014/main" id="{9BDFEB72-85E0-B244-37B3-CE16CC0A54C3}"/>
              </a:ext>
            </a:extLst>
          </p:cNvPr>
          <p:cNvSpPr/>
          <p:nvPr>
            <p:custDataLst>
              <p:tags r:id="rId247"/>
            </p:custDataLst>
          </p:nvPr>
        </p:nvSpPr>
        <p:spPr>
          <a:xfrm>
            <a:off x="10756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1" name="Rectangle 2900">
            <a:extLst>
              <a:ext uri="{FF2B5EF4-FFF2-40B4-BE49-F238E27FC236}">
                <a16:creationId xmlns:a16="http://schemas.microsoft.com/office/drawing/2014/main" id="{30148AC4-85DD-74C6-D380-AA0EFE655EC4}"/>
              </a:ext>
            </a:extLst>
          </p:cNvPr>
          <p:cNvSpPr/>
          <p:nvPr>
            <p:custDataLst>
              <p:tags r:id="rId248"/>
            </p:custDataLst>
          </p:nvPr>
        </p:nvSpPr>
        <p:spPr>
          <a:xfrm>
            <a:off x="8267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2" name="Rectangle 2901">
            <a:extLst>
              <a:ext uri="{FF2B5EF4-FFF2-40B4-BE49-F238E27FC236}">
                <a16:creationId xmlns:a16="http://schemas.microsoft.com/office/drawing/2014/main" id="{69971477-4B6A-3B71-3A2C-4949899F2A4F}"/>
              </a:ext>
            </a:extLst>
          </p:cNvPr>
          <p:cNvSpPr/>
          <p:nvPr>
            <p:custDataLst>
              <p:tags r:id="rId249"/>
            </p:custDataLst>
          </p:nvPr>
        </p:nvSpPr>
        <p:spPr>
          <a:xfrm>
            <a:off x="8534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3" name="Rectangle 2902">
            <a:extLst>
              <a:ext uri="{FF2B5EF4-FFF2-40B4-BE49-F238E27FC236}">
                <a16:creationId xmlns:a16="http://schemas.microsoft.com/office/drawing/2014/main" id="{748DA1DB-C4D4-227C-1442-1A3236D5568E}"/>
              </a:ext>
            </a:extLst>
          </p:cNvPr>
          <p:cNvSpPr/>
          <p:nvPr>
            <p:custDataLst>
              <p:tags r:id="rId250"/>
            </p:custDataLst>
          </p:nvPr>
        </p:nvSpPr>
        <p:spPr>
          <a:xfrm>
            <a:off x="8712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4" name="Rectangle 2903">
            <a:extLst>
              <a:ext uri="{FF2B5EF4-FFF2-40B4-BE49-F238E27FC236}">
                <a16:creationId xmlns:a16="http://schemas.microsoft.com/office/drawing/2014/main" id="{B8C4F050-AD64-9A8A-499D-789BD4503798}"/>
              </a:ext>
            </a:extLst>
          </p:cNvPr>
          <p:cNvSpPr/>
          <p:nvPr>
            <p:custDataLst>
              <p:tags r:id="rId251"/>
            </p:custDataLst>
          </p:nvPr>
        </p:nvSpPr>
        <p:spPr>
          <a:xfrm>
            <a:off x="8801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5" name="Rectangle 2904">
            <a:extLst>
              <a:ext uri="{FF2B5EF4-FFF2-40B4-BE49-F238E27FC236}">
                <a16:creationId xmlns:a16="http://schemas.microsoft.com/office/drawing/2014/main" id="{A46F5BE7-2929-BF75-E3B0-FCC272965F9A}"/>
              </a:ext>
            </a:extLst>
          </p:cNvPr>
          <p:cNvSpPr/>
          <p:nvPr>
            <p:custDataLst>
              <p:tags r:id="rId252"/>
            </p:custDataLst>
          </p:nvPr>
        </p:nvSpPr>
        <p:spPr>
          <a:xfrm>
            <a:off x="8890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6" name="Rectangle 2905">
            <a:extLst>
              <a:ext uri="{FF2B5EF4-FFF2-40B4-BE49-F238E27FC236}">
                <a16:creationId xmlns:a16="http://schemas.microsoft.com/office/drawing/2014/main" id="{A7E3266D-B1AE-3DD2-8871-655976C9EC4E}"/>
              </a:ext>
            </a:extLst>
          </p:cNvPr>
          <p:cNvSpPr/>
          <p:nvPr>
            <p:custDataLst>
              <p:tags r:id="rId253"/>
            </p:custDataLst>
          </p:nvPr>
        </p:nvSpPr>
        <p:spPr>
          <a:xfrm>
            <a:off x="8978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7" name="Rectangle 2906">
            <a:extLst>
              <a:ext uri="{FF2B5EF4-FFF2-40B4-BE49-F238E27FC236}">
                <a16:creationId xmlns:a16="http://schemas.microsoft.com/office/drawing/2014/main" id="{6550C5D4-3113-38B7-780B-2E42772B2A2D}"/>
              </a:ext>
            </a:extLst>
          </p:cNvPr>
          <p:cNvSpPr/>
          <p:nvPr>
            <p:custDataLst>
              <p:tags r:id="rId254"/>
            </p:custDataLst>
          </p:nvPr>
        </p:nvSpPr>
        <p:spPr>
          <a:xfrm>
            <a:off x="9067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8" name="Rectangle 2907">
            <a:extLst>
              <a:ext uri="{FF2B5EF4-FFF2-40B4-BE49-F238E27FC236}">
                <a16:creationId xmlns:a16="http://schemas.microsoft.com/office/drawing/2014/main" id="{CCEB6F26-72BB-8D4D-030A-6427A5BC42A9}"/>
              </a:ext>
            </a:extLst>
          </p:cNvPr>
          <p:cNvSpPr/>
          <p:nvPr>
            <p:custDataLst>
              <p:tags r:id="rId255"/>
            </p:custDataLst>
          </p:nvPr>
        </p:nvSpPr>
        <p:spPr>
          <a:xfrm>
            <a:off x="9245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9" name="Rectangle 2908">
            <a:extLst>
              <a:ext uri="{FF2B5EF4-FFF2-40B4-BE49-F238E27FC236}">
                <a16:creationId xmlns:a16="http://schemas.microsoft.com/office/drawing/2014/main" id="{D2956C53-6E21-9DDB-38EE-227DCB692E0B}"/>
              </a:ext>
            </a:extLst>
          </p:cNvPr>
          <p:cNvSpPr/>
          <p:nvPr>
            <p:custDataLst>
              <p:tags r:id="rId256"/>
            </p:custDataLst>
          </p:nvPr>
        </p:nvSpPr>
        <p:spPr>
          <a:xfrm>
            <a:off x="9423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0" name="Rectangle 2909">
            <a:extLst>
              <a:ext uri="{FF2B5EF4-FFF2-40B4-BE49-F238E27FC236}">
                <a16:creationId xmlns:a16="http://schemas.microsoft.com/office/drawing/2014/main" id="{0A6617D1-84CA-91D6-45E3-78520E56135D}"/>
              </a:ext>
            </a:extLst>
          </p:cNvPr>
          <p:cNvSpPr/>
          <p:nvPr>
            <p:custDataLst>
              <p:tags r:id="rId257"/>
            </p:custDataLst>
          </p:nvPr>
        </p:nvSpPr>
        <p:spPr>
          <a:xfrm>
            <a:off x="95123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1" name="Rectangle 2910">
            <a:extLst>
              <a:ext uri="{FF2B5EF4-FFF2-40B4-BE49-F238E27FC236}">
                <a16:creationId xmlns:a16="http://schemas.microsoft.com/office/drawing/2014/main" id="{884873DB-2BF8-4492-BEB7-C38688B98C24}"/>
              </a:ext>
            </a:extLst>
          </p:cNvPr>
          <p:cNvSpPr/>
          <p:nvPr>
            <p:custDataLst>
              <p:tags r:id="rId258"/>
            </p:custDataLst>
          </p:nvPr>
        </p:nvSpPr>
        <p:spPr>
          <a:xfrm>
            <a:off x="9601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2" name="Rectangle 2911">
            <a:extLst>
              <a:ext uri="{FF2B5EF4-FFF2-40B4-BE49-F238E27FC236}">
                <a16:creationId xmlns:a16="http://schemas.microsoft.com/office/drawing/2014/main" id="{44402F14-6C8B-4761-F750-4C30650920C1}"/>
              </a:ext>
            </a:extLst>
          </p:cNvPr>
          <p:cNvSpPr/>
          <p:nvPr>
            <p:custDataLst>
              <p:tags r:id="rId259"/>
            </p:custDataLst>
          </p:nvPr>
        </p:nvSpPr>
        <p:spPr>
          <a:xfrm>
            <a:off x="9690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3" name="Rectangle 2912">
            <a:extLst>
              <a:ext uri="{FF2B5EF4-FFF2-40B4-BE49-F238E27FC236}">
                <a16:creationId xmlns:a16="http://schemas.microsoft.com/office/drawing/2014/main" id="{14F636D9-FD7B-4697-3A11-D9CFE2693FF0}"/>
              </a:ext>
            </a:extLst>
          </p:cNvPr>
          <p:cNvSpPr/>
          <p:nvPr>
            <p:custDataLst>
              <p:tags r:id="rId260"/>
            </p:custDataLst>
          </p:nvPr>
        </p:nvSpPr>
        <p:spPr>
          <a:xfrm>
            <a:off x="9867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4" name="Rectangle 2913">
            <a:extLst>
              <a:ext uri="{FF2B5EF4-FFF2-40B4-BE49-F238E27FC236}">
                <a16:creationId xmlns:a16="http://schemas.microsoft.com/office/drawing/2014/main" id="{BC54B95A-AD1D-D4C1-A680-69FE2BFAEE1C}"/>
              </a:ext>
            </a:extLst>
          </p:cNvPr>
          <p:cNvSpPr/>
          <p:nvPr>
            <p:custDataLst>
              <p:tags r:id="rId261"/>
            </p:custDataLst>
          </p:nvPr>
        </p:nvSpPr>
        <p:spPr>
          <a:xfrm>
            <a:off x="9956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5" name="Rectangle 2914">
            <a:extLst>
              <a:ext uri="{FF2B5EF4-FFF2-40B4-BE49-F238E27FC236}">
                <a16:creationId xmlns:a16="http://schemas.microsoft.com/office/drawing/2014/main" id="{836509F4-5462-4AB4-7AA1-F816AD5CE498}"/>
              </a:ext>
            </a:extLst>
          </p:cNvPr>
          <p:cNvSpPr/>
          <p:nvPr>
            <p:custDataLst>
              <p:tags r:id="rId262"/>
            </p:custDataLst>
          </p:nvPr>
        </p:nvSpPr>
        <p:spPr>
          <a:xfrm>
            <a:off x="10045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6" name="Rectangle 2915">
            <a:extLst>
              <a:ext uri="{FF2B5EF4-FFF2-40B4-BE49-F238E27FC236}">
                <a16:creationId xmlns:a16="http://schemas.microsoft.com/office/drawing/2014/main" id="{4C27E52B-4900-A211-F78D-8E46DDE5E9FA}"/>
              </a:ext>
            </a:extLst>
          </p:cNvPr>
          <p:cNvSpPr/>
          <p:nvPr>
            <p:custDataLst>
              <p:tags r:id="rId263"/>
            </p:custDataLst>
          </p:nvPr>
        </p:nvSpPr>
        <p:spPr>
          <a:xfrm>
            <a:off x="10134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7" name="Rectangle 2916">
            <a:extLst>
              <a:ext uri="{FF2B5EF4-FFF2-40B4-BE49-F238E27FC236}">
                <a16:creationId xmlns:a16="http://schemas.microsoft.com/office/drawing/2014/main" id="{C9C69190-6017-4CD5-B403-1E695B04FEE2}"/>
              </a:ext>
            </a:extLst>
          </p:cNvPr>
          <p:cNvSpPr/>
          <p:nvPr>
            <p:custDataLst>
              <p:tags r:id="rId264"/>
            </p:custDataLst>
          </p:nvPr>
        </p:nvSpPr>
        <p:spPr>
          <a:xfrm>
            <a:off x="10312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8" name="Rectangle 2917">
            <a:extLst>
              <a:ext uri="{FF2B5EF4-FFF2-40B4-BE49-F238E27FC236}">
                <a16:creationId xmlns:a16="http://schemas.microsoft.com/office/drawing/2014/main" id="{F92EE038-510C-1D7A-9905-B74226FE18B1}"/>
              </a:ext>
            </a:extLst>
          </p:cNvPr>
          <p:cNvSpPr/>
          <p:nvPr>
            <p:custDataLst>
              <p:tags r:id="rId265"/>
            </p:custDataLst>
          </p:nvPr>
        </p:nvSpPr>
        <p:spPr>
          <a:xfrm>
            <a:off x="10668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9" name="Rectangle 2918">
            <a:extLst>
              <a:ext uri="{FF2B5EF4-FFF2-40B4-BE49-F238E27FC236}">
                <a16:creationId xmlns:a16="http://schemas.microsoft.com/office/drawing/2014/main" id="{4BCFA13A-68E9-5079-B7F6-87824E4667F9}"/>
              </a:ext>
            </a:extLst>
          </p:cNvPr>
          <p:cNvSpPr/>
          <p:nvPr>
            <p:custDataLst>
              <p:tags r:id="rId266"/>
            </p:custDataLst>
          </p:nvPr>
        </p:nvSpPr>
        <p:spPr>
          <a:xfrm>
            <a:off x="8267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0" name="Rectangle 2919">
            <a:extLst>
              <a:ext uri="{FF2B5EF4-FFF2-40B4-BE49-F238E27FC236}">
                <a16:creationId xmlns:a16="http://schemas.microsoft.com/office/drawing/2014/main" id="{1D47DA69-9E20-D5F9-3065-3D0EF7674CC3}"/>
              </a:ext>
            </a:extLst>
          </p:cNvPr>
          <p:cNvSpPr/>
          <p:nvPr>
            <p:custDataLst>
              <p:tags r:id="rId267"/>
            </p:custDataLst>
          </p:nvPr>
        </p:nvSpPr>
        <p:spPr>
          <a:xfrm>
            <a:off x="8445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1" name="Rectangle 2920">
            <a:extLst>
              <a:ext uri="{FF2B5EF4-FFF2-40B4-BE49-F238E27FC236}">
                <a16:creationId xmlns:a16="http://schemas.microsoft.com/office/drawing/2014/main" id="{B89D6529-2F01-DFAD-5B5E-112D431D688B}"/>
              </a:ext>
            </a:extLst>
          </p:cNvPr>
          <p:cNvSpPr/>
          <p:nvPr>
            <p:custDataLst>
              <p:tags r:id="rId268"/>
            </p:custDataLst>
          </p:nvPr>
        </p:nvSpPr>
        <p:spPr>
          <a:xfrm>
            <a:off x="8534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2" name="Rectangle 2921">
            <a:extLst>
              <a:ext uri="{FF2B5EF4-FFF2-40B4-BE49-F238E27FC236}">
                <a16:creationId xmlns:a16="http://schemas.microsoft.com/office/drawing/2014/main" id="{A339BFFF-F354-76F7-EA1B-5B99AF3FA32E}"/>
              </a:ext>
            </a:extLst>
          </p:cNvPr>
          <p:cNvSpPr/>
          <p:nvPr>
            <p:custDataLst>
              <p:tags r:id="rId269"/>
            </p:custDataLst>
          </p:nvPr>
        </p:nvSpPr>
        <p:spPr>
          <a:xfrm>
            <a:off x="8623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3" name="Rectangle 2922">
            <a:extLst>
              <a:ext uri="{FF2B5EF4-FFF2-40B4-BE49-F238E27FC236}">
                <a16:creationId xmlns:a16="http://schemas.microsoft.com/office/drawing/2014/main" id="{C68BA80A-5DB4-89ED-421C-2388476CBB91}"/>
              </a:ext>
            </a:extLst>
          </p:cNvPr>
          <p:cNvSpPr/>
          <p:nvPr>
            <p:custDataLst>
              <p:tags r:id="rId270"/>
            </p:custDataLst>
          </p:nvPr>
        </p:nvSpPr>
        <p:spPr>
          <a:xfrm>
            <a:off x="8890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4" name="Rectangle 2923">
            <a:extLst>
              <a:ext uri="{FF2B5EF4-FFF2-40B4-BE49-F238E27FC236}">
                <a16:creationId xmlns:a16="http://schemas.microsoft.com/office/drawing/2014/main" id="{DDE95B48-54A9-7932-98F8-C0F334C499E9}"/>
              </a:ext>
            </a:extLst>
          </p:cNvPr>
          <p:cNvSpPr/>
          <p:nvPr>
            <p:custDataLst>
              <p:tags r:id="rId271"/>
            </p:custDataLst>
          </p:nvPr>
        </p:nvSpPr>
        <p:spPr>
          <a:xfrm>
            <a:off x="8978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5" name="Rectangle 2924">
            <a:extLst>
              <a:ext uri="{FF2B5EF4-FFF2-40B4-BE49-F238E27FC236}">
                <a16:creationId xmlns:a16="http://schemas.microsoft.com/office/drawing/2014/main" id="{382116E4-5007-1DCE-7281-2F74C19A79FE}"/>
              </a:ext>
            </a:extLst>
          </p:cNvPr>
          <p:cNvSpPr/>
          <p:nvPr>
            <p:custDataLst>
              <p:tags r:id="rId272"/>
            </p:custDataLst>
          </p:nvPr>
        </p:nvSpPr>
        <p:spPr>
          <a:xfrm>
            <a:off x="90678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6" name="Rectangle 2925">
            <a:extLst>
              <a:ext uri="{FF2B5EF4-FFF2-40B4-BE49-F238E27FC236}">
                <a16:creationId xmlns:a16="http://schemas.microsoft.com/office/drawing/2014/main" id="{F314DC99-BBFF-3813-6603-2DF92A4D2744}"/>
              </a:ext>
            </a:extLst>
          </p:cNvPr>
          <p:cNvSpPr/>
          <p:nvPr>
            <p:custDataLst>
              <p:tags r:id="rId273"/>
            </p:custDataLst>
          </p:nvPr>
        </p:nvSpPr>
        <p:spPr>
          <a:xfrm>
            <a:off x="9779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7" name="Rectangle 2926">
            <a:extLst>
              <a:ext uri="{FF2B5EF4-FFF2-40B4-BE49-F238E27FC236}">
                <a16:creationId xmlns:a16="http://schemas.microsoft.com/office/drawing/2014/main" id="{7C65ADB9-2F8D-67F5-E69E-46B6D20C8A7D}"/>
              </a:ext>
            </a:extLst>
          </p:cNvPr>
          <p:cNvSpPr/>
          <p:nvPr>
            <p:custDataLst>
              <p:tags r:id="rId274"/>
            </p:custDataLst>
          </p:nvPr>
        </p:nvSpPr>
        <p:spPr>
          <a:xfrm>
            <a:off x="10045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8" name="Rectangle 2927">
            <a:extLst>
              <a:ext uri="{FF2B5EF4-FFF2-40B4-BE49-F238E27FC236}">
                <a16:creationId xmlns:a16="http://schemas.microsoft.com/office/drawing/2014/main" id="{7AC27A06-B6E6-D62F-E612-732344D67579}"/>
              </a:ext>
            </a:extLst>
          </p:cNvPr>
          <p:cNvSpPr/>
          <p:nvPr>
            <p:custDataLst>
              <p:tags r:id="rId275"/>
            </p:custDataLst>
          </p:nvPr>
        </p:nvSpPr>
        <p:spPr>
          <a:xfrm>
            <a:off x="10223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9" name="Rectangle 2928">
            <a:extLst>
              <a:ext uri="{FF2B5EF4-FFF2-40B4-BE49-F238E27FC236}">
                <a16:creationId xmlns:a16="http://schemas.microsoft.com/office/drawing/2014/main" id="{5F2ED2E3-79EE-8A07-E634-4E43CAA69C45}"/>
              </a:ext>
            </a:extLst>
          </p:cNvPr>
          <p:cNvSpPr/>
          <p:nvPr>
            <p:custDataLst>
              <p:tags r:id="rId276"/>
            </p:custDataLst>
          </p:nvPr>
        </p:nvSpPr>
        <p:spPr>
          <a:xfrm>
            <a:off x="10312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0" name="Rectangle 2929">
            <a:extLst>
              <a:ext uri="{FF2B5EF4-FFF2-40B4-BE49-F238E27FC236}">
                <a16:creationId xmlns:a16="http://schemas.microsoft.com/office/drawing/2014/main" id="{A87D1FC2-5164-95A2-8B54-0521195919C5}"/>
              </a:ext>
            </a:extLst>
          </p:cNvPr>
          <p:cNvSpPr/>
          <p:nvPr>
            <p:custDataLst>
              <p:tags r:id="rId277"/>
            </p:custDataLst>
          </p:nvPr>
        </p:nvSpPr>
        <p:spPr>
          <a:xfrm>
            <a:off x="10401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1" name="Rectangle 2930">
            <a:extLst>
              <a:ext uri="{FF2B5EF4-FFF2-40B4-BE49-F238E27FC236}">
                <a16:creationId xmlns:a16="http://schemas.microsoft.com/office/drawing/2014/main" id="{3E2F40B6-08A4-BBAD-5A53-66FEBEC88104}"/>
              </a:ext>
            </a:extLst>
          </p:cNvPr>
          <p:cNvSpPr/>
          <p:nvPr>
            <p:custDataLst>
              <p:tags r:id="rId278"/>
            </p:custDataLst>
          </p:nvPr>
        </p:nvSpPr>
        <p:spPr>
          <a:xfrm>
            <a:off x="104902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2" name="Rectangle 2931">
            <a:extLst>
              <a:ext uri="{FF2B5EF4-FFF2-40B4-BE49-F238E27FC236}">
                <a16:creationId xmlns:a16="http://schemas.microsoft.com/office/drawing/2014/main" id="{EF3C5F21-7E1C-A35E-BA7E-2702AB908354}"/>
              </a:ext>
            </a:extLst>
          </p:cNvPr>
          <p:cNvSpPr/>
          <p:nvPr>
            <p:custDataLst>
              <p:tags r:id="rId279"/>
            </p:custDataLst>
          </p:nvPr>
        </p:nvSpPr>
        <p:spPr>
          <a:xfrm>
            <a:off x="10668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3" name="Rectangle 2932">
            <a:extLst>
              <a:ext uri="{FF2B5EF4-FFF2-40B4-BE49-F238E27FC236}">
                <a16:creationId xmlns:a16="http://schemas.microsoft.com/office/drawing/2014/main" id="{C474313A-B1E3-B73D-1640-D3BC398E0B22}"/>
              </a:ext>
            </a:extLst>
          </p:cNvPr>
          <p:cNvSpPr/>
          <p:nvPr>
            <p:custDataLst>
              <p:tags r:id="rId280"/>
            </p:custDataLst>
          </p:nvPr>
        </p:nvSpPr>
        <p:spPr>
          <a:xfrm>
            <a:off x="10756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4" name="Rectangle 2933">
            <a:extLst>
              <a:ext uri="{FF2B5EF4-FFF2-40B4-BE49-F238E27FC236}">
                <a16:creationId xmlns:a16="http://schemas.microsoft.com/office/drawing/2014/main" id="{B2660BCB-9741-D27F-BB2B-0F36B4FBDA23}"/>
              </a:ext>
            </a:extLst>
          </p:cNvPr>
          <p:cNvSpPr/>
          <p:nvPr>
            <p:custDataLst>
              <p:tags r:id="rId281"/>
            </p:custDataLst>
          </p:nvPr>
        </p:nvSpPr>
        <p:spPr>
          <a:xfrm>
            <a:off x="8445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5" name="Rectangle 2934">
            <a:extLst>
              <a:ext uri="{FF2B5EF4-FFF2-40B4-BE49-F238E27FC236}">
                <a16:creationId xmlns:a16="http://schemas.microsoft.com/office/drawing/2014/main" id="{39C21417-32C6-D893-A7BA-D81E7AA0054C}"/>
              </a:ext>
            </a:extLst>
          </p:cNvPr>
          <p:cNvSpPr/>
          <p:nvPr>
            <p:custDataLst>
              <p:tags r:id="rId282"/>
            </p:custDataLst>
          </p:nvPr>
        </p:nvSpPr>
        <p:spPr>
          <a:xfrm>
            <a:off x="8801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6" name="Rectangle 2935">
            <a:extLst>
              <a:ext uri="{FF2B5EF4-FFF2-40B4-BE49-F238E27FC236}">
                <a16:creationId xmlns:a16="http://schemas.microsoft.com/office/drawing/2014/main" id="{7A92A8EA-CD6B-26CA-40AB-0C8BBF11EC67}"/>
              </a:ext>
            </a:extLst>
          </p:cNvPr>
          <p:cNvSpPr/>
          <p:nvPr>
            <p:custDataLst>
              <p:tags r:id="rId283"/>
            </p:custDataLst>
          </p:nvPr>
        </p:nvSpPr>
        <p:spPr>
          <a:xfrm>
            <a:off x="8890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7" name="Rectangle 2936">
            <a:extLst>
              <a:ext uri="{FF2B5EF4-FFF2-40B4-BE49-F238E27FC236}">
                <a16:creationId xmlns:a16="http://schemas.microsoft.com/office/drawing/2014/main" id="{47BC0C2A-9A86-4034-0181-50CF750DEB91}"/>
              </a:ext>
            </a:extLst>
          </p:cNvPr>
          <p:cNvSpPr/>
          <p:nvPr>
            <p:custDataLst>
              <p:tags r:id="rId284"/>
            </p:custDataLst>
          </p:nvPr>
        </p:nvSpPr>
        <p:spPr>
          <a:xfrm>
            <a:off x="9245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8" name="Rectangle 2937">
            <a:extLst>
              <a:ext uri="{FF2B5EF4-FFF2-40B4-BE49-F238E27FC236}">
                <a16:creationId xmlns:a16="http://schemas.microsoft.com/office/drawing/2014/main" id="{5A2FDE94-D5FD-3647-B999-9D20480CC2DD}"/>
              </a:ext>
            </a:extLst>
          </p:cNvPr>
          <p:cNvSpPr/>
          <p:nvPr>
            <p:custDataLst>
              <p:tags r:id="rId285"/>
            </p:custDataLst>
          </p:nvPr>
        </p:nvSpPr>
        <p:spPr>
          <a:xfrm>
            <a:off x="9334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9" name="Rectangle 2938">
            <a:extLst>
              <a:ext uri="{FF2B5EF4-FFF2-40B4-BE49-F238E27FC236}">
                <a16:creationId xmlns:a16="http://schemas.microsoft.com/office/drawing/2014/main" id="{BE0C0692-14D3-D5AE-ACE2-18FABA4FE862}"/>
              </a:ext>
            </a:extLst>
          </p:cNvPr>
          <p:cNvSpPr/>
          <p:nvPr>
            <p:custDataLst>
              <p:tags r:id="rId286"/>
            </p:custDataLst>
          </p:nvPr>
        </p:nvSpPr>
        <p:spPr>
          <a:xfrm>
            <a:off x="94234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0" name="Rectangle 2939">
            <a:extLst>
              <a:ext uri="{FF2B5EF4-FFF2-40B4-BE49-F238E27FC236}">
                <a16:creationId xmlns:a16="http://schemas.microsoft.com/office/drawing/2014/main" id="{F186050A-7E4D-F709-0542-822E8A677DDA}"/>
              </a:ext>
            </a:extLst>
          </p:cNvPr>
          <p:cNvSpPr/>
          <p:nvPr>
            <p:custDataLst>
              <p:tags r:id="rId287"/>
            </p:custDataLst>
          </p:nvPr>
        </p:nvSpPr>
        <p:spPr>
          <a:xfrm>
            <a:off x="95123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1" name="Rectangle 2940">
            <a:extLst>
              <a:ext uri="{FF2B5EF4-FFF2-40B4-BE49-F238E27FC236}">
                <a16:creationId xmlns:a16="http://schemas.microsoft.com/office/drawing/2014/main" id="{947F61C7-D1EF-C9FD-3C85-BE0D8EE5B697}"/>
              </a:ext>
            </a:extLst>
          </p:cNvPr>
          <p:cNvSpPr/>
          <p:nvPr>
            <p:custDataLst>
              <p:tags r:id="rId288"/>
            </p:custDataLst>
          </p:nvPr>
        </p:nvSpPr>
        <p:spPr>
          <a:xfrm>
            <a:off x="96012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2" name="Rectangle 2941">
            <a:extLst>
              <a:ext uri="{FF2B5EF4-FFF2-40B4-BE49-F238E27FC236}">
                <a16:creationId xmlns:a16="http://schemas.microsoft.com/office/drawing/2014/main" id="{131B3750-2CE1-12DD-3191-B255D63E7AA3}"/>
              </a:ext>
            </a:extLst>
          </p:cNvPr>
          <p:cNvSpPr/>
          <p:nvPr>
            <p:custDataLst>
              <p:tags r:id="rId289"/>
            </p:custDataLst>
          </p:nvPr>
        </p:nvSpPr>
        <p:spPr>
          <a:xfrm>
            <a:off x="9779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3" name="Rectangle 2942">
            <a:extLst>
              <a:ext uri="{FF2B5EF4-FFF2-40B4-BE49-F238E27FC236}">
                <a16:creationId xmlns:a16="http://schemas.microsoft.com/office/drawing/2014/main" id="{70C83916-FF92-8744-E1CD-DA9D4EFDD119}"/>
              </a:ext>
            </a:extLst>
          </p:cNvPr>
          <p:cNvSpPr/>
          <p:nvPr>
            <p:custDataLst>
              <p:tags r:id="rId290"/>
            </p:custDataLst>
          </p:nvPr>
        </p:nvSpPr>
        <p:spPr>
          <a:xfrm>
            <a:off x="100457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4" name="Rectangle 2943">
            <a:extLst>
              <a:ext uri="{FF2B5EF4-FFF2-40B4-BE49-F238E27FC236}">
                <a16:creationId xmlns:a16="http://schemas.microsoft.com/office/drawing/2014/main" id="{AFDCA804-C852-7688-6F3F-ABF169BECFDF}"/>
              </a:ext>
            </a:extLst>
          </p:cNvPr>
          <p:cNvSpPr/>
          <p:nvPr>
            <p:custDataLst>
              <p:tags r:id="rId291"/>
            </p:custDataLst>
          </p:nvPr>
        </p:nvSpPr>
        <p:spPr>
          <a:xfrm>
            <a:off x="10134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5" name="Rectangle 2944">
            <a:extLst>
              <a:ext uri="{FF2B5EF4-FFF2-40B4-BE49-F238E27FC236}">
                <a16:creationId xmlns:a16="http://schemas.microsoft.com/office/drawing/2014/main" id="{C4779942-355C-2ED3-FB98-188FA9810060}"/>
              </a:ext>
            </a:extLst>
          </p:cNvPr>
          <p:cNvSpPr/>
          <p:nvPr>
            <p:custDataLst>
              <p:tags r:id="rId292"/>
            </p:custDataLst>
          </p:nvPr>
        </p:nvSpPr>
        <p:spPr>
          <a:xfrm>
            <a:off x="10223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6" name="Rectangle 2945">
            <a:extLst>
              <a:ext uri="{FF2B5EF4-FFF2-40B4-BE49-F238E27FC236}">
                <a16:creationId xmlns:a16="http://schemas.microsoft.com/office/drawing/2014/main" id="{2E5DA801-3315-3AB2-8244-55BA1B5DF401}"/>
              </a:ext>
            </a:extLst>
          </p:cNvPr>
          <p:cNvSpPr/>
          <p:nvPr>
            <p:custDataLst>
              <p:tags r:id="rId293"/>
            </p:custDataLst>
          </p:nvPr>
        </p:nvSpPr>
        <p:spPr>
          <a:xfrm>
            <a:off x="10579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7" name="Rectangle 2946">
            <a:extLst>
              <a:ext uri="{FF2B5EF4-FFF2-40B4-BE49-F238E27FC236}">
                <a16:creationId xmlns:a16="http://schemas.microsoft.com/office/drawing/2014/main" id="{E52BB7FB-3A93-B77E-A871-4CD121622DE1}"/>
              </a:ext>
            </a:extLst>
          </p:cNvPr>
          <p:cNvSpPr/>
          <p:nvPr>
            <p:custDataLst>
              <p:tags r:id="rId294"/>
            </p:custDataLst>
          </p:nvPr>
        </p:nvSpPr>
        <p:spPr>
          <a:xfrm>
            <a:off x="107569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8" name="Rectangle 2947">
            <a:extLst>
              <a:ext uri="{FF2B5EF4-FFF2-40B4-BE49-F238E27FC236}">
                <a16:creationId xmlns:a16="http://schemas.microsoft.com/office/drawing/2014/main" id="{7A77C113-F91D-C1C8-EEFF-052A0022652F}"/>
              </a:ext>
            </a:extLst>
          </p:cNvPr>
          <p:cNvSpPr/>
          <p:nvPr>
            <p:custDataLst>
              <p:tags r:id="rId295"/>
            </p:custDataLst>
          </p:nvPr>
        </p:nvSpPr>
        <p:spPr>
          <a:xfrm>
            <a:off x="8445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9" name="Rectangle 2948">
            <a:extLst>
              <a:ext uri="{FF2B5EF4-FFF2-40B4-BE49-F238E27FC236}">
                <a16:creationId xmlns:a16="http://schemas.microsoft.com/office/drawing/2014/main" id="{F476F34D-51E8-EE33-8F0C-A818FAEC72FC}"/>
              </a:ext>
            </a:extLst>
          </p:cNvPr>
          <p:cNvSpPr/>
          <p:nvPr>
            <p:custDataLst>
              <p:tags r:id="rId296"/>
            </p:custDataLst>
          </p:nvPr>
        </p:nvSpPr>
        <p:spPr>
          <a:xfrm>
            <a:off x="8534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0" name="Rectangle 2949">
            <a:extLst>
              <a:ext uri="{FF2B5EF4-FFF2-40B4-BE49-F238E27FC236}">
                <a16:creationId xmlns:a16="http://schemas.microsoft.com/office/drawing/2014/main" id="{D5ED4D94-E719-EE9E-C54F-F0583213167D}"/>
              </a:ext>
            </a:extLst>
          </p:cNvPr>
          <p:cNvSpPr/>
          <p:nvPr>
            <p:custDataLst>
              <p:tags r:id="rId297"/>
            </p:custDataLst>
          </p:nvPr>
        </p:nvSpPr>
        <p:spPr>
          <a:xfrm>
            <a:off x="86233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1" name="Rectangle 2950">
            <a:extLst>
              <a:ext uri="{FF2B5EF4-FFF2-40B4-BE49-F238E27FC236}">
                <a16:creationId xmlns:a16="http://schemas.microsoft.com/office/drawing/2014/main" id="{AD039206-7F85-A828-675A-0DE1B872A7CA}"/>
              </a:ext>
            </a:extLst>
          </p:cNvPr>
          <p:cNvSpPr/>
          <p:nvPr>
            <p:custDataLst>
              <p:tags r:id="rId298"/>
            </p:custDataLst>
          </p:nvPr>
        </p:nvSpPr>
        <p:spPr>
          <a:xfrm>
            <a:off x="8978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2" name="Rectangle 2951">
            <a:extLst>
              <a:ext uri="{FF2B5EF4-FFF2-40B4-BE49-F238E27FC236}">
                <a16:creationId xmlns:a16="http://schemas.microsoft.com/office/drawing/2014/main" id="{0D9D7DED-518B-15BE-6049-E62AE93BA2A0}"/>
              </a:ext>
            </a:extLst>
          </p:cNvPr>
          <p:cNvSpPr/>
          <p:nvPr>
            <p:custDataLst>
              <p:tags r:id="rId299"/>
            </p:custDataLst>
          </p:nvPr>
        </p:nvSpPr>
        <p:spPr>
          <a:xfrm>
            <a:off x="9067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3" name="Rectangle 2952">
            <a:extLst>
              <a:ext uri="{FF2B5EF4-FFF2-40B4-BE49-F238E27FC236}">
                <a16:creationId xmlns:a16="http://schemas.microsoft.com/office/drawing/2014/main" id="{518E40AC-89C1-CCFD-C560-88CB8E242C21}"/>
              </a:ext>
            </a:extLst>
          </p:cNvPr>
          <p:cNvSpPr/>
          <p:nvPr>
            <p:custDataLst>
              <p:tags r:id="rId300"/>
            </p:custDataLst>
          </p:nvPr>
        </p:nvSpPr>
        <p:spPr>
          <a:xfrm>
            <a:off x="9156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4" name="Rectangle 2953">
            <a:extLst>
              <a:ext uri="{FF2B5EF4-FFF2-40B4-BE49-F238E27FC236}">
                <a16:creationId xmlns:a16="http://schemas.microsoft.com/office/drawing/2014/main" id="{99CF31F3-CC68-6516-8BB5-17E75E58AF67}"/>
              </a:ext>
            </a:extLst>
          </p:cNvPr>
          <p:cNvSpPr/>
          <p:nvPr>
            <p:custDataLst>
              <p:tags r:id="rId301"/>
            </p:custDataLst>
          </p:nvPr>
        </p:nvSpPr>
        <p:spPr>
          <a:xfrm>
            <a:off x="92456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5" name="Rectangle 2954">
            <a:extLst>
              <a:ext uri="{FF2B5EF4-FFF2-40B4-BE49-F238E27FC236}">
                <a16:creationId xmlns:a16="http://schemas.microsoft.com/office/drawing/2014/main" id="{F8C034CD-85BF-6C9A-A6B2-DA4DC0244CDC}"/>
              </a:ext>
            </a:extLst>
          </p:cNvPr>
          <p:cNvSpPr/>
          <p:nvPr>
            <p:custDataLst>
              <p:tags r:id="rId302"/>
            </p:custDataLst>
          </p:nvPr>
        </p:nvSpPr>
        <p:spPr>
          <a:xfrm>
            <a:off x="9423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6" name="Rectangle 2955">
            <a:extLst>
              <a:ext uri="{FF2B5EF4-FFF2-40B4-BE49-F238E27FC236}">
                <a16:creationId xmlns:a16="http://schemas.microsoft.com/office/drawing/2014/main" id="{6A53CC4C-E191-8931-7B5C-D5BA8FF05853}"/>
              </a:ext>
            </a:extLst>
          </p:cNvPr>
          <p:cNvSpPr/>
          <p:nvPr>
            <p:custDataLst>
              <p:tags r:id="rId303"/>
            </p:custDataLst>
          </p:nvPr>
        </p:nvSpPr>
        <p:spPr>
          <a:xfrm>
            <a:off x="96012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7" name="Rectangle 2956">
            <a:extLst>
              <a:ext uri="{FF2B5EF4-FFF2-40B4-BE49-F238E27FC236}">
                <a16:creationId xmlns:a16="http://schemas.microsoft.com/office/drawing/2014/main" id="{3BC73D1F-46E4-EC6A-AFEF-68841BADFB32}"/>
              </a:ext>
            </a:extLst>
          </p:cNvPr>
          <p:cNvSpPr/>
          <p:nvPr>
            <p:custDataLst>
              <p:tags r:id="rId304"/>
            </p:custDataLst>
          </p:nvPr>
        </p:nvSpPr>
        <p:spPr>
          <a:xfrm>
            <a:off x="96901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8" name="Rectangle 2957">
            <a:extLst>
              <a:ext uri="{FF2B5EF4-FFF2-40B4-BE49-F238E27FC236}">
                <a16:creationId xmlns:a16="http://schemas.microsoft.com/office/drawing/2014/main" id="{2B911096-520F-7EB3-30EB-2C501531D266}"/>
              </a:ext>
            </a:extLst>
          </p:cNvPr>
          <p:cNvSpPr/>
          <p:nvPr>
            <p:custDataLst>
              <p:tags r:id="rId305"/>
            </p:custDataLst>
          </p:nvPr>
        </p:nvSpPr>
        <p:spPr>
          <a:xfrm>
            <a:off x="9779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9" name="Rectangle 2958">
            <a:extLst>
              <a:ext uri="{FF2B5EF4-FFF2-40B4-BE49-F238E27FC236}">
                <a16:creationId xmlns:a16="http://schemas.microsoft.com/office/drawing/2014/main" id="{C4351DCD-A3BF-7FD8-8E6F-66DFF590A426}"/>
              </a:ext>
            </a:extLst>
          </p:cNvPr>
          <p:cNvSpPr/>
          <p:nvPr>
            <p:custDataLst>
              <p:tags r:id="rId306"/>
            </p:custDataLst>
          </p:nvPr>
        </p:nvSpPr>
        <p:spPr>
          <a:xfrm>
            <a:off x="9956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0" name="Rectangle 2959">
            <a:extLst>
              <a:ext uri="{FF2B5EF4-FFF2-40B4-BE49-F238E27FC236}">
                <a16:creationId xmlns:a16="http://schemas.microsoft.com/office/drawing/2014/main" id="{74D0ECB2-25D7-A85B-428B-03A9EEB51833}"/>
              </a:ext>
            </a:extLst>
          </p:cNvPr>
          <p:cNvSpPr/>
          <p:nvPr>
            <p:custDataLst>
              <p:tags r:id="rId307"/>
            </p:custDataLst>
          </p:nvPr>
        </p:nvSpPr>
        <p:spPr>
          <a:xfrm>
            <a:off x="10045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1" name="Rectangle 2960">
            <a:extLst>
              <a:ext uri="{FF2B5EF4-FFF2-40B4-BE49-F238E27FC236}">
                <a16:creationId xmlns:a16="http://schemas.microsoft.com/office/drawing/2014/main" id="{E2310820-1E58-BF8D-8E8B-CAFAC5496329}"/>
              </a:ext>
            </a:extLst>
          </p:cNvPr>
          <p:cNvSpPr/>
          <p:nvPr>
            <p:custDataLst>
              <p:tags r:id="rId308"/>
            </p:custDataLst>
          </p:nvPr>
        </p:nvSpPr>
        <p:spPr>
          <a:xfrm>
            <a:off x="10223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2" name="Rectangle 2961">
            <a:extLst>
              <a:ext uri="{FF2B5EF4-FFF2-40B4-BE49-F238E27FC236}">
                <a16:creationId xmlns:a16="http://schemas.microsoft.com/office/drawing/2014/main" id="{DBB8C356-C5D6-776A-F351-B594FD97B32E}"/>
              </a:ext>
            </a:extLst>
          </p:cNvPr>
          <p:cNvSpPr/>
          <p:nvPr>
            <p:custDataLst>
              <p:tags r:id="rId309"/>
            </p:custDataLst>
          </p:nvPr>
        </p:nvSpPr>
        <p:spPr>
          <a:xfrm>
            <a:off x="10668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3" name="Rectangle 2962">
            <a:extLst>
              <a:ext uri="{FF2B5EF4-FFF2-40B4-BE49-F238E27FC236}">
                <a16:creationId xmlns:a16="http://schemas.microsoft.com/office/drawing/2014/main" id="{9E445EA2-2896-A748-C36F-32AD6AA03C76}"/>
              </a:ext>
            </a:extLst>
          </p:cNvPr>
          <p:cNvSpPr/>
          <p:nvPr>
            <p:custDataLst>
              <p:tags r:id="rId310"/>
            </p:custDataLst>
          </p:nvPr>
        </p:nvSpPr>
        <p:spPr>
          <a:xfrm>
            <a:off x="10756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4" name="Rectangle 2963">
            <a:extLst>
              <a:ext uri="{FF2B5EF4-FFF2-40B4-BE49-F238E27FC236}">
                <a16:creationId xmlns:a16="http://schemas.microsoft.com/office/drawing/2014/main" id="{CDC7307D-E94A-7E5F-79F0-DFEE102EFF21}"/>
              </a:ext>
            </a:extLst>
          </p:cNvPr>
          <p:cNvSpPr/>
          <p:nvPr>
            <p:custDataLst>
              <p:tags r:id="rId311"/>
            </p:custDataLst>
          </p:nvPr>
        </p:nvSpPr>
        <p:spPr>
          <a:xfrm>
            <a:off x="8267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5" name="Rectangle 2964">
            <a:extLst>
              <a:ext uri="{FF2B5EF4-FFF2-40B4-BE49-F238E27FC236}">
                <a16:creationId xmlns:a16="http://schemas.microsoft.com/office/drawing/2014/main" id="{CADC85B4-08B5-02AE-AF55-E348524AF927}"/>
              </a:ext>
            </a:extLst>
          </p:cNvPr>
          <p:cNvSpPr/>
          <p:nvPr>
            <p:custDataLst>
              <p:tags r:id="rId312"/>
            </p:custDataLst>
          </p:nvPr>
        </p:nvSpPr>
        <p:spPr>
          <a:xfrm>
            <a:off x="8356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6" name="Rectangle 2965">
            <a:extLst>
              <a:ext uri="{FF2B5EF4-FFF2-40B4-BE49-F238E27FC236}">
                <a16:creationId xmlns:a16="http://schemas.microsoft.com/office/drawing/2014/main" id="{FA6C4AB1-F93A-D287-094F-5EB9E8401C8F}"/>
              </a:ext>
            </a:extLst>
          </p:cNvPr>
          <p:cNvSpPr/>
          <p:nvPr>
            <p:custDataLst>
              <p:tags r:id="rId313"/>
            </p:custDataLst>
          </p:nvPr>
        </p:nvSpPr>
        <p:spPr>
          <a:xfrm>
            <a:off x="8445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7" name="Rectangle 2966">
            <a:extLst>
              <a:ext uri="{FF2B5EF4-FFF2-40B4-BE49-F238E27FC236}">
                <a16:creationId xmlns:a16="http://schemas.microsoft.com/office/drawing/2014/main" id="{949CF8D6-4140-417F-74CA-58588D65150D}"/>
              </a:ext>
            </a:extLst>
          </p:cNvPr>
          <p:cNvSpPr/>
          <p:nvPr>
            <p:custDataLst>
              <p:tags r:id="rId314"/>
            </p:custDataLst>
          </p:nvPr>
        </p:nvSpPr>
        <p:spPr>
          <a:xfrm>
            <a:off x="8534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8" name="Rectangle 2967">
            <a:extLst>
              <a:ext uri="{FF2B5EF4-FFF2-40B4-BE49-F238E27FC236}">
                <a16:creationId xmlns:a16="http://schemas.microsoft.com/office/drawing/2014/main" id="{5B7A1944-4E5D-9382-E2E8-A317D0E6AC98}"/>
              </a:ext>
            </a:extLst>
          </p:cNvPr>
          <p:cNvSpPr/>
          <p:nvPr>
            <p:custDataLst>
              <p:tags r:id="rId315"/>
            </p:custDataLst>
          </p:nvPr>
        </p:nvSpPr>
        <p:spPr>
          <a:xfrm>
            <a:off x="8623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9" name="Rectangle 2968">
            <a:extLst>
              <a:ext uri="{FF2B5EF4-FFF2-40B4-BE49-F238E27FC236}">
                <a16:creationId xmlns:a16="http://schemas.microsoft.com/office/drawing/2014/main" id="{A6D48C40-4BC0-4F4B-B869-12355DD60A6E}"/>
              </a:ext>
            </a:extLst>
          </p:cNvPr>
          <p:cNvSpPr/>
          <p:nvPr>
            <p:custDataLst>
              <p:tags r:id="rId316"/>
            </p:custDataLst>
          </p:nvPr>
        </p:nvSpPr>
        <p:spPr>
          <a:xfrm>
            <a:off x="88011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0" name="Rectangle 2969">
            <a:extLst>
              <a:ext uri="{FF2B5EF4-FFF2-40B4-BE49-F238E27FC236}">
                <a16:creationId xmlns:a16="http://schemas.microsoft.com/office/drawing/2014/main" id="{722AF4CA-4AE9-73EB-3E3A-514F2872BADC}"/>
              </a:ext>
            </a:extLst>
          </p:cNvPr>
          <p:cNvSpPr/>
          <p:nvPr>
            <p:custDataLst>
              <p:tags r:id="rId317"/>
            </p:custDataLst>
          </p:nvPr>
        </p:nvSpPr>
        <p:spPr>
          <a:xfrm>
            <a:off x="8890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1" name="Rectangle 2970">
            <a:extLst>
              <a:ext uri="{FF2B5EF4-FFF2-40B4-BE49-F238E27FC236}">
                <a16:creationId xmlns:a16="http://schemas.microsoft.com/office/drawing/2014/main" id="{898C06EC-FF78-4DDD-47EB-9F52B3410116}"/>
              </a:ext>
            </a:extLst>
          </p:cNvPr>
          <p:cNvSpPr/>
          <p:nvPr>
            <p:custDataLst>
              <p:tags r:id="rId318"/>
            </p:custDataLst>
          </p:nvPr>
        </p:nvSpPr>
        <p:spPr>
          <a:xfrm>
            <a:off x="8978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2" name="Rectangle 2971">
            <a:extLst>
              <a:ext uri="{FF2B5EF4-FFF2-40B4-BE49-F238E27FC236}">
                <a16:creationId xmlns:a16="http://schemas.microsoft.com/office/drawing/2014/main" id="{7A7E7898-9FBC-20BB-3A08-3C96EA8818BC}"/>
              </a:ext>
            </a:extLst>
          </p:cNvPr>
          <p:cNvSpPr/>
          <p:nvPr>
            <p:custDataLst>
              <p:tags r:id="rId319"/>
            </p:custDataLst>
          </p:nvPr>
        </p:nvSpPr>
        <p:spPr>
          <a:xfrm>
            <a:off x="9156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3" name="Rectangle 2972">
            <a:extLst>
              <a:ext uri="{FF2B5EF4-FFF2-40B4-BE49-F238E27FC236}">
                <a16:creationId xmlns:a16="http://schemas.microsoft.com/office/drawing/2014/main" id="{E4B7892A-B176-4FB1-0A9B-84C6262A9F22}"/>
              </a:ext>
            </a:extLst>
          </p:cNvPr>
          <p:cNvSpPr/>
          <p:nvPr>
            <p:custDataLst>
              <p:tags r:id="rId320"/>
            </p:custDataLst>
          </p:nvPr>
        </p:nvSpPr>
        <p:spPr>
          <a:xfrm>
            <a:off x="9245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4" name="Rectangle 2973">
            <a:extLst>
              <a:ext uri="{FF2B5EF4-FFF2-40B4-BE49-F238E27FC236}">
                <a16:creationId xmlns:a16="http://schemas.microsoft.com/office/drawing/2014/main" id="{ED9D28E3-292F-7051-0174-93B51D7A211A}"/>
              </a:ext>
            </a:extLst>
          </p:cNvPr>
          <p:cNvSpPr/>
          <p:nvPr>
            <p:custDataLst>
              <p:tags r:id="rId321"/>
            </p:custDataLst>
          </p:nvPr>
        </p:nvSpPr>
        <p:spPr>
          <a:xfrm>
            <a:off x="9334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5" name="Rectangle 2974">
            <a:extLst>
              <a:ext uri="{FF2B5EF4-FFF2-40B4-BE49-F238E27FC236}">
                <a16:creationId xmlns:a16="http://schemas.microsoft.com/office/drawing/2014/main" id="{648CF2E6-E71B-7A32-7C33-21B4BB2CB0F3}"/>
              </a:ext>
            </a:extLst>
          </p:cNvPr>
          <p:cNvSpPr/>
          <p:nvPr>
            <p:custDataLst>
              <p:tags r:id="rId322"/>
            </p:custDataLst>
          </p:nvPr>
        </p:nvSpPr>
        <p:spPr>
          <a:xfrm>
            <a:off x="9423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6" name="Rectangle 2975">
            <a:extLst>
              <a:ext uri="{FF2B5EF4-FFF2-40B4-BE49-F238E27FC236}">
                <a16:creationId xmlns:a16="http://schemas.microsoft.com/office/drawing/2014/main" id="{7C6F12D8-989C-F7D0-BED8-2853C9B68521}"/>
              </a:ext>
            </a:extLst>
          </p:cNvPr>
          <p:cNvSpPr/>
          <p:nvPr>
            <p:custDataLst>
              <p:tags r:id="rId323"/>
            </p:custDataLst>
          </p:nvPr>
        </p:nvSpPr>
        <p:spPr>
          <a:xfrm>
            <a:off x="9779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7" name="Rectangle 2976">
            <a:extLst>
              <a:ext uri="{FF2B5EF4-FFF2-40B4-BE49-F238E27FC236}">
                <a16:creationId xmlns:a16="http://schemas.microsoft.com/office/drawing/2014/main" id="{8D4F82CF-6478-29DD-74D5-843BC99D82DC}"/>
              </a:ext>
            </a:extLst>
          </p:cNvPr>
          <p:cNvSpPr/>
          <p:nvPr>
            <p:custDataLst>
              <p:tags r:id="rId324"/>
            </p:custDataLst>
          </p:nvPr>
        </p:nvSpPr>
        <p:spPr>
          <a:xfrm>
            <a:off x="10045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8" name="Rectangle 2977">
            <a:extLst>
              <a:ext uri="{FF2B5EF4-FFF2-40B4-BE49-F238E27FC236}">
                <a16:creationId xmlns:a16="http://schemas.microsoft.com/office/drawing/2014/main" id="{BA14FE28-3AA3-E344-0C7A-D3CF6E9A02F4}"/>
              </a:ext>
            </a:extLst>
          </p:cNvPr>
          <p:cNvSpPr/>
          <p:nvPr>
            <p:custDataLst>
              <p:tags r:id="rId325"/>
            </p:custDataLst>
          </p:nvPr>
        </p:nvSpPr>
        <p:spPr>
          <a:xfrm>
            <a:off x="10134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9" name="Rectangle 2978">
            <a:extLst>
              <a:ext uri="{FF2B5EF4-FFF2-40B4-BE49-F238E27FC236}">
                <a16:creationId xmlns:a16="http://schemas.microsoft.com/office/drawing/2014/main" id="{917EE64E-0201-0CFD-1B6A-26E444CC4B2B}"/>
              </a:ext>
            </a:extLst>
          </p:cNvPr>
          <p:cNvSpPr/>
          <p:nvPr>
            <p:custDataLst>
              <p:tags r:id="rId326"/>
            </p:custDataLst>
          </p:nvPr>
        </p:nvSpPr>
        <p:spPr>
          <a:xfrm>
            <a:off x="10223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0" name="Rectangle 2979">
            <a:extLst>
              <a:ext uri="{FF2B5EF4-FFF2-40B4-BE49-F238E27FC236}">
                <a16:creationId xmlns:a16="http://schemas.microsoft.com/office/drawing/2014/main" id="{FA8A3270-841B-6165-FAC1-45C1CBE98525}"/>
              </a:ext>
            </a:extLst>
          </p:cNvPr>
          <p:cNvSpPr/>
          <p:nvPr>
            <p:custDataLst>
              <p:tags r:id="rId327"/>
            </p:custDataLst>
          </p:nvPr>
        </p:nvSpPr>
        <p:spPr>
          <a:xfrm>
            <a:off x="10312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1" name="Rectangle 2980">
            <a:extLst>
              <a:ext uri="{FF2B5EF4-FFF2-40B4-BE49-F238E27FC236}">
                <a16:creationId xmlns:a16="http://schemas.microsoft.com/office/drawing/2014/main" id="{03B905C7-52FF-0073-E0D6-A576DE41B06B}"/>
              </a:ext>
            </a:extLst>
          </p:cNvPr>
          <p:cNvSpPr/>
          <p:nvPr>
            <p:custDataLst>
              <p:tags r:id="rId328"/>
            </p:custDataLst>
          </p:nvPr>
        </p:nvSpPr>
        <p:spPr>
          <a:xfrm>
            <a:off x="10401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2" name="Rectangle 2981">
            <a:extLst>
              <a:ext uri="{FF2B5EF4-FFF2-40B4-BE49-F238E27FC236}">
                <a16:creationId xmlns:a16="http://schemas.microsoft.com/office/drawing/2014/main" id="{5F22B212-656B-19AC-65A4-9C64C76C2D3A}"/>
              </a:ext>
            </a:extLst>
          </p:cNvPr>
          <p:cNvSpPr/>
          <p:nvPr>
            <p:custDataLst>
              <p:tags r:id="rId329"/>
            </p:custDataLst>
          </p:nvPr>
        </p:nvSpPr>
        <p:spPr>
          <a:xfrm>
            <a:off x="104902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3" name="Rectangle 2982">
            <a:extLst>
              <a:ext uri="{FF2B5EF4-FFF2-40B4-BE49-F238E27FC236}">
                <a16:creationId xmlns:a16="http://schemas.microsoft.com/office/drawing/2014/main" id="{4B45EC97-BA5F-2B6B-2988-91E052EF708E}"/>
              </a:ext>
            </a:extLst>
          </p:cNvPr>
          <p:cNvSpPr/>
          <p:nvPr>
            <p:custDataLst>
              <p:tags r:id="rId330"/>
            </p:custDataLst>
          </p:nvPr>
        </p:nvSpPr>
        <p:spPr>
          <a:xfrm>
            <a:off x="10756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4" name="Rectangle 2983">
            <a:extLst>
              <a:ext uri="{FF2B5EF4-FFF2-40B4-BE49-F238E27FC236}">
                <a16:creationId xmlns:a16="http://schemas.microsoft.com/office/drawing/2014/main" id="{5FAD016C-4233-7BED-E681-A7A1582ADBF9}"/>
              </a:ext>
            </a:extLst>
          </p:cNvPr>
          <p:cNvSpPr/>
          <p:nvPr>
            <p:custDataLst>
              <p:tags r:id="rId331"/>
            </p:custDataLst>
          </p:nvPr>
        </p:nvSpPr>
        <p:spPr>
          <a:xfrm>
            <a:off x="8978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5" name="Rectangle 2984">
            <a:extLst>
              <a:ext uri="{FF2B5EF4-FFF2-40B4-BE49-F238E27FC236}">
                <a16:creationId xmlns:a16="http://schemas.microsoft.com/office/drawing/2014/main" id="{8C998F39-4F4F-CE37-A1DA-6A9B039F0D37}"/>
              </a:ext>
            </a:extLst>
          </p:cNvPr>
          <p:cNvSpPr/>
          <p:nvPr>
            <p:custDataLst>
              <p:tags r:id="rId332"/>
            </p:custDataLst>
          </p:nvPr>
        </p:nvSpPr>
        <p:spPr>
          <a:xfrm>
            <a:off x="9067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6" name="Rectangle 2985">
            <a:extLst>
              <a:ext uri="{FF2B5EF4-FFF2-40B4-BE49-F238E27FC236}">
                <a16:creationId xmlns:a16="http://schemas.microsoft.com/office/drawing/2014/main" id="{6CDDB5C4-46EC-9599-2BFB-B17BA47B8633}"/>
              </a:ext>
            </a:extLst>
          </p:cNvPr>
          <p:cNvSpPr/>
          <p:nvPr>
            <p:custDataLst>
              <p:tags r:id="rId333"/>
            </p:custDataLst>
          </p:nvPr>
        </p:nvSpPr>
        <p:spPr>
          <a:xfrm>
            <a:off x="92456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7" name="Rectangle 2986">
            <a:extLst>
              <a:ext uri="{FF2B5EF4-FFF2-40B4-BE49-F238E27FC236}">
                <a16:creationId xmlns:a16="http://schemas.microsoft.com/office/drawing/2014/main" id="{E76584F1-3E4C-5EAF-653E-7D93D0A7286E}"/>
              </a:ext>
            </a:extLst>
          </p:cNvPr>
          <p:cNvSpPr/>
          <p:nvPr>
            <p:custDataLst>
              <p:tags r:id="rId334"/>
            </p:custDataLst>
          </p:nvPr>
        </p:nvSpPr>
        <p:spPr>
          <a:xfrm>
            <a:off x="94234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8" name="Rectangle 2987">
            <a:extLst>
              <a:ext uri="{FF2B5EF4-FFF2-40B4-BE49-F238E27FC236}">
                <a16:creationId xmlns:a16="http://schemas.microsoft.com/office/drawing/2014/main" id="{5C91BEB2-208E-6D41-DC19-F7421367B05C}"/>
              </a:ext>
            </a:extLst>
          </p:cNvPr>
          <p:cNvSpPr/>
          <p:nvPr>
            <p:custDataLst>
              <p:tags r:id="rId335"/>
            </p:custDataLst>
          </p:nvPr>
        </p:nvSpPr>
        <p:spPr>
          <a:xfrm>
            <a:off x="9512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9" name="Rectangle 2988">
            <a:extLst>
              <a:ext uri="{FF2B5EF4-FFF2-40B4-BE49-F238E27FC236}">
                <a16:creationId xmlns:a16="http://schemas.microsoft.com/office/drawing/2014/main" id="{363BF403-AFE1-FA9B-49FB-3E60426FD544}"/>
              </a:ext>
            </a:extLst>
          </p:cNvPr>
          <p:cNvSpPr/>
          <p:nvPr>
            <p:custDataLst>
              <p:tags r:id="rId336"/>
            </p:custDataLst>
          </p:nvPr>
        </p:nvSpPr>
        <p:spPr>
          <a:xfrm>
            <a:off x="96901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0" name="Rectangle 2989">
            <a:extLst>
              <a:ext uri="{FF2B5EF4-FFF2-40B4-BE49-F238E27FC236}">
                <a16:creationId xmlns:a16="http://schemas.microsoft.com/office/drawing/2014/main" id="{7A0AAA70-A4B6-EFEF-D88E-78BAFE7E0891}"/>
              </a:ext>
            </a:extLst>
          </p:cNvPr>
          <p:cNvSpPr/>
          <p:nvPr>
            <p:custDataLst>
              <p:tags r:id="rId337"/>
            </p:custDataLst>
          </p:nvPr>
        </p:nvSpPr>
        <p:spPr>
          <a:xfrm>
            <a:off x="9867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1" name="Rectangle 2990">
            <a:extLst>
              <a:ext uri="{FF2B5EF4-FFF2-40B4-BE49-F238E27FC236}">
                <a16:creationId xmlns:a16="http://schemas.microsoft.com/office/drawing/2014/main" id="{03DC2BEF-E8FC-E444-5901-737264E2C832}"/>
              </a:ext>
            </a:extLst>
          </p:cNvPr>
          <p:cNvSpPr/>
          <p:nvPr>
            <p:custDataLst>
              <p:tags r:id="rId338"/>
            </p:custDataLst>
          </p:nvPr>
        </p:nvSpPr>
        <p:spPr>
          <a:xfrm>
            <a:off x="9956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2" name="Rectangle 2991">
            <a:extLst>
              <a:ext uri="{FF2B5EF4-FFF2-40B4-BE49-F238E27FC236}">
                <a16:creationId xmlns:a16="http://schemas.microsoft.com/office/drawing/2014/main" id="{64EE76FD-53DA-D62D-D487-0D70DC65C880}"/>
              </a:ext>
            </a:extLst>
          </p:cNvPr>
          <p:cNvSpPr/>
          <p:nvPr>
            <p:custDataLst>
              <p:tags r:id="rId339"/>
            </p:custDataLst>
          </p:nvPr>
        </p:nvSpPr>
        <p:spPr>
          <a:xfrm>
            <a:off x="100457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3" name="Rectangle 2992">
            <a:extLst>
              <a:ext uri="{FF2B5EF4-FFF2-40B4-BE49-F238E27FC236}">
                <a16:creationId xmlns:a16="http://schemas.microsoft.com/office/drawing/2014/main" id="{244B221F-9256-9CAF-12DB-0123F976BDAA}"/>
              </a:ext>
            </a:extLst>
          </p:cNvPr>
          <p:cNvSpPr/>
          <p:nvPr>
            <p:custDataLst>
              <p:tags r:id="rId340"/>
            </p:custDataLst>
          </p:nvPr>
        </p:nvSpPr>
        <p:spPr>
          <a:xfrm>
            <a:off x="10401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4" name="Rectangle 2993">
            <a:extLst>
              <a:ext uri="{FF2B5EF4-FFF2-40B4-BE49-F238E27FC236}">
                <a16:creationId xmlns:a16="http://schemas.microsoft.com/office/drawing/2014/main" id="{DDEA0C20-CC86-7EDB-16ED-E33FC3D37352}"/>
              </a:ext>
            </a:extLst>
          </p:cNvPr>
          <p:cNvSpPr/>
          <p:nvPr>
            <p:custDataLst>
              <p:tags r:id="rId341"/>
            </p:custDataLst>
          </p:nvPr>
        </p:nvSpPr>
        <p:spPr>
          <a:xfrm>
            <a:off x="10756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5" name="Rectangle 2994">
            <a:extLst>
              <a:ext uri="{FF2B5EF4-FFF2-40B4-BE49-F238E27FC236}">
                <a16:creationId xmlns:a16="http://schemas.microsoft.com/office/drawing/2014/main" id="{30B0944E-1563-BFF2-79B7-CC6D1E0D44D8}"/>
              </a:ext>
            </a:extLst>
          </p:cNvPr>
          <p:cNvSpPr/>
          <p:nvPr>
            <p:custDataLst>
              <p:tags r:id="rId342"/>
            </p:custDataLst>
          </p:nvPr>
        </p:nvSpPr>
        <p:spPr>
          <a:xfrm>
            <a:off x="8267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6" name="Rectangle 2995">
            <a:extLst>
              <a:ext uri="{FF2B5EF4-FFF2-40B4-BE49-F238E27FC236}">
                <a16:creationId xmlns:a16="http://schemas.microsoft.com/office/drawing/2014/main" id="{1D4713B3-A4BA-E4BD-1114-96ED4E14FF1A}"/>
              </a:ext>
            </a:extLst>
          </p:cNvPr>
          <p:cNvSpPr/>
          <p:nvPr>
            <p:custDataLst>
              <p:tags r:id="rId343"/>
            </p:custDataLst>
          </p:nvPr>
        </p:nvSpPr>
        <p:spPr>
          <a:xfrm>
            <a:off x="8356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7" name="Rectangle 2996">
            <a:extLst>
              <a:ext uri="{FF2B5EF4-FFF2-40B4-BE49-F238E27FC236}">
                <a16:creationId xmlns:a16="http://schemas.microsoft.com/office/drawing/2014/main" id="{03413B39-50C1-A947-6C46-0C76CE386F90}"/>
              </a:ext>
            </a:extLst>
          </p:cNvPr>
          <p:cNvSpPr/>
          <p:nvPr>
            <p:custDataLst>
              <p:tags r:id="rId344"/>
            </p:custDataLst>
          </p:nvPr>
        </p:nvSpPr>
        <p:spPr>
          <a:xfrm>
            <a:off x="8445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8" name="Rectangle 2997">
            <a:extLst>
              <a:ext uri="{FF2B5EF4-FFF2-40B4-BE49-F238E27FC236}">
                <a16:creationId xmlns:a16="http://schemas.microsoft.com/office/drawing/2014/main" id="{E5416E0A-F011-E843-1AF8-FAC87441BA8E}"/>
              </a:ext>
            </a:extLst>
          </p:cNvPr>
          <p:cNvSpPr/>
          <p:nvPr>
            <p:custDataLst>
              <p:tags r:id="rId345"/>
            </p:custDataLst>
          </p:nvPr>
        </p:nvSpPr>
        <p:spPr>
          <a:xfrm>
            <a:off x="85344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9" name="Rectangle 2998">
            <a:extLst>
              <a:ext uri="{FF2B5EF4-FFF2-40B4-BE49-F238E27FC236}">
                <a16:creationId xmlns:a16="http://schemas.microsoft.com/office/drawing/2014/main" id="{81B02F20-2B6F-607B-BCDF-DE22E40E75F0}"/>
              </a:ext>
            </a:extLst>
          </p:cNvPr>
          <p:cNvSpPr/>
          <p:nvPr>
            <p:custDataLst>
              <p:tags r:id="rId346"/>
            </p:custDataLst>
          </p:nvPr>
        </p:nvSpPr>
        <p:spPr>
          <a:xfrm>
            <a:off x="8623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0" name="Rectangle 2999">
            <a:extLst>
              <a:ext uri="{FF2B5EF4-FFF2-40B4-BE49-F238E27FC236}">
                <a16:creationId xmlns:a16="http://schemas.microsoft.com/office/drawing/2014/main" id="{1169C29C-600F-E7E9-D409-471994F6165C}"/>
              </a:ext>
            </a:extLst>
          </p:cNvPr>
          <p:cNvSpPr/>
          <p:nvPr>
            <p:custDataLst>
              <p:tags r:id="rId347"/>
            </p:custDataLst>
          </p:nvPr>
        </p:nvSpPr>
        <p:spPr>
          <a:xfrm>
            <a:off x="8712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1" name="Rectangle 3000">
            <a:extLst>
              <a:ext uri="{FF2B5EF4-FFF2-40B4-BE49-F238E27FC236}">
                <a16:creationId xmlns:a16="http://schemas.microsoft.com/office/drawing/2014/main" id="{FBB60333-A3D3-07E1-6E26-8853EC712E4E}"/>
              </a:ext>
            </a:extLst>
          </p:cNvPr>
          <p:cNvSpPr/>
          <p:nvPr>
            <p:custDataLst>
              <p:tags r:id="rId348"/>
            </p:custDataLst>
          </p:nvPr>
        </p:nvSpPr>
        <p:spPr>
          <a:xfrm>
            <a:off x="8801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2" name="Rectangle 3001">
            <a:extLst>
              <a:ext uri="{FF2B5EF4-FFF2-40B4-BE49-F238E27FC236}">
                <a16:creationId xmlns:a16="http://schemas.microsoft.com/office/drawing/2014/main" id="{4EE5E162-550E-D5BC-68C8-CDE290CE8636}"/>
              </a:ext>
            </a:extLst>
          </p:cNvPr>
          <p:cNvSpPr/>
          <p:nvPr>
            <p:custDataLst>
              <p:tags r:id="rId349"/>
            </p:custDataLst>
          </p:nvPr>
        </p:nvSpPr>
        <p:spPr>
          <a:xfrm>
            <a:off x="8978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3" name="Rectangle 3002">
            <a:extLst>
              <a:ext uri="{FF2B5EF4-FFF2-40B4-BE49-F238E27FC236}">
                <a16:creationId xmlns:a16="http://schemas.microsoft.com/office/drawing/2014/main" id="{B745ED3D-E396-D806-F29E-95125F280229}"/>
              </a:ext>
            </a:extLst>
          </p:cNvPr>
          <p:cNvSpPr/>
          <p:nvPr>
            <p:custDataLst>
              <p:tags r:id="rId350"/>
            </p:custDataLst>
          </p:nvPr>
        </p:nvSpPr>
        <p:spPr>
          <a:xfrm>
            <a:off x="9067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4" name="Rectangle 3003">
            <a:extLst>
              <a:ext uri="{FF2B5EF4-FFF2-40B4-BE49-F238E27FC236}">
                <a16:creationId xmlns:a16="http://schemas.microsoft.com/office/drawing/2014/main" id="{C092AAEC-FADC-E744-CEDE-24A438433818}"/>
              </a:ext>
            </a:extLst>
          </p:cNvPr>
          <p:cNvSpPr/>
          <p:nvPr>
            <p:custDataLst>
              <p:tags r:id="rId351"/>
            </p:custDataLst>
          </p:nvPr>
        </p:nvSpPr>
        <p:spPr>
          <a:xfrm>
            <a:off x="9245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5" name="Rectangle 3004">
            <a:extLst>
              <a:ext uri="{FF2B5EF4-FFF2-40B4-BE49-F238E27FC236}">
                <a16:creationId xmlns:a16="http://schemas.microsoft.com/office/drawing/2014/main" id="{9E66B169-CE4C-3CBF-E4DD-8B7744D8C3C7}"/>
              </a:ext>
            </a:extLst>
          </p:cNvPr>
          <p:cNvSpPr/>
          <p:nvPr>
            <p:custDataLst>
              <p:tags r:id="rId352"/>
            </p:custDataLst>
          </p:nvPr>
        </p:nvSpPr>
        <p:spPr>
          <a:xfrm>
            <a:off x="9690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6" name="Rectangle 3005">
            <a:extLst>
              <a:ext uri="{FF2B5EF4-FFF2-40B4-BE49-F238E27FC236}">
                <a16:creationId xmlns:a16="http://schemas.microsoft.com/office/drawing/2014/main" id="{F853FFF9-F79B-7C2D-E21A-F5BDF8EF28E4}"/>
              </a:ext>
            </a:extLst>
          </p:cNvPr>
          <p:cNvSpPr/>
          <p:nvPr>
            <p:custDataLst>
              <p:tags r:id="rId353"/>
            </p:custDataLst>
          </p:nvPr>
        </p:nvSpPr>
        <p:spPr>
          <a:xfrm>
            <a:off x="97790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7" name="Rectangle 3006">
            <a:extLst>
              <a:ext uri="{FF2B5EF4-FFF2-40B4-BE49-F238E27FC236}">
                <a16:creationId xmlns:a16="http://schemas.microsoft.com/office/drawing/2014/main" id="{B65E6BCB-876B-5855-8103-5357C8FB67D3}"/>
              </a:ext>
            </a:extLst>
          </p:cNvPr>
          <p:cNvSpPr/>
          <p:nvPr>
            <p:custDataLst>
              <p:tags r:id="rId354"/>
            </p:custDataLst>
          </p:nvPr>
        </p:nvSpPr>
        <p:spPr>
          <a:xfrm>
            <a:off x="9956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8" name="Rectangle 3007">
            <a:extLst>
              <a:ext uri="{FF2B5EF4-FFF2-40B4-BE49-F238E27FC236}">
                <a16:creationId xmlns:a16="http://schemas.microsoft.com/office/drawing/2014/main" id="{69EE237C-D157-FFAD-FC4A-0CCC3DB9258F}"/>
              </a:ext>
            </a:extLst>
          </p:cNvPr>
          <p:cNvSpPr/>
          <p:nvPr>
            <p:custDataLst>
              <p:tags r:id="rId355"/>
            </p:custDataLst>
          </p:nvPr>
        </p:nvSpPr>
        <p:spPr>
          <a:xfrm>
            <a:off x="10045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9" name="Rectangle 3008">
            <a:extLst>
              <a:ext uri="{FF2B5EF4-FFF2-40B4-BE49-F238E27FC236}">
                <a16:creationId xmlns:a16="http://schemas.microsoft.com/office/drawing/2014/main" id="{4A23A536-AFE0-743F-5188-3B5DE24701AF}"/>
              </a:ext>
            </a:extLst>
          </p:cNvPr>
          <p:cNvSpPr/>
          <p:nvPr>
            <p:custDataLst>
              <p:tags r:id="rId356"/>
            </p:custDataLst>
          </p:nvPr>
        </p:nvSpPr>
        <p:spPr>
          <a:xfrm>
            <a:off x="10223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0" name="Rectangle 3009">
            <a:extLst>
              <a:ext uri="{FF2B5EF4-FFF2-40B4-BE49-F238E27FC236}">
                <a16:creationId xmlns:a16="http://schemas.microsoft.com/office/drawing/2014/main" id="{A4E3EC60-45C7-59B2-7B0C-656F72A5ED4F}"/>
              </a:ext>
            </a:extLst>
          </p:cNvPr>
          <p:cNvSpPr/>
          <p:nvPr>
            <p:custDataLst>
              <p:tags r:id="rId357"/>
            </p:custDataLst>
          </p:nvPr>
        </p:nvSpPr>
        <p:spPr>
          <a:xfrm>
            <a:off x="10401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1" name="Rectangle 3010">
            <a:extLst>
              <a:ext uri="{FF2B5EF4-FFF2-40B4-BE49-F238E27FC236}">
                <a16:creationId xmlns:a16="http://schemas.microsoft.com/office/drawing/2014/main" id="{1C5FFC93-012F-011A-9BA0-40316D2E735C}"/>
              </a:ext>
            </a:extLst>
          </p:cNvPr>
          <p:cNvSpPr/>
          <p:nvPr>
            <p:custDataLst>
              <p:tags r:id="rId358"/>
            </p:custDataLst>
          </p:nvPr>
        </p:nvSpPr>
        <p:spPr>
          <a:xfrm>
            <a:off x="10490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2" name="Rectangle 3011">
            <a:extLst>
              <a:ext uri="{FF2B5EF4-FFF2-40B4-BE49-F238E27FC236}">
                <a16:creationId xmlns:a16="http://schemas.microsoft.com/office/drawing/2014/main" id="{D68A57FA-0C5D-05EC-C652-2319BC131B3C}"/>
              </a:ext>
            </a:extLst>
          </p:cNvPr>
          <p:cNvSpPr/>
          <p:nvPr>
            <p:custDataLst>
              <p:tags r:id="rId359"/>
            </p:custDataLst>
          </p:nvPr>
        </p:nvSpPr>
        <p:spPr>
          <a:xfrm>
            <a:off x="10579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3" name="Rectangle 3012">
            <a:extLst>
              <a:ext uri="{FF2B5EF4-FFF2-40B4-BE49-F238E27FC236}">
                <a16:creationId xmlns:a16="http://schemas.microsoft.com/office/drawing/2014/main" id="{A99A13EB-DFCF-5F77-B0DD-43C9B9F1B1BA}"/>
              </a:ext>
            </a:extLst>
          </p:cNvPr>
          <p:cNvSpPr/>
          <p:nvPr>
            <p:custDataLst>
              <p:tags r:id="rId360"/>
            </p:custDataLst>
          </p:nvPr>
        </p:nvSpPr>
        <p:spPr>
          <a:xfrm>
            <a:off x="10756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4" name="Rectangle 3013">
            <a:extLst>
              <a:ext uri="{FF2B5EF4-FFF2-40B4-BE49-F238E27FC236}">
                <a16:creationId xmlns:a16="http://schemas.microsoft.com/office/drawing/2014/main" id="{A1AD95CE-6ABF-659F-4D2F-6CDDD16D076D}"/>
              </a:ext>
            </a:extLst>
          </p:cNvPr>
          <p:cNvSpPr/>
          <p:nvPr>
            <p:custDataLst>
              <p:tags r:id="rId361"/>
            </p:custDataLst>
          </p:nvPr>
        </p:nvSpPr>
        <p:spPr>
          <a:xfrm>
            <a:off x="8267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5" name="Rectangle 3014">
            <a:extLst>
              <a:ext uri="{FF2B5EF4-FFF2-40B4-BE49-F238E27FC236}">
                <a16:creationId xmlns:a16="http://schemas.microsoft.com/office/drawing/2014/main" id="{2AEF5C96-6DA7-80A3-3FBA-53215D8838E8}"/>
              </a:ext>
            </a:extLst>
          </p:cNvPr>
          <p:cNvSpPr/>
          <p:nvPr>
            <p:custDataLst>
              <p:tags r:id="rId362"/>
            </p:custDataLst>
          </p:nvPr>
        </p:nvSpPr>
        <p:spPr>
          <a:xfrm>
            <a:off x="88011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6" name="Rectangle 3015">
            <a:extLst>
              <a:ext uri="{FF2B5EF4-FFF2-40B4-BE49-F238E27FC236}">
                <a16:creationId xmlns:a16="http://schemas.microsoft.com/office/drawing/2014/main" id="{75A0FCB3-9F42-DBAA-4630-2B10295AF586}"/>
              </a:ext>
            </a:extLst>
          </p:cNvPr>
          <p:cNvSpPr/>
          <p:nvPr>
            <p:custDataLst>
              <p:tags r:id="rId363"/>
            </p:custDataLst>
          </p:nvPr>
        </p:nvSpPr>
        <p:spPr>
          <a:xfrm>
            <a:off x="9156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7" name="Rectangle 3016">
            <a:extLst>
              <a:ext uri="{FF2B5EF4-FFF2-40B4-BE49-F238E27FC236}">
                <a16:creationId xmlns:a16="http://schemas.microsoft.com/office/drawing/2014/main" id="{E126A1CC-7DA9-E130-4526-886A97CAAD97}"/>
              </a:ext>
            </a:extLst>
          </p:cNvPr>
          <p:cNvSpPr/>
          <p:nvPr>
            <p:custDataLst>
              <p:tags r:id="rId364"/>
            </p:custDataLst>
          </p:nvPr>
        </p:nvSpPr>
        <p:spPr>
          <a:xfrm>
            <a:off x="93345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8" name="Rectangle 3017">
            <a:extLst>
              <a:ext uri="{FF2B5EF4-FFF2-40B4-BE49-F238E27FC236}">
                <a16:creationId xmlns:a16="http://schemas.microsoft.com/office/drawing/2014/main" id="{7A0654DE-CFC9-47DA-2E97-E4DCF29DB3C3}"/>
              </a:ext>
            </a:extLst>
          </p:cNvPr>
          <p:cNvSpPr/>
          <p:nvPr>
            <p:custDataLst>
              <p:tags r:id="rId365"/>
            </p:custDataLst>
          </p:nvPr>
        </p:nvSpPr>
        <p:spPr>
          <a:xfrm>
            <a:off x="9512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9" name="Rectangle 3018">
            <a:extLst>
              <a:ext uri="{FF2B5EF4-FFF2-40B4-BE49-F238E27FC236}">
                <a16:creationId xmlns:a16="http://schemas.microsoft.com/office/drawing/2014/main" id="{2A02DEE2-5694-268B-D288-90D1D7B1870E}"/>
              </a:ext>
            </a:extLst>
          </p:cNvPr>
          <p:cNvSpPr/>
          <p:nvPr>
            <p:custDataLst>
              <p:tags r:id="rId366"/>
            </p:custDataLst>
          </p:nvPr>
        </p:nvSpPr>
        <p:spPr>
          <a:xfrm>
            <a:off x="9779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0" name="Rectangle 3019">
            <a:extLst>
              <a:ext uri="{FF2B5EF4-FFF2-40B4-BE49-F238E27FC236}">
                <a16:creationId xmlns:a16="http://schemas.microsoft.com/office/drawing/2014/main" id="{EF6F22C3-201E-DDCA-8734-AE3C35F14FFF}"/>
              </a:ext>
            </a:extLst>
          </p:cNvPr>
          <p:cNvSpPr/>
          <p:nvPr>
            <p:custDataLst>
              <p:tags r:id="rId367"/>
            </p:custDataLst>
          </p:nvPr>
        </p:nvSpPr>
        <p:spPr>
          <a:xfrm>
            <a:off x="10045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1" name="Rectangle 3020">
            <a:extLst>
              <a:ext uri="{FF2B5EF4-FFF2-40B4-BE49-F238E27FC236}">
                <a16:creationId xmlns:a16="http://schemas.microsoft.com/office/drawing/2014/main" id="{5E7018A9-0096-3910-5E3F-DC7AB1CE3D67}"/>
              </a:ext>
            </a:extLst>
          </p:cNvPr>
          <p:cNvSpPr/>
          <p:nvPr>
            <p:custDataLst>
              <p:tags r:id="rId368"/>
            </p:custDataLst>
          </p:nvPr>
        </p:nvSpPr>
        <p:spPr>
          <a:xfrm>
            <a:off x="10401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2" name="Rectangle 3021">
            <a:extLst>
              <a:ext uri="{FF2B5EF4-FFF2-40B4-BE49-F238E27FC236}">
                <a16:creationId xmlns:a16="http://schemas.microsoft.com/office/drawing/2014/main" id="{C05CA072-38BC-886D-6140-3897574D561F}"/>
              </a:ext>
            </a:extLst>
          </p:cNvPr>
          <p:cNvSpPr/>
          <p:nvPr>
            <p:custDataLst>
              <p:tags r:id="rId369"/>
            </p:custDataLst>
          </p:nvPr>
        </p:nvSpPr>
        <p:spPr>
          <a:xfrm>
            <a:off x="10668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3" name="Rectangle 3022">
            <a:extLst>
              <a:ext uri="{FF2B5EF4-FFF2-40B4-BE49-F238E27FC236}">
                <a16:creationId xmlns:a16="http://schemas.microsoft.com/office/drawing/2014/main" id="{8FAF6C60-9AFB-0F60-056B-5585667FF195}"/>
              </a:ext>
            </a:extLst>
          </p:cNvPr>
          <p:cNvSpPr/>
          <p:nvPr>
            <p:custDataLst>
              <p:tags r:id="rId370"/>
            </p:custDataLst>
          </p:nvPr>
        </p:nvSpPr>
        <p:spPr>
          <a:xfrm>
            <a:off x="8267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4" name="Rectangle 3023">
            <a:extLst>
              <a:ext uri="{FF2B5EF4-FFF2-40B4-BE49-F238E27FC236}">
                <a16:creationId xmlns:a16="http://schemas.microsoft.com/office/drawing/2014/main" id="{EE582BCA-8BBB-DE4B-B4D4-7AE5C39FE36E}"/>
              </a:ext>
            </a:extLst>
          </p:cNvPr>
          <p:cNvSpPr/>
          <p:nvPr>
            <p:custDataLst>
              <p:tags r:id="rId371"/>
            </p:custDataLst>
          </p:nvPr>
        </p:nvSpPr>
        <p:spPr>
          <a:xfrm>
            <a:off x="8445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5" name="Rectangle 3024">
            <a:extLst>
              <a:ext uri="{FF2B5EF4-FFF2-40B4-BE49-F238E27FC236}">
                <a16:creationId xmlns:a16="http://schemas.microsoft.com/office/drawing/2014/main" id="{D5431B52-AF01-8592-965D-4219C78FA5E2}"/>
              </a:ext>
            </a:extLst>
          </p:cNvPr>
          <p:cNvSpPr/>
          <p:nvPr>
            <p:custDataLst>
              <p:tags r:id="rId372"/>
            </p:custDataLst>
          </p:nvPr>
        </p:nvSpPr>
        <p:spPr>
          <a:xfrm>
            <a:off x="8534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6" name="Rectangle 3025">
            <a:extLst>
              <a:ext uri="{FF2B5EF4-FFF2-40B4-BE49-F238E27FC236}">
                <a16:creationId xmlns:a16="http://schemas.microsoft.com/office/drawing/2014/main" id="{9AE8A433-1FEE-44C3-31E4-D56C8A4F2E1E}"/>
              </a:ext>
            </a:extLst>
          </p:cNvPr>
          <p:cNvSpPr/>
          <p:nvPr>
            <p:custDataLst>
              <p:tags r:id="rId373"/>
            </p:custDataLst>
          </p:nvPr>
        </p:nvSpPr>
        <p:spPr>
          <a:xfrm>
            <a:off x="8623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7" name="Rectangle 3026">
            <a:extLst>
              <a:ext uri="{FF2B5EF4-FFF2-40B4-BE49-F238E27FC236}">
                <a16:creationId xmlns:a16="http://schemas.microsoft.com/office/drawing/2014/main" id="{4CA05048-6137-8E6F-FED7-B96885328437}"/>
              </a:ext>
            </a:extLst>
          </p:cNvPr>
          <p:cNvSpPr/>
          <p:nvPr>
            <p:custDataLst>
              <p:tags r:id="rId374"/>
            </p:custDataLst>
          </p:nvPr>
        </p:nvSpPr>
        <p:spPr>
          <a:xfrm>
            <a:off x="8801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8" name="Rectangle 3027">
            <a:extLst>
              <a:ext uri="{FF2B5EF4-FFF2-40B4-BE49-F238E27FC236}">
                <a16:creationId xmlns:a16="http://schemas.microsoft.com/office/drawing/2014/main" id="{F833001C-249F-1282-0D0B-37B528871533}"/>
              </a:ext>
            </a:extLst>
          </p:cNvPr>
          <p:cNvSpPr/>
          <p:nvPr>
            <p:custDataLst>
              <p:tags r:id="rId375"/>
            </p:custDataLst>
          </p:nvPr>
        </p:nvSpPr>
        <p:spPr>
          <a:xfrm>
            <a:off x="8978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9" name="Rectangle 3028">
            <a:extLst>
              <a:ext uri="{FF2B5EF4-FFF2-40B4-BE49-F238E27FC236}">
                <a16:creationId xmlns:a16="http://schemas.microsoft.com/office/drawing/2014/main" id="{9B6C7C37-5125-CC1E-F0D3-6284CA76A676}"/>
              </a:ext>
            </a:extLst>
          </p:cNvPr>
          <p:cNvSpPr/>
          <p:nvPr>
            <p:custDataLst>
              <p:tags r:id="rId376"/>
            </p:custDataLst>
          </p:nvPr>
        </p:nvSpPr>
        <p:spPr>
          <a:xfrm>
            <a:off x="9067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0" name="Rectangle 3029">
            <a:extLst>
              <a:ext uri="{FF2B5EF4-FFF2-40B4-BE49-F238E27FC236}">
                <a16:creationId xmlns:a16="http://schemas.microsoft.com/office/drawing/2014/main" id="{DA0783B5-875B-B0E2-FB19-C7DCD9FB111B}"/>
              </a:ext>
            </a:extLst>
          </p:cNvPr>
          <p:cNvSpPr/>
          <p:nvPr>
            <p:custDataLst>
              <p:tags r:id="rId377"/>
            </p:custDataLst>
          </p:nvPr>
        </p:nvSpPr>
        <p:spPr>
          <a:xfrm>
            <a:off x="9423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1" name="Rectangle 3030">
            <a:extLst>
              <a:ext uri="{FF2B5EF4-FFF2-40B4-BE49-F238E27FC236}">
                <a16:creationId xmlns:a16="http://schemas.microsoft.com/office/drawing/2014/main" id="{47DC4FDF-A544-45AB-D260-98057F2FBB53}"/>
              </a:ext>
            </a:extLst>
          </p:cNvPr>
          <p:cNvSpPr/>
          <p:nvPr>
            <p:custDataLst>
              <p:tags r:id="rId378"/>
            </p:custDataLst>
          </p:nvPr>
        </p:nvSpPr>
        <p:spPr>
          <a:xfrm>
            <a:off x="9512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2" name="Rectangle 3031">
            <a:extLst>
              <a:ext uri="{FF2B5EF4-FFF2-40B4-BE49-F238E27FC236}">
                <a16:creationId xmlns:a16="http://schemas.microsoft.com/office/drawing/2014/main" id="{8FEAE2DF-AB2A-62CE-0301-E9440CE82540}"/>
              </a:ext>
            </a:extLst>
          </p:cNvPr>
          <p:cNvSpPr/>
          <p:nvPr>
            <p:custDataLst>
              <p:tags r:id="rId379"/>
            </p:custDataLst>
          </p:nvPr>
        </p:nvSpPr>
        <p:spPr>
          <a:xfrm>
            <a:off x="9601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3" name="Rectangle 3032">
            <a:extLst>
              <a:ext uri="{FF2B5EF4-FFF2-40B4-BE49-F238E27FC236}">
                <a16:creationId xmlns:a16="http://schemas.microsoft.com/office/drawing/2014/main" id="{A2198F72-DC5C-B870-DEE2-5C8978F8ACD0}"/>
              </a:ext>
            </a:extLst>
          </p:cNvPr>
          <p:cNvSpPr/>
          <p:nvPr>
            <p:custDataLst>
              <p:tags r:id="rId380"/>
            </p:custDataLst>
          </p:nvPr>
        </p:nvSpPr>
        <p:spPr>
          <a:xfrm>
            <a:off x="9690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4" name="Rectangle 3033">
            <a:extLst>
              <a:ext uri="{FF2B5EF4-FFF2-40B4-BE49-F238E27FC236}">
                <a16:creationId xmlns:a16="http://schemas.microsoft.com/office/drawing/2014/main" id="{62026796-710F-402F-CAA2-17A5693E54D3}"/>
              </a:ext>
            </a:extLst>
          </p:cNvPr>
          <p:cNvSpPr/>
          <p:nvPr>
            <p:custDataLst>
              <p:tags r:id="rId381"/>
            </p:custDataLst>
          </p:nvPr>
        </p:nvSpPr>
        <p:spPr>
          <a:xfrm>
            <a:off x="9867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5" name="Rectangle 3034">
            <a:extLst>
              <a:ext uri="{FF2B5EF4-FFF2-40B4-BE49-F238E27FC236}">
                <a16:creationId xmlns:a16="http://schemas.microsoft.com/office/drawing/2014/main" id="{FD27AC56-EE34-7E22-1D9C-010689B0EC85}"/>
              </a:ext>
            </a:extLst>
          </p:cNvPr>
          <p:cNvSpPr/>
          <p:nvPr>
            <p:custDataLst>
              <p:tags r:id="rId382"/>
            </p:custDataLst>
          </p:nvPr>
        </p:nvSpPr>
        <p:spPr>
          <a:xfrm>
            <a:off x="9956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6" name="Rectangle 3035">
            <a:extLst>
              <a:ext uri="{FF2B5EF4-FFF2-40B4-BE49-F238E27FC236}">
                <a16:creationId xmlns:a16="http://schemas.microsoft.com/office/drawing/2014/main" id="{A643B2A1-9F72-5398-F443-2E93439571C6}"/>
              </a:ext>
            </a:extLst>
          </p:cNvPr>
          <p:cNvSpPr/>
          <p:nvPr>
            <p:custDataLst>
              <p:tags r:id="rId383"/>
            </p:custDataLst>
          </p:nvPr>
        </p:nvSpPr>
        <p:spPr>
          <a:xfrm>
            <a:off x="10045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7" name="Rectangle 3036">
            <a:extLst>
              <a:ext uri="{FF2B5EF4-FFF2-40B4-BE49-F238E27FC236}">
                <a16:creationId xmlns:a16="http://schemas.microsoft.com/office/drawing/2014/main" id="{06D04A13-5A9B-12F3-820E-53E0FB637E4C}"/>
              </a:ext>
            </a:extLst>
          </p:cNvPr>
          <p:cNvSpPr/>
          <p:nvPr>
            <p:custDataLst>
              <p:tags r:id="rId384"/>
            </p:custDataLst>
          </p:nvPr>
        </p:nvSpPr>
        <p:spPr>
          <a:xfrm>
            <a:off x="101346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8" name="Rectangle 3037">
            <a:extLst>
              <a:ext uri="{FF2B5EF4-FFF2-40B4-BE49-F238E27FC236}">
                <a16:creationId xmlns:a16="http://schemas.microsoft.com/office/drawing/2014/main" id="{FF91FB12-8389-E1CC-2295-DFA49C72C254}"/>
              </a:ext>
            </a:extLst>
          </p:cNvPr>
          <p:cNvSpPr/>
          <p:nvPr>
            <p:custDataLst>
              <p:tags r:id="rId385"/>
            </p:custDataLst>
          </p:nvPr>
        </p:nvSpPr>
        <p:spPr>
          <a:xfrm>
            <a:off x="10223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9" name="Rectangle 3038">
            <a:extLst>
              <a:ext uri="{FF2B5EF4-FFF2-40B4-BE49-F238E27FC236}">
                <a16:creationId xmlns:a16="http://schemas.microsoft.com/office/drawing/2014/main" id="{ABFF7E3B-DFCE-2F30-25A2-76E51F40228E}"/>
              </a:ext>
            </a:extLst>
          </p:cNvPr>
          <p:cNvSpPr/>
          <p:nvPr>
            <p:custDataLst>
              <p:tags r:id="rId386"/>
            </p:custDataLst>
          </p:nvPr>
        </p:nvSpPr>
        <p:spPr>
          <a:xfrm>
            <a:off x="10312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0" name="Rectangle 3039">
            <a:extLst>
              <a:ext uri="{FF2B5EF4-FFF2-40B4-BE49-F238E27FC236}">
                <a16:creationId xmlns:a16="http://schemas.microsoft.com/office/drawing/2014/main" id="{187A3160-A499-F469-7928-0241683F70AF}"/>
              </a:ext>
            </a:extLst>
          </p:cNvPr>
          <p:cNvSpPr/>
          <p:nvPr>
            <p:custDataLst>
              <p:tags r:id="rId387"/>
            </p:custDataLst>
          </p:nvPr>
        </p:nvSpPr>
        <p:spPr>
          <a:xfrm>
            <a:off x="10401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1" name="Rectangle 3040">
            <a:extLst>
              <a:ext uri="{FF2B5EF4-FFF2-40B4-BE49-F238E27FC236}">
                <a16:creationId xmlns:a16="http://schemas.microsoft.com/office/drawing/2014/main" id="{24123996-84D9-496D-C5FE-6485094ADA95}"/>
              </a:ext>
            </a:extLst>
          </p:cNvPr>
          <p:cNvSpPr/>
          <p:nvPr>
            <p:custDataLst>
              <p:tags r:id="rId388"/>
            </p:custDataLst>
          </p:nvPr>
        </p:nvSpPr>
        <p:spPr>
          <a:xfrm>
            <a:off x="10490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2" name="Rectangle 3041">
            <a:extLst>
              <a:ext uri="{FF2B5EF4-FFF2-40B4-BE49-F238E27FC236}">
                <a16:creationId xmlns:a16="http://schemas.microsoft.com/office/drawing/2014/main" id="{12A405B4-3A5A-8769-65F6-0AEC1176F25C}"/>
              </a:ext>
            </a:extLst>
          </p:cNvPr>
          <p:cNvSpPr/>
          <p:nvPr>
            <p:custDataLst>
              <p:tags r:id="rId389"/>
            </p:custDataLst>
          </p:nvPr>
        </p:nvSpPr>
        <p:spPr>
          <a:xfrm>
            <a:off x="106680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3" name="Rectangle 3042">
            <a:extLst>
              <a:ext uri="{FF2B5EF4-FFF2-40B4-BE49-F238E27FC236}">
                <a16:creationId xmlns:a16="http://schemas.microsoft.com/office/drawing/2014/main" id="{8B37AF7F-0477-FC44-6BC1-DC0D79FFDF55}"/>
              </a:ext>
            </a:extLst>
          </p:cNvPr>
          <p:cNvSpPr/>
          <p:nvPr>
            <p:custDataLst>
              <p:tags r:id="rId390"/>
            </p:custDataLst>
          </p:nvPr>
        </p:nvSpPr>
        <p:spPr>
          <a:xfrm>
            <a:off x="8267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4" name="Rectangle 3043">
            <a:extLst>
              <a:ext uri="{FF2B5EF4-FFF2-40B4-BE49-F238E27FC236}">
                <a16:creationId xmlns:a16="http://schemas.microsoft.com/office/drawing/2014/main" id="{65235670-564E-3C73-6515-2440F0634C2F}"/>
              </a:ext>
            </a:extLst>
          </p:cNvPr>
          <p:cNvSpPr/>
          <p:nvPr>
            <p:custDataLst>
              <p:tags r:id="rId391"/>
            </p:custDataLst>
          </p:nvPr>
        </p:nvSpPr>
        <p:spPr>
          <a:xfrm>
            <a:off x="84455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5" name="Rectangle 3044">
            <a:extLst>
              <a:ext uri="{FF2B5EF4-FFF2-40B4-BE49-F238E27FC236}">
                <a16:creationId xmlns:a16="http://schemas.microsoft.com/office/drawing/2014/main" id="{8A7DAA74-14CC-31E4-904E-1147F3707C9F}"/>
              </a:ext>
            </a:extLst>
          </p:cNvPr>
          <p:cNvSpPr/>
          <p:nvPr>
            <p:custDataLst>
              <p:tags r:id="rId392"/>
            </p:custDataLst>
          </p:nvPr>
        </p:nvSpPr>
        <p:spPr>
          <a:xfrm>
            <a:off x="8534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6" name="Rectangle 3045">
            <a:extLst>
              <a:ext uri="{FF2B5EF4-FFF2-40B4-BE49-F238E27FC236}">
                <a16:creationId xmlns:a16="http://schemas.microsoft.com/office/drawing/2014/main" id="{DE5808A7-3849-BC7B-279F-FF2405F34758}"/>
              </a:ext>
            </a:extLst>
          </p:cNvPr>
          <p:cNvSpPr/>
          <p:nvPr>
            <p:custDataLst>
              <p:tags r:id="rId393"/>
            </p:custDataLst>
          </p:nvPr>
        </p:nvSpPr>
        <p:spPr>
          <a:xfrm>
            <a:off x="86233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7" name="Rectangle 3046">
            <a:extLst>
              <a:ext uri="{FF2B5EF4-FFF2-40B4-BE49-F238E27FC236}">
                <a16:creationId xmlns:a16="http://schemas.microsoft.com/office/drawing/2014/main" id="{D48E69DA-D60D-AE16-D4AA-DFB232711091}"/>
              </a:ext>
            </a:extLst>
          </p:cNvPr>
          <p:cNvSpPr/>
          <p:nvPr>
            <p:custDataLst>
              <p:tags r:id="rId394"/>
            </p:custDataLst>
          </p:nvPr>
        </p:nvSpPr>
        <p:spPr>
          <a:xfrm>
            <a:off x="88011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8" name="Rectangle 3047">
            <a:extLst>
              <a:ext uri="{FF2B5EF4-FFF2-40B4-BE49-F238E27FC236}">
                <a16:creationId xmlns:a16="http://schemas.microsoft.com/office/drawing/2014/main" id="{EE6443CC-B7A3-5BD2-7DC9-E434DCDC43EA}"/>
              </a:ext>
            </a:extLst>
          </p:cNvPr>
          <p:cNvSpPr/>
          <p:nvPr>
            <p:custDataLst>
              <p:tags r:id="rId395"/>
            </p:custDataLst>
          </p:nvPr>
        </p:nvSpPr>
        <p:spPr>
          <a:xfrm>
            <a:off x="9067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9" name="Rectangle 3048">
            <a:extLst>
              <a:ext uri="{FF2B5EF4-FFF2-40B4-BE49-F238E27FC236}">
                <a16:creationId xmlns:a16="http://schemas.microsoft.com/office/drawing/2014/main" id="{5A581AD0-3BCF-7F12-ADBF-0E073492BB21}"/>
              </a:ext>
            </a:extLst>
          </p:cNvPr>
          <p:cNvSpPr/>
          <p:nvPr>
            <p:custDataLst>
              <p:tags r:id="rId396"/>
            </p:custDataLst>
          </p:nvPr>
        </p:nvSpPr>
        <p:spPr>
          <a:xfrm>
            <a:off x="9245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0" name="Rectangle 3049">
            <a:extLst>
              <a:ext uri="{FF2B5EF4-FFF2-40B4-BE49-F238E27FC236}">
                <a16:creationId xmlns:a16="http://schemas.microsoft.com/office/drawing/2014/main" id="{BC2F1405-3FB8-0598-0EBB-9BC442AABBC3}"/>
              </a:ext>
            </a:extLst>
          </p:cNvPr>
          <p:cNvSpPr/>
          <p:nvPr>
            <p:custDataLst>
              <p:tags r:id="rId397"/>
            </p:custDataLst>
          </p:nvPr>
        </p:nvSpPr>
        <p:spPr>
          <a:xfrm>
            <a:off x="9423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1" name="Rectangle 3050">
            <a:extLst>
              <a:ext uri="{FF2B5EF4-FFF2-40B4-BE49-F238E27FC236}">
                <a16:creationId xmlns:a16="http://schemas.microsoft.com/office/drawing/2014/main" id="{4442B22F-5423-12E1-FBE1-C07BC0A4CA06}"/>
              </a:ext>
            </a:extLst>
          </p:cNvPr>
          <p:cNvSpPr/>
          <p:nvPr>
            <p:custDataLst>
              <p:tags r:id="rId398"/>
            </p:custDataLst>
          </p:nvPr>
        </p:nvSpPr>
        <p:spPr>
          <a:xfrm>
            <a:off x="9779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2" name="Rectangle 3051">
            <a:extLst>
              <a:ext uri="{FF2B5EF4-FFF2-40B4-BE49-F238E27FC236}">
                <a16:creationId xmlns:a16="http://schemas.microsoft.com/office/drawing/2014/main" id="{970DF17F-C447-B0A8-29B1-7D5ECB845E36}"/>
              </a:ext>
            </a:extLst>
          </p:cNvPr>
          <p:cNvSpPr/>
          <p:nvPr>
            <p:custDataLst>
              <p:tags r:id="rId399"/>
            </p:custDataLst>
          </p:nvPr>
        </p:nvSpPr>
        <p:spPr>
          <a:xfrm>
            <a:off x="98679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3" name="Rectangle 3052">
            <a:extLst>
              <a:ext uri="{FF2B5EF4-FFF2-40B4-BE49-F238E27FC236}">
                <a16:creationId xmlns:a16="http://schemas.microsoft.com/office/drawing/2014/main" id="{05FB5EE2-BA95-C82D-C575-E58D132A676D}"/>
              </a:ext>
            </a:extLst>
          </p:cNvPr>
          <p:cNvSpPr/>
          <p:nvPr>
            <p:custDataLst>
              <p:tags r:id="rId400"/>
            </p:custDataLst>
          </p:nvPr>
        </p:nvSpPr>
        <p:spPr>
          <a:xfrm>
            <a:off x="9956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4" name="Rectangle 3053">
            <a:extLst>
              <a:ext uri="{FF2B5EF4-FFF2-40B4-BE49-F238E27FC236}">
                <a16:creationId xmlns:a16="http://schemas.microsoft.com/office/drawing/2014/main" id="{CBC4F1A1-3F9F-C35C-E2A5-BA54A5850405}"/>
              </a:ext>
            </a:extLst>
          </p:cNvPr>
          <p:cNvSpPr/>
          <p:nvPr>
            <p:custDataLst>
              <p:tags r:id="rId401"/>
            </p:custDataLst>
          </p:nvPr>
        </p:nvSpPr>
        <p:spPr>
          <a:xfrm>
            <a:off x="10045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5" name="Rectangle 3054">
            <a:extLst>
              <a:ext uri="{FF2B5EF4-FFF2-40B4-BE49-F238E27FC236}">
                <a16:creationId xmlns:a16="http://schemas.microsoft.com/office/drawing/2014/main" id="{49E1AB86-CE00-6FEC-8282-87C330482468}"/>
              </a:ext>
            </a:extLst>
          </p:cNvPr>
          <p:cNvSpPr/>
          <p:nvPr>
            <p:custDataLst>
              <p:tags r:id="rId402"/>
            </p:custDataLst>
          </p:nvPr>
        </p:nvSpPr>
        <p:spPr>
          <a:xfrm>
            <a:off x="10134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6" name="Rectangle 3055">
            <a:extLst>
              <a:ext uri="{FF2B5EF4-FFF2-40B4-BE49-F238E27FC236}">
                <a16:creationId xmlns:a16="http://schemas.microsoft.com/office/drawing/2014/main" id="{3483ACA2-D14B-E494-71A2-277F1B8DE1C4}"/>
              </a:ext>
            </a:extLst>
          </p:cNvPr>
          <p:cNvSpPr/>
          <p:nvPr>
            <p:custDataLst>
              <p:tags r:id="rId403"/>
            </p:custDataLst>
          </p:nvPr>
        </p:nvSpPr>
        <p:spPr>
          <a:xfrm>
            <a:off x="10668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7" name="Rectangle 3056">
            <a:extLst>
              <a:ext uri="{FF2B5EF4-FFF2-40B4-BE49-F238E27FC236}">
                <a16:creationId xmlns:a16="http://schemas.microsoft.com/office/drawing/2014/main" id="{3E9BE0D5-F1F3-B820-A0CD-2E18DD3BFAA2}"/>
              </a:ext>
            </a:extLst>
          </p:cNvPr>
          <p:cNvSpPr/>
          <p:nvPr>
            <p:custDataLst>
              <p:tags r:id="rId404"/>
            </p:custDataLst>
          </p:nvPr>
        </p:nvSpPr>
        <p:spPr>
          <a:xfrm>
            <a:off x="8267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8" name="Rectangle 3057">
            <a:extLst>
              <a:ext uri="{FF2B5EF4-FFF2-40B4-BE49-F238E27FC236}">
                <a16:creationId xmlns:a16="http://schemas.microsoft.com/office/drawing/2014/main" id="{BE783625-1EE1-F783-77B9-C7CDC50FB12C}"/>
              </a:ext>
            </a:extLst>
          </p:cNvPr>
          <p:cNvSpPr/>
          <p:nvPr>
            <p:custDataLst>
              <p:tags r:id="rId405"/>
            </p:custDataLst>
          </p:nvPr>
        </p:nvSpPr>
        <p:spPr>
          <a:xfrm>
            <a:off x="84455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9" name="Rectangle 3058">
            <a:extLst>
              <a:ext uri="{FF2B5EF4-FFF2-40B4-BE49-F238E27FC236}">
                <a16:creationId xmlns:a16="http://schemas.microsoft.com/office/drawing/2014/main" id="{3E2D8EA1-07A6-F789-C501-797462C4BB00}"/>
              </a:ext>
            </a:extLst>
          </p:cNvPr>
          <p:cNvSpPr/>
          <p:nvPr>
            <p:custDataLst>
              <p:tags r:id="rId406"/>
            </p:custDataLst>
          </p:nvPr>
        </p:nvSpPr>
        <p:spPr>
          <a:xfrm>
            <a:off x="8534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0" name="Rectangle 3059">
            <a:extLst>
              <a:ext uri="{FF2B5EF4-FFF2-40B4-BE49-F238E27FC236}">
                <a16:creationId xmlns:a16="http://schemas.microsoft.com/office/drawing/2014/main" id="{4D0B4F98-F0C5-966C-704C-2F034569CD3B}"/>
              </a:ext>
            </a:extLst>
          </p:cNvPr>
          <p:cNvSpPr/>
          <p:nvPr>
            <p:custDataLst>
              <p:tags r:id="rId407"/>
            </p:custDataLst>
          </p:nvPr>
        </p:nvSpPr>
        <p:spPr>
          <a:xfrm>
            <a:off x="86233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1" name="Rectangle 3060">
            <a:extLst>
              <a:ext uri="{FF2B5EF4-FFF2-40B4-BE49-F238E27FC236}">
                <a16:creationId xmlns:a16="http://schemas.microsoft.com/office/drawing/2014/main" id="{EE164D13-8856-2516-5C2D-710AE4A87B22}"/>
              </a:ext>
            </a:extLst>
          </p:cNvPr>
          <p:cNvSpPr/>
          <p:nvPr>
            <p:custDataLst>
              <p:tags r:id="rId408"/>
            </p:custDataLst>
          </p:nvPr>
        </p:nvSpPr>
        <p:spPr>
          <a:xfrm>
            <a:off x="8801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2" name="Rectangle 3061">
            <a:extLst>
              <a:ext uri="{FF2B5EF4-FFF2-40B4-BE49-F238E27FC236}">
                <a16:creationId xmlns:a16="http://schemas.microsoft.com/office/drawing/2014/main" id="{207C46CF-60ED-B3E5-89B5-85ED7AC4A4D0}"/>
              </a:ext>
            </a:extLst>
          </p:cNvPr>
          <p:cNvSpPr/>
          <p:nvPr>
            <p:custDataLst>
              <p:tags r:id="rId409"/>
            </p:custDataLst>
          </p:nvPr>
        </p:nvSpPr>
        <p:spPr>
          <a:xfrm>
            <a:off x="9156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3" name="Rectangle 3062">
            <a:extLst>
              <a:ext uri="{FF2B5EF4-FFF2-40B4-BE49-F238E27FC236}">
                <a16:creationId xmlns:a16="http://schemas.microsoft.com/office/drawing/2014/main" id="{7A0F6E28-AD62-BAF7-F7C9-33D3377C74D2}"/>
              </a:ext>
            </a:extLst>
          </p:cNvPr>
          <p:cNvSpPr/>
          <p:nvPr>
            <p:custDataLst>
              <p:tags r:id="rId410"/>
            </p:custDataLst>
          </p:nvPr>
        </p:nvSpPr>
        <p:spPr>
          <a:xfrm>
            <a:off x="9423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4" name="Rectangle 3063">
            <a:extLst>
              <a:ext uri="{FF2B5EF4-FFF2-40B4-BE49-F238E27FC236}">
                <a16:creationId xmlns:a16="http://schemas.microsoft.com/office/drawing/2014/main" id="{853EA2D8-EB3F-3AF3-CD63-F2E344A6C7BE}"/>
              </a:ext>
            </a:extLst>
          </p:cNvPr>
          <p:cNvSpPr/>
          <p:nvPr>
            <p:custDataLst>
              <p:tags r:id="rId411"/>
            </p:custDataLst>
          </p:nvPr>
        </p:nvSpPr>
        <p:spPr>
          <a:xfrm>
            <a:off x="9601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5" name="Rectangle 3064">
            <a:extLst>
              <a:ext uri="{FF2B5EF4-FFF2-40B4-BE49-F238E27FC236}">
                <a16:creationId xmlns:a16="http://schemas.microsoft.com/office/drawing/2014/main" id="{18D1F5B5-BC51-BBD9-908A-2554BBC56372}"/>
              </a:ext>
            </a:extLst>
          </p:cNvPr>
          <p:cNvSpPr/>
          <p:nvPr>
            <p:custDataLst>
              <p:tags r:id="rId412"/>
            </p:custDataLst>
          </p:nvPr>
        </p:nvSpPr>
        <p:spPr>
          <a:xfrm>
            <a:off x="9867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6" name="Rectangle 3065">
            <a:extLst>
              <a:ext uri="{FF2B5EF4-FFF2-40B4-BE49-F238E27FC236}">
                <a16:creationId xmlns:a16="http://schemas.microsoft.com/office/drawing/2014/main" id="{2EE8DFBA-438D-03D5-1559-D54AB78D1819}"/>
              </a:ext>
            </a:extLst>
          </p:cNvPr>
          <p:cNvSpPr/>
          <p:nvPr>
            <p:custDataLst>
              <p:tags r:id="rId413"/>
            </p:custDataLst>
          </p:nvPr>
        </p:nvSpPr>
        <p:spPr>
          <a:xfrm>
            <a:off x="10490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7" name="Rectangle 3066">
            <a:extLst>
              <a:ext uri="{FF2B5EF4-FFF2-40B4-BE49-F238E27FC236}">
                <a16:creationId xmlns:a16="http://schemas.microsoft.com/office/drawing/2014/main" id="{286AB747-B4F0-ED06-A9A3-D627464BDFE1}"/>
              </a:ext>
            </a:extLst>
          </p:cNvPr>
          <p:cNvSpPr/>
          <p:nvPr>
            <p:custDataLst>
              <p:tags r:id="rId414"/>
            </p:custDataLst>
          </p:nvPr>
        </p:nvSpPr>
        <p:spPr>
          <a:xfrm>
            <a:off x="10579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8" name="Rectangle 3067">
            <a:extLst>
              <a:ext uri="{FF2B5EF4-FFF2-40B4-BE49-F238E27FC236}">
                <a16:creationId xmlns:a16="http://schemas.microsoft.com/office/drawing/2014/main" id="{05EF64E8-D487-7A95-FB01-13DCA7AE0BA0}"/>
              </a:ext>
            </a:extLst>
          </p:cNvPr>
          <p:cNvSpPr/>
          <p:nvPr>
            <p:custDataLst>
              <p:tags r:id="rId415"/>
            </p:custDataLst>
          </p:nvPr>
        </p:nvSpPr>
        <p:spPr>
          <a:xfrm>
            <a:off x="106680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9" name="Rectangle 3068">
            <a:extLst>
              <a:ext uri="{FF2B5EF4-FFF2-40B4-BE49-F238E27FC236}">
                <a16:creationId xmlns:a16="http://schemas.microsoft.com/office/drawing/2014/main" id="{2C5D0529-99BC-70FF-14A2-32396A35716D}"/>
              </a:ext>
            </a:extLst>
          </p:cNvPr>
          <p:cNvSpPr/>
          <p:nvPr>
            <p:custDataLst>
              <p:tags r:id="rId416"/>
            </p:custDataLst>
          </p:nvPr>
        </p:nvSpPr>
        <p:spPr>
          <a:xfrm>
            <a:off x="10756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0" name="Rectangle 3069">
            <a:extLst>
              <a:ext uri="{FF2B5EF4-FFF2-40B4-BE49-F238E27FC236}">
                <a16:creationId xmlns:a16="http://schemas.microsoft.com/office/drawing/2014/main" id="{886F89C4-6894-AE4A-0AB2-FE60B7F3EBC0}"/>
              </a:ext>
            </a:extLst>
          </p:cNvPr>
          <p:cNvSpPr/>
          <p:nvPr>
            <p:custDataLst>
              <p:tags r:id="rId417"/>
            </p:custDataLst>
          </p:nvPr>
        </p:nvSpPr>
        <p:spPr>
          <a:xfrm>
            <a:off x="8267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1" name="Rectangle 3070">
            <a:extLst>
              <a:ext uri="{FF2B5EF4-FFF2-40B4-BE49-F238E27FC236}">
                <a16:creationId xmlns:a16="http://schemas.microsoft.com/office/drawing/2014/main" id="{3D752E8A-979B-CFC3-FAAC-C42828F0F3F3}"/>
              </a:ext>
            </a:extLst>
          </p:cNvPr>
          <p:cNvSpPr/>
          <p:nvPr>
            <p:custDataLst>
              <p:tags r:id="rId418"/>
            </p:custDataLst>
          </p:nvPr>
        </p:nvSpPr>
        <p:spPr>
          <a:xfrm>
            <a:off x="8801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2" name="Rectangle 3071">
            <a:extLst>
              <a:ext uri="{FF2B5EF4-FFF2-40B4-BE49-F238E27FC236}">
                <a16:creationId xmlns:a16="http://schemas.microsoft.com/office/drawing/2014/main" id="{3BEA1837-7569-C37A-F8D6-7855233C10F0}"/>
              </a:ext>
            </a:extLst>
          </p:cNvPr>
          <p:cNvSpPr/>
          <p:nvPr>
            <p:custDataLst>
              <p:tags r:id="rId419"/>
            </p:custDataLst>
          </p:nvPr>
        </p:nvSpPr>
        <p:spPr>
          <a:xfrm>
            <a:off x="9156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3" name="Rectangle 3072">
            <a:extLst>
              <a:ext uri="{FF2B5EF4-FFF2-40B4-BE49-F238E27FC236}">
                <a16:creationId xmlns:a16="http://schemas.microsoft.com/office/drawing/2014/main" id="{54D30223-31EB-6045-F04D-757F1FD0E12B}"/>
              </a:ext>
            </a:extLst>
          </p:cNvPr>
          <p:cNvSpPr/>
          <p:nvPr>
            <p:custDataLst>
              <p:tags r:id="rId420"/>
            </p:custDataLst>
          </p:nvPr>
        </p:nvSpPr>
        <p:spPr>
          <a:xfrm>
            <a:off x="9245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4" name="Rectangle 3073">
            <a:extLst>
              <a:ext uri="{FF2B5EF4-FFF2-40B4-BE49-F238E27FC236}">
                <a16:creationId xmlns:a16="http://schemas.microsoft.com/office/drawing/2014/main" id="{F0ADA295-0531-97AB-A3A7-013959EA6C68}"/>
              </a:ext>
            </a:extLst>
          </p:cNvPr>
          <p:cNvSpPr/>
          <p:nvPr>
            <p:custDataLst>
              <p:tags r:id="rId421"/>
            </p:custDataLst>
          </p:nvPr>
        </p:nvSpPr>
        <p:spPr>
          <a:xfrm>
            <a:off x="9423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5" name="Rectangle 3074">
            <a:extLst>
              <a:ext uri="{FF2B5EF4-FFF2-40B4-BE49-F238E27FC236}">
                <a16:creationId xmlns:a16="http://schemas.microsoft.com/office/drawing/2014/main" id="{6A6F5DAA-C6FE-B390-624A-067F5035DC12}"/>
              </a:ext>
            </a:extLst>
          </p:cNvPr>
          <p:cNvSpPr/>
          <p:nvPr>
            <p:custDataLst>
              <p:tags r:id="rId422"/>
            </p:custDataLst>
          </p:nvPr>
        </p:nvSpPr>
        <p:spPr>
          <a:xfrm>
            <a:off x="9512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6" name="Rectangle 3075">
            <a:extLst>
              <a:ext uri="{FF2B5EF4-FFF2-40B4-BE49-F238E27FC236}">
                <a16:creationId xmlns:a16="http://schemas.microsoft.com/office/drawing/2014/main" id="{C9FA4AF1-FFE1-FE03-9EF0-52FB8549FB1B}"/>
              </a:ext>
            </a:extLst>
          </p:cNvPr>
          <p:cNvSpPr/>
          <p:nvPr>
            <p:custDataLst>
              <p:tags r:id="rId423"/>
            </p:custDataLst>
          </p:nvPr>
        </p:nvSpPr>
        <p:spPr>
          <a:xfrm>
            <a:off x="9601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7" name="Rectangle 3076">
            <a:extLst>
              <a:ext uri="{FF2B5EF4-FFF2-40B4-BE49-F238E27FC236}">
                <a16:creationId xmlns:a16="http://schemas.microsoft.com/office/drawing/2014/main" id="{F4F15513-3C22-0CBA-E625-5D37BDD3D27F}"/>
              </a:ext>
            </a:extLst>
          </p:cNvPr>
          <p:cNvSpPr/>
          <p:nvPr>
            <p:custDataLst>
              <p:tags r:id="rId424"/>
            </p:custDataLst>
          </p:nvPr>
        </p:nvSpPr>
        <p:spPr>
          <a:xfrm>
            <a:off x="9690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8" name="Rectangle 3077">
            <a:extLst>
              <a:ext uri="{FF2B5EF4-FFF2-40B4-BE49-F238E27FC236}">
                <a16:creationId xmlns:a16="http://schemas.microsoft.com/office/drawing/2014/main" id="{55956438-1C35-A565-440C-D5E452483C11}"/>
              </a:ext>
            </a:extLst>
          </p:cNvPr>
          <p:cNvSpPr/>
          <p:nvPr>
            <p:custDataLst>
              <p:tags r:id="rId425"/>
            </p:custDataLst>
          </p:nvPr>
        </p:nvSpPr>
        <p:spPr>
          <a:xfrm>
            <a:off x="99568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9" name="Rectangle 3078">
            <a:extLst>
              <a:ext uri="{FF2B5EF4-FFF2-40B4-BE49-F238E27FC236}">
                <a16:creationId xmlns:a16="http://schemas.microsoft.com/office/drawing/2014/main" id="{56C2A9E8-1657-31F6-A686-AC56E73BE622}"/>
              </a:ext>
            </a:extLst>
          </p:cNvPr>
          <p:cNvSpPr/>
          <p:nvPr>
            <p:custDataLst>
              <p:tags r:id="rId426"/>
            </p:custDataLst>
          </p:nvPr>
        </p:nvSpPr>
        <p:spPr>
          <a:xfrm>
            <a:off x="10045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0" name="Rectangle 3079">
            <a:extLst>
              <a:ext uri="{FF2B5EF4-FFF2-40B4-BE49-F238E27FC236}">
                <a16:creationId xmlns:a16="http://schemas.microsoft.com/office/drawing/2014/main" id="{A6AD21DA-677D-BBA7-E76F-CFC336568C79}"/>
              </a:ext>
            </a:extLst>
          </p:cNvPr>
          <p:cNvSpPr/>
          <p:nvPr>
            <p:custDataLst>
              <p:tags r:id="rId427"/>
            </p:custDataLst>
          </p:nvPr>
        </p:nvSpPr>
        <p:spPr>
          <a:xfrm>
            <a:off x="10134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1" name="Rectangle 3080">
            <a:extLst>
              <a:ext uri="{FF2B5EF4-FFF2-40B4-BE49-F238E27FC236}">
                <a16:creationId xmlns:a16="http://schemas.microsoft.com/office/drawing/2014/main" id="{FABE9F05-C209-9C48-9C39-3DC48E4FBA6B}"/>
              </a:ext>
            </a:extLst>
          </p:cNvPr>
          <p:cNvSpPr/>
          <p:nvPr>
            <p:custDataLst>
              <p:tags r:id="rId428"/>
            </p:custDataLst>
          </p:nvPr>
        </p:nvSpPr>
        <p:spPr>
          <a:xfrm>
            <a:off x="102235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2" name="Rectangle 3081">
            <a:extLst>
              <a:ext uri="{FF2B5EF4-FFF2-40B4-BE49-F238E27FC236}">
                <a16:creationId xmlns:a16="http://schemas.microsoft.com/office/drawing/2014/main" id="{1513F4F1-C550-6D65-CEB0-2EF12D452849}"/>
              </a:ext>
            </a:extLst>
          </p:cNvPr>
          <p:cNvSpPr/>
          <p:nvPr>
            <p:custDataLst>
              <p:tags r:id="rId429"/>
            </p:custDataLst>
          </p:nvPr>
        </p:nvSpPr>
        <p:spPr>
          <a:xfrm>
            <a:off x="10312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3" name="Rectangle 3082">
            <a:extLst>
              <a:ext uri="{FF2B5EF4-FFF2-40B4-BE49-F238E27FC236}">
                <a16:creationId xmlns:a16="http://schemas.microsoft.com/office/drawing/2014/main" id="{E818BB39-A21D-80D7-2EFD-7C5DC0A1E850}"/>
              </a:ext>
            </a:extLst>
          </p:cNvPr>
          <p:cNvSpPr/>
          <p:nvPr>
            <p:custDataLst>
              <p:tags r:id="rId430"/>
            </p:custDataLst>
          </p:nvPr>
        </p:nvSpPr>
        <p:spPr>
          <a:xfrm>
            <a:off x="10401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4" name="Rectangle 3083">
            <a:extLst>
              <a:ext uri="{FF2B5EF4-FFF2-40B4-BE49-F238E27FC236}">
                <a16:creationId xmlns:a16="http://schemas.microsoft.com/office/drawing/2014/main" id="{3B6A89D0-555E-F784-2DA7-2DA4A7611D33}"/>
              </a:ext>
            </a:extLst>
          </p:cNvPr>
          <p:cNvSpPr/>
          <p:nvPr>
            <p:custDataLst>
              <p:tags r:id="rId431"/>
            </p:custDataLst>
          </p:nvPr>
        </p:nvSpPr>
        <p:spPr>
          <a:xfrm>
            <a:off x="10490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5" name="Rectangle 3084">
            <a:extLst>
              <a:ext uri="{FF2B5EF4-FFF2-40B4-BE49-F238E27FC236}">
                <a16:creationId xmlns:a16="http://schemas.microsoft.com/office/drawing/2014/main" id="{AAB49AAE-9329-9C50-568D-018F8D284005}"/>
              </a:ext>
            </a:extLst>
          </p:cNvPr>
          <p:cNvSpPr/>
          <p:nvPr>
            <p:custDataLst>
              <p:tags r:id="rId432"/>
            </p:custDataLst>
          </p:nvPr>
        </p:nvSpPr>
        <p:spPr>
          <a:xfrm>
            <a:off x="106680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6" name="Rectangle 3085">
            <a:extLst>
              <a:ext uri="{FF2B5EF4-FFF2-40B4-BE49-F238E27FC236}">
                <a16:creationId xmlns:a16="http://schemas.microsoft.com/office/drawing/2014/main" id="{87900321-9C49-1A83-BD73-9E0012B7FEC2}"/>
              </a:ext>
            </a:extLst>
          </p:cNvPr>
          <p:cNvSpPr/>
          <p:nvPr>
            <p:custDataLst>
              <p:tags r:id="rId433"/>
            </p:custDataLst>
          </p:nvPr>
        </p:nvSpPr>
        <p:spPr>
          <a:xfrm>
            <a:off x="107569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7" name="Rectangle 3086">
            <a:extLst>
              <a:ext uri="{FF2B5EF4-FFF2-40B4-BE49-F238E27FC236}">
                <a16:creationId xmlns:a16="http://schemas.microsoft.com/office/drawing/2014/main" id="{F2992D0C-E628-DB1C-3DCD-A03624F6141C}"/>
              </a:ext>
            </a:extLst>
          </p:cNvPr>
          <p:cNvSpPr/>
          <p:nvPr>
            <p:custDataLst>
              <p:tags r:id="rId434"/>
            </p:custDataLst>
          </p:nvPr>
        </p:nvSpPr>
        <p:spPr>
          <a:xfrm>
            <a:off x="8267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8" name="Rectangle 3087">
            <a:extLst>
              <a:ext uri="{FF2B5EF4-FFF2-40B4-BE49-F238E27FC236}">
                <a16:creationId xmlns:a16="http://schemas.microsoft.com/office/drawing/2014/main" id="{5D185B23-EA7B-DA3B-4CE7-7D7980924675}"/>
              </a:ext>
            </a:extLst>
          </p:cNvPr>
          <p:cNvSpPr/>
          <p:nvPr>
            <p:custDataLst>
              <p:tags r:id="rId435"/>
            </p:custDataLst>
          </p:nvPr>
        </p:nvSpPr>
        <p:spPr>
          <a:xfrm>
            <a:off x="8356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9" name="Rectangle 3088">
            <a:extLst>
              <a:ext uri="{FF2B5EF4-FFF2-40B4-BE49-F238E27FC236}">
                <a16:creationId xmlns:a16="http://schemas.microsoft.com/office/drawing/2014/main" id="{E062E42B-0286-2A9B-2228-212F0EF46211}"/>
              </a:ext>
            </a:extLst>
          </p:cNvPr>
          <p:cNvSpPr/>
          <p:nvPr>
            <p:custDataLst>
              <p:tags r:id="rId436"/>
            </p:custDataLst>
          </p:nvPr>
        </p:nvSpPr>
        <p:spPr>
          <a:xfrm>
            <a:off x="84455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0" name="Rectangle 3089">
            <a:extLst>
              <a:ext uri="{FF2B5EF4-FFF2-40B4-BE49-F238E27FC236}">
                <a16:creationId xmlns:a16="http://schemas.microsoft.com/office/drawing/2014/main" id="{C4456A81-C1E4-E102-EEE6-8E81A802D951}"/>
              </a:ext>
            </a:extLst>
          </p:cNvPr>
          <p:cNvSpPr/>
          <p:nvPr>
            <p:custDataLst>
              <p:tags r:id="rId437"/>
            </p:custDataLst>
          </p:nvPr>
        </p:nvSpPr>
        <p:spPr>
          <a:xfrm>
            <a:off x="8534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1" name="Rectangle 3090">
            <a:extLst>
              <a:ext uri="{FF2B5EF4-FFF2-40B4-BE49-F238E27FC236}">
                <a16:creationId xmlns:a16="http://schemas.microsoft.com/office/drawing/2014/main" id="{0DCE6181-5C11-15E8-17B4-1A5D094B07D7}"/>
              </a:ext>
            </a:extLst>
          </p:cNvPr>
          <p:cNvSpPr/>
          <p:nvPr>
            <p:custDataLst>
              <p:tags r:id="rId438"/>
            </p:custDataLst>
          </p:nvPr>
        </p:nvSpPr>
        <p:spPr>
          <a:xfrm>
            <a:off x="8623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2" name="Rectangle 3091">
            <a:extLst>
              <a:ext uri="{FF2B5EF4-FFF2-40B4-BE49-F238E27FC236}">
                <a16:creationId xmlns:a16="http://schemas.microsoft.com/office/drawing/2014/main" id="{9DAB29BB-23B9-0CFE-55A4-0AA416EC172F}"/>
              </a:ext>
            </a:extLst>
          </p:cNvPr>
          <p:cNvSpPr/>
          <p:nvPr>
            <p:custDataLst>
              <p:tags r:id="rId439"/>
            </p:custDataLst>
          </p:nvPr>
        </p:nvSpPr>
        <p:spPr>
          <a:xfrm>
            <a:off x="87122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3" name="Rectangle 3092">
            <a:extLst>
              <a:ext uri="{FF2B5EF4-FFF2-40B4-BE49-F238E27FC236}">
                <a16:creationId xmlns:a16="http://schemas.microsoft.com/office/drawing/2014/main" id="{C2E6457B-7A80-B995-3F63-C2C732F8CBDD}"/>
              </a:ext>
            </a:extLst>
          </p:cNvPr>
          <p:cNvSpPr/>
          <p:nvPr>
            <p:custDataLst>
              <p:tags r:id="rId440"/>
            </p:custDataLst>
          </p:nvPr>
        </p:nvSpPr>
        <p:spPr>
          <a:xfrm>
            <a:off x="88011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4" name="Rectangle 3093">
            <a:extLst>
              <a:ext uri="{FF2B5EF4-FFF2-40B4-BE49-F238E27FC236}">
                <a16:creationId xmlns:a16="http://schemas.microsoft.com/office/drawing/2014/main" id="{5782C80A-59B2-C51A-4584-EE45EA7A8F81}"/>
              </a:ext>
            </a:extLst>
          </p:cNvPr>
          <p:cNvSpPr/>
          <p:nvPr>
            <p:custDataLst>
              <p:tags r:id="rId441"/>
            </p:custDataLst>
          </p:nvPr>
        </p:nvSpPr>
        <p:spPr>
          <a:xfrm>
            <a:off x="89789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5" name="Rectangle 3094">
            <a:extLst>
              <a:ext uri="{FF2B5EF4-FFF2-40B4-BE49-F238E27FC236}">
                <a16:creationId xmlns:a16="http://schemas.microsoft.com/office/drawing/2014/main" id="{EE469801-25CA-D7CB-E947-232E6B18905C}"/>
              </a:ext>
            </a:extLst>
          </p:cNvPr>
          <p:cNvSpPr/>
          <p:nvPr>
            <p:custDataLst>
              <p:tags r:id="rId442"/>
            </p:custDataLst>
          </p:nvPr>
        </p:nvSpPr>
        <p:spPr>
          <a:xfrm>
            <a:off x="9245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6" name="Rectangle 3095">
            <a:extLst>
              <a:ext uri="{FF2B5EF4-FFF2-40B4-BE49-F238E27FC236}">
                <a16:creationId xmlns:a16="http://schemas.microsoft.com/office/drawing/2014/main" id="{60A4C9E9-2D01-5706-FFCE-1A45EDB56C63}"/>
              </a:ext>
            </a:extLst>
          </p:cNvPr>
          <p:cNvSpPr/>
          <p:nvPr>
            <p:custDataLst>
              <p:tags r:id="rId443"/>
            </p:custDataLst>
          </p:nvPr>
        </p:nvSpPr>
        <p:spPr>
          <a:xfrm>
            <a:off x="9423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7" name="Rectangle 3096">
            <a:extLst>
              <a:ext uri="{FF2B5EF4-FFF2-40B4-BE49-F238E27FC236}">
                <a16:creationId xmlns:a16="http://schemas.microsoft.com/office/drawing/2014/main" id="{9737A96E-03B1-4892-8BED-C17A5DD0E92F}"/>
              </a:ext>
            </a:extLst>
          </p:cNvPr>
          <p:cNvSpPr/>
          <p:nvPr>
            <p:custDataLst>
              <p:tags r:id="rId444"/>
            </p:custDataLst>
          </p:nvPr>
        </p:nvSpPr>
        <p:spPr>
          <a:xfrm>
            <a:off x="9512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8" name="Rectangle 3097">
            <a:extLst>
              <a:ext uri="{FF2B5EF4-FFF2-40B4-BE49-F238E27FC236}">
                <a16:creationId xmlns:a16="http://schemas.microsoft.com/office/drawing/2014/main" id="{0BDAEEA8-3115-FE61-0BC9-6B4C0EDDC950}"/>
              </a:ext>
            </a:extLst>
          </p:cNvPr>
          <p:cNvSpPr/>
          <p:nvPr>
            <p:custDataLst>
              <p:tags r:id="rId445"/>
            </p:custDataLst>
          </p:nvPr>
        </p:nvSpPr>
        <p:spPr>
          <a:xfrm>
            <a:off x="10045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9" name="Rectangle 3098">
            <a:extLst>
              <a:ext uri="{FF2B5EF4-FFF2-40B4-BE49-F238E27FC236}">
                <a16:creationId xmlns:a16="http://schemas.microsoft.com/office/drawing/2014/main" id="{371C961B-513C-C9EB-ADDD-9001B8618B58}"/>
              </a:ext>
            </a:extLst>
          </p:cNvPr>
          <p:cNvSpPr/>
          <p:nvPr>
            <p:custDataLst>
              <p:tags r:id="rId446"/>
            </p:custDataLst>
          </p:nvPr>
        </p:nvSpPr>
        <p:spPr>
          <a:xfrm>
            <a:off x="10312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0" name="Rectangle 3099">
            <a:extLst>
              <a:ext uri="{FF2B5EF4-FFF2-40B4-BE49-F238E27FC236}">
                <a16:creationId xmlns:a16="http://schemas.microsoft.com/office/drawing/2014/main" id="{1E8AA6E5-F3C2-789D-9F1C-614D5A20B044}"/>
              </a:ext>
            </a:extLst>
          </p:cNvPr>
          <p:cNvSpPr/>
          <p:nvPr>
            <p:custDataLst>
              <p:tags r:id="rId447"/>
            </p:custDataLst>
          </p:nvPr>
        </p:nvSpPr>
        <p:spPr>
          <a:xfrm>
            <a:off x="10401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1" name="Rectangle 3100">
            <a:extLst>
              <a:ext uri="{FF2B5EF4-FFF2-40B4-BE49-F238E27FC236}">
                <a16:creationId xmlns:a16="http://schemas.microsoft.com/office/drawing/2014/main" id="{CA288659-86C0-2200-4FAF-08324E94AF52}"/>
              </a:ext>
            </a:extLst>
          </p:cNvPr>
          <p:cNvSpPr/>
          <p:nvPr>
            <p:custDataLst>
              <p:tags r:id="rId448"/>
            </p:custDataLst>
          </p:nvPr>
        </p:nvSpPr>
        <p:spPr>
          <a:xfrm>
            <a:off x="106680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Tree>
    <p:custDataLst>
      <p:tags r:id="rId1"/>
    </p:custDataLst>
    <p:extLst>
      <p:ext uri="{BB962C8B-B14F-4D97-AF65-F5344CB8AC3E}">
        <p14:creationId xmlns:p14="http://schemas.microsoft.com/office/powerpoint/2010/main" val="2981665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How might you facilitate alt-text in an interactive map?</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DC897D5B-6402-4697-A97D-54EBEDD9C42E}"/>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E26F019E-0068-44EA-BF2A-ADD972FCBB21}"/>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Question slide</a:t>
            </a:r>
          </a:p>
        </p:txBody>
      </p:sp>
      <p:sp>
        <p:nvSpPr>
          <p:cNvPr id="6" name="Rectangle: Top Corners Snipped 5">
            <a:extLst>
              <a:ext uri="{FF2B5EF4-FFF2-40B4-BE49-F238E27FC236}">
                <a16:creationId xmlns:a16="http://schemas.microsoft.com/office/drawing/2014/main" id="{E80CEA52-50D7-44BE-BB16-2F0FF3A08244}"/>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E27BB403-FDB0-4FAD-B6AF-085D313D7EEB}"/>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Oval 7">
            <a:extLst>
              <a:ext uri="{FF2B5EF4-FFF2-40B4-BE49-F238E27FC236}">
                <a16:creationId xmlns:a16="http://schemas.microsoft.com/office/drawing/2014/main" id="{DB68ECAB-D3AF-4BAF-9822-07F8797ABF82}"/>
              </a:ext>
            </a:extLst>
          </p:cNvPr>
          <p:cNvSpPr/>
          <p:nvPr>
            <p:custDataLst>
              <p:tags r:id="rId8"/>
            </p:custDataLst>
          </p:nvPr>
        </p:nvSpPr>
        <p:spPr>
          <a:xfrm>
            <a:off x="11341100" y="6007100"/>
            <a:ext cx="762000" cy="762000"/>
          </a:xfrm>
          <a:prstGeom prst="ellipse">
            <a:avLst/>
          </a:prstGeom>
          <a:solidFill>
            <a:srgbClr val="24226F">
              <a:alpha val="0"/>
              <a:alpha val="0"/>
              <a:alpha val="0"/>
              <a:alpha val="0"/>
            </a:srgbClr>
          </a:solidFill>
          <a:ln w="19050" cap="flat" cmpd="sng" algn="ctr">
            <a:solidFill>
              <a:srgbClr val="24226F">
                <a:shade val="1500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rIns="0" rtlCol="0" anchor="ctr" anchorCtr="1"/>
          <a:lstStyle/>
          <a:p>
            <a:pPr algn="l"/>
            <a:endParaRPr lang="en-GB"/>
          </a:p>
        </p:txBody>
      </p:sp>
      <p:sp>
        <p:nvSpPr>
          <p:cNvPr id="9" name="TextBox 8">
            <a:extLst>
              <a:ext uri="{FF2B5EF4-FFF2-40B4-BE49-F238E27FC236}">
                <a16:creationId xmlns:a16="http://schemas.microsoft.com/office/drawing/2014/main" id="{423E386C-A2D4-415A-919F-297F071F7A4C}"/>
              </a:ext>
            </a:extLst>
          </p:cNvPr>
          <p:cNvSpPr txBox="1"/>
          <p:nvPr>
            <p:custDataLst>
              <p:tags r:id="rId9"/>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10" name="TextBox 9">
            <a:extLst>
              <a:ext uri="{FF2B5EF4-FFF2-40B4-BE49-F238E27FC236}">
                <a16:creationId xmlns:a16="http://schemas.microsoft.com/office/drawing/2014/main" id="{8BF1CB84-9971-483E-8A4D-10B729404EC4}"/>
              </a:ext>
            </a:extLst>
          </p:cNvPr>
          <p:cNvSpPr txBox="1"/>
          <p:nvPr>
            <p:custDataLst>
              <p:tags r:id="rId10"/>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sp>
        <p:nvSpPr>
          <p:cNvPr id="11" name="Rectangle: Rounded Corners 10">
            <a:extLst>
              <a:ext uri="{FF2B5EF4-FFF2-40B4-BE49-F238E27FC236}">
                <a16:creationId xmlns:a16="http://schemas.microsoft.com/office/drawing/2014/main" id="{F371FB41-3D1E-4858-8D97-F26E0AB754E0}"/>
              </a:ext>
            </a:extLst>
          </p:cNvPr>
          <p:cNvSpPr/>
          <p:nvPr>
            <p:custDataLst>
              <p:tags r:id="rId11"/>
            </p:custDataLst>
          </p:nvPr>
        </p:nvSpPr>
        <p:spPr>
          <a:xfrm>
            <a:off x="838200" y="1219200"/>
            <a:ext cx="10515600" cy="635000"/>
          </a:xfrm>
          <a:prstGeom prst="roundRect">
            <a:avLst/>
          </a:prstGeom>
          <a:solidFill>
            <a:srgbClr val="FFFFFF">
              <a:alpha val="50000"/>
              <a:alpha val="0"/>
              <a:alpha val="0"/>
            </a:srgbClr>
          </a:solidFill>
          <a:ln w="25400" cap="flat" cmpd="sng" algn="ctr">
            <a:solidFill>
              <a:srgbClr val="24226F">
                <a:shade val="1500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2" name="Rectangle: Rounded Corners 11">
            <a:extLst>
              <a:ext uri="{FF2B5EF4-FFF2-40B4-BE49-F238E27FC236}">
                <a16:creationId xmlns:a16="http://schemas.microsoft.com/office/drawing/2014/main" id="{46AF50DB-8775-4B8B-AEC9-71AD5FA56E42}"/>
              </a:ext>
            </a:extLst>
          </p:cNvPr>
          <p:cNvSpPr/>
          <p:nvPr>
            <p:custDataLst>
              <p:tags r:id="rId12"/>
            </p:custDataLst>
          </p:nvPr>
        </p:nvSpPr>
        <p:spPr>
          <a:xfrm>
            <a:off x="838200" y="1981200"/>
            <a:ext cx="10515600" cy="635000"/>
          </a:xfrm>
          <a:prstGeom prst="roundRect">
            <a:avLst/>
          </a:prstGeom>
          <a:solidFill>
            <a:srgbClr val="FFFFFF">
              <a:alpha val="50000"/>
              <a:alpha val="0"/>
              <a:alpha val="0"/>
            </a:srgbClr>
          </a:solidFill>
          <a:ln w="25400" cap="flat" cmpd="sng" algn="ctr">
            <a:solidFill>
              <a:srgbClr val="24226F">
                <a:shade val="1500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3" name="Rectangle: Rounded Corners 12">
            <a:extLst>
              <a:ext uri="{FF2B5EF4-FFF2-40B4-BE49-F238E27FC236}">
                <a16:creationId xmlns:a16="http://schemas.microsoft.com/office/drawing/2014/main" id="{E3740483-60F2-4275-B9E6-4733BE0124A5}"/>
              </a:ext>
            </a:extLst>
          </p:cNvPr>
          <p:cNvSpPr/>
          <p:nvPr>
            <p:custDataLst>
              <p:tags r:id="rId13"/>
            </p:custDataLst>
          </p:nvPr>
        </p:nvSpPr>
        <p:spPr>
          <a:xfrm>
            <a:off x="838200" y="2743200"/>
            <a:ext cx="10515600" cy="635000"/>
          </a:xfrm>
          <a:prstGeom prst="roundRect">
            <a:avLst/>
          </a:prstGeom>
          <a:solidFill>
            <a:srgbClr val="FFFFFF">
              <a:alpha val="50000"/>
              <a:alpha val="0"/>
              <a:alpha val="0"/>
            </a:srgbClr>
          </a:solidFill>
          <a:ln w="25400" cap="flat" cmpd="sng" algn="ctr">
            <a:solidFill>
              <a:srgbClr val="24226F">
                <a:shade val="1500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4" name="Rectangle: Rounded Corners 13">
            <a:extLst>
              <a:ext uri="{FF2B5EF4-FFF2-40B4-BE49-F238E27FC236}">
                <a16:creationId xmlns:a16="http://schemas.microsoft.com/office/drawing/2014/main" id="{5A1FB87A-5C2B-4475-9F9D-4EA849E254A8}"/>
              </a:ext>
            </a:extLst>
          </p:cNvPr>
          <p:cNvSpPr/>
          <p:nvPr>
            <p:custDataLst>
              <p:tags r:id="rId14"/>
            </p:custDataLst>
          </p:nvPr>
        </p:nvSpPr>
        <p:spPr>
          <a:xfrm>
            <a:off x="838200" y="3505200"/>
            <a:ext cx="10515600" cy="635000"/>
          </a:xfrm>
          <a:prstGeom prst="roundRect">
            <a:avLst/>
          </a:prstGeom>
          <a:solidFill>
            <a:srgbClr val="FFFFFF">
              <a:alpha val="50000"/>
              <a:alpha val="0"/>
              <a:alpha val="0"/>
            </a:srgbClr>
          </a:solidFill>
          <a:ln w="25400" cap="flat" cmpd="sng" algn="ctr">
            <a:solidFill>
              <a:srgbClr val="24226F">
                <a:shade val="1500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5" name="Rectangle: Rounded Corners 14">
            <a:extLst>
              <a:ext uri="{FF2B5EF4-FFF2-40B4-BE49-F238E27FC236}">
                <a16:creationId xmlns:a16="http://schemas.microsoft.com/office/drawing/2014/main" id="{48D8A905-4ABD-4DC3-910F-B12A4C7C87DC}"/>
              </a:ext>
            </a:extLst>
          </p:cNvPr>
          <p:cNvSpPr/>
          <p:nvPr>
            <p:custDataLst>
              <p:tags r:id="rId15"/>
            </p:custDataLst>
          </p:nvPr>
        </p:nvSpPr>
        <p:spPr>
          <a:xfrm>
            <a:off x="838200" y="4267200"/>
            <a:ext cx="10515600" cy="635000"/>
          </a:xfrm>
          <a:prstGeom prst="roundRect">
            <a:avLst/>
          </a:prstGeom>
          <a:solidFill>
            <a:srgbClr val="FFFFFF">
              <a:alpha val="50000"/>
              <a:alpha val="0"/>
              <a:alpha val="0"/>
            </a:srgbClr>
          </a:solidFill>
          <a:ln w="25400" cap="flat" cmpd="sng" algn="ctr">
            <a:solidFill>
              <a:srgbClr val="24226F">
                <a:shade val="1500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6" name="Rectangle: Rounded Corners 15">
            <a:extLst>
              <a:ext uri="{FF2B5EF4-FFF2-40B4-BE49-F238E27FC236}">
                <a16:creationId xmlns:a16="http://schemas.microsoft.com/office/drawing/2014/main" id="{2868D84B-952B-4B39-B1C2-0DB721532610}"/>
              </a:ext>
            </a:extLst>
          </p:cNvPr>
          <p:cNvSpPr/>
          <p:nvPr>
            <p:custDataLst>
              <p:tags r:id="rId16"/>
            </p:custDataLst>
          </p:nvPr>
        </p:nvSpPr>
        <p:spPr>
          <a:xfrm>
            <a:off x="838200" y="5029200"/>
            <a:ext cx="10515600" cy="635000"/>
          </a:xfrm>
          <a:prstGeom prst="roundRect">
            <a:avLst/>
          </a:prstGeom>
          <a:solidFill>
            <a:srgbClr val="FFFFFF">
              <a:alpha val="50000"/>
              <a:alpha val="0"/>
              <a:alpha val="0"/>
            </a:srgbClr>
          </a:solidFill>
          <a:ln w="25400" cap="flat" cmpd="sng" algn="ctr">
            <a:solidFill>
              <a:srgbClr val="24226F">
                <a:shade val="1500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Tree>
    <p:custDataLst>
      <p:tags r:id="rId1"/>
    </p:custDataLst>
    <p:extLst>
      <p:ext uri="{BB962C8B-B14F-4D97-AF65-F5344CB8AC3E}">
        <p14:creationId xmlns:p14="http://schemas.microsoft.com/office/powerpoint/2010/main" val="4438890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How might you facilitate alt-text in an interactive map?</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40C32DE6-ECBB-410F-91D1-2E7EABE4680E}"/>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F6C263BB-7F9D-45BF-A7FE-6928AC73DB4A}"/>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Results slide</a:t>
            </a:r>
          </a:p>
        </p:txBody>
      </p:sp>
      <p:sp>
        <p:nvSpPr>
          <p:cNvPr id="6" name="Rectangle: Top Corners Snipped 5">
            <a:extLst>
              <a:ext uri="{FF2B5EF4-FFF2-40B4-BE49-F238E27FC236}">
                <a16:creationId xmlns:a16="http://schemas.microsoft.com/office/drawing/2014/main" id="{8B42EEDC-CB99-4F0A-A49C-043C4D7D2312}"/>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7B1EE44B-CB55-43FD-B2D0-1F85DE551D95}"/>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TextBox 7">
            <a:extLst>
              <a:ext uri="{FF2B5EF4-FFF2-40B4-BE49-F238E27FC236}">
                <a16:creationId xmlns:a16="http://schemas.microsoft.com/office/drawing/2014/main" id="{24498F36-4DC1-4F7A-938E-056DB6CEE7F7}"/>
              </a:ext>
            </a:extLst>
          </p:cNvPr>
          <p:cNvSpPr txBox="1"/>
          <p:nvPr>
            <p:custDataLst>
              <p:tags r:id="rId8"/>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9" name="TextBox 8">
            <a:extLst>
              <a:ext uri="{FF2B5EF4-FFF2-40B4-BE49-F238E27FC236}">
                <a16:creationId xmlns:a16="http://schemas.microsoft.com/office/drawing/2014/main" id="{67713928-5CD6-4F66-8640-308D0F527275}"/>
              </a:ext>
            </a:extLst>
          </p:cNvPr>
          <p:cNvSpPr txBox="1"/>
          <p:nvPr>
            <p:custDataLst>
              <p:tags r:id="rId9"/>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sp>
        <p:nvSpPr>
          <p:cNvPr id="10" name="Rectangle 9">
            <a:extLst>
              <a:ext uri="{FF2B5EF4-FFF2-40B4-BE49-F238E27FC236}">
                <a16:creationId xmlns:a16="http://schemas.microsoft.com/office/drawing/2014/main" id="{227BAF57-EFFF-4C21-871C-E2FDEA0B2269}"/>
              </a:ext>
            </a:extLst>
          </p:cNvPr>
          <p:cNvSpPr/>
          <p:nvPr>
            <p:custDataLst>
              <p:tags r:id="rId10"/>
            </p:custDataLst>
          </p:nvPr>
        </p:nvSpPr>
        <p:spPr>
          <a:xfrm>
            <a:off x="8382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1" name="Rectangle 10">
            <a:extLst>
              <a:ext uri="{FF2B5EF4-FFF2-40B4-BE49-F238E27FC236}">
                <a16:creationId xmlns:a16="http://schemas.microsoft.com/office/drawing/2014/main" id="{0A326118-3A94-40D0-ACA8-898DF0C231D2}"/>
              </a:ext>
            </a:extLst>
          </p:cNvPr>
          <p:cNvSpPr/>
          <p:nvPr>
            <p:custDataLst>
              <p:tags r:id="rId11"/>
            </p:custDataLst>
          </p:nvPr>
        </p:nvSpPr>
        <p:spPr>
          <a:xfrm>
            <a:off x="34798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2" name="Rectangle 11">
            <a:extLst>
              <a:ext uri="{FF2B5EF4-FFF2-40B4-BE49-F238E27FC236}">
                <a16:creationId xmlns:a16="http://schemas.microsoft.com/office/drawing/2014/main" id="{023E7BBF-78F6-4A21-B749-71CBDFC1C193}"/>
              </a:ext>
            </a:extLst>
          </p:cNvPr>
          <p:cNvSpPr/>
          <p:nvPr>
            <p:custDataLst>
              <p:tags r:id="rId12"/>
            </p:custDataLst>
          </p:nvPr>
        </p:nvSpPr>
        <p:spPr>
          <a:xfrm>
            <a:off x="61214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3" name="Rectangle 12">
            <a:extLst>
              <a:ext uri="{FF2B5EF4-FFF2-40B4-BE49-F238E27FC236}">
                <a16:creationId xmlns:a16="http://schemas.microsoft.com/office/drawing/2014/main" id="{CCFC6CBC-3DB8-437B-AA69-AF3FBFA7FB38}"/>
              </a:ext>
            </a:extLst>
          </p:cNvPr>
          <p:cNvSpPr/>
          <p:nvPr>
            <p:custDataLst>
              <p:tags r:id="rId13"/>
            </p:custDataLst>
          </p:nvPr>
        </p:nvSpPr>
        <p:spPr>
          <a:xfrm>
            <a:off x="87630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4" name="Rectangle 13">
            <a:extLst>
              <a:ext uri="{FF2B5EF4-FFF2-40B4-BE49-F238E27FC236}">
                <a16:creationId xmlns:a16="http://schemas.microsoft.com/office/drawing/2014/main" id="{582CC545-3654-4245-9B2F-2126472FA87E}"/>
              </a:ext>
            </a:extLst>
          </p:cNvPr>
          <p:cNvSpPr/>
          <p:nvPr>
            <p:custDataLst>
              <p:tags r:id="rId14"/>
            </p:custDataLst>
          </p:nvPr>
        </p:nvSpPr>
        <p:spPr>
          <a:xfrm>
            <a:off x="8382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5" name="Rectangle 14">
            <a:extLst>
              <a:ext uri="{FF2B5EF4-FFF2-40B4-BE49-F238E27FC236}">
                <a16:creationId xmlns:a16="http://schemas.microsoft.com/office/drawing/2014/main" id="{F386C30A-7B01-4A86-B48C-592297F2B219}"/>
              </a:ext>
            </a:extLst>
          </p:cNvPr>
          <p:cNvSpPr/>
          <p:nvPr>
            <p:custDataLst>
              <p:tags r:id="rId15"/>
            </p:custDataLst>
          </p:nvPr>
        </p:nvSpPr>
        <p:spPr>
          <a:xfrm>
            <a:off x="34798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6" name="Rectangle 15">
            <a:extLst>
              <a:ext uri="{FF2B5EF4-FFF2-40B4-BE49-F238E27FC236}">
                <a16:creationId xmlns:a16="http://schemas.microsoft.com/office/drawing/2014/main" id="{CE3C3580-21DE-4292-89C1-533B2955476B}"/>
              </a:ext>
            </a:extLst>
          </p:cNvPr>
          <p:cNvSpPr/>
          <p:nvPr>
            <p:custDataLst>
              <p:tags r:id="rId16"/>
            </p:custDataLst>
          </p:nvPr>
        </p:nvSpPr>
        <p:spPr>
          <a:xfrm>
            <a:off x="61214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7" name="Rectangle 16">
            <a:extLst>
              <a:ext uri="{FF2B5EF4-FFF2-40B4-BE49-F238E27FC236}">
                <a16:creationId xmlns:a16="http://schemas.microsoft.com/office/drawing/2014/main" id="{C1D8DBA2-9878-486B-985D-749250F012A3}"/>
              </a:ext>
            </a:extLst>
          </p:cNvPr>
          <p:cNvSpPr/>
          <p:nvPr>
            <p:custDataLst>
              <p:tags r:id="rId17"/>
            </p:custDataLst>
          </p:nvPr>
        </p:nvSpPr>
        <p:spPr>
          <a:xfrm>
            <a:off x="87630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8" name="Rectangle 17">
            <a:extLst>
              <a:ext uri="{FF2B5EF4-FFF2-40B4-BE49-F238E27FC236}">
                <a16:creationId xmlns:a16="http://schemas.microsoft.com/office/drawing/2014/main" id="{B2F182D6-AEF7-40EE-A84A-1F8B3F89AE88}"/>
              </a:ext>
            </a:extLst>
          </p:cNvPr>
          <p:cNvSpPr/>
          <p:nvPr>
            <p:custDataLst>
              <p:tags r:id="rId18"/>
            </p:custDataLst>
          </p:nvPr>
        </p:nvSpPr>
        <p:spPr>
          <a:xfrm>
            <a:off x="8382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9" name="Rectangle 18">
            <a:extLst>
              <a:ext uri="{FF2B5EF4-FFF2-40B4-BE49-F238E27FC236}">
                <a16:creationId xmlns:a16="http://schemas.microsoft.com/office/drawing/2014/main" id="{813025C7-6F4A-41C5-810E-5B84DF68005D}"/>
              </a:ext>
            </a:extLst>
          </p:cNvPr>
          <p:cNvSpPr/>
          <p:nvPr>
            <p:custDataLst>
              <p:tags r:id="rId19"/>
            </p:custDataLst>
          </p:nvPr>
        </p:nvSpPr>
        <p:spPr>
          <a:xfrm>
            <a:off x="34798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0" name="Rectangle 19">
            <a:extLst>
              <a:ext uri="{FF2B5EF4-FFF2-40B4-BE49-F238E27FC236}">
                <a16:creationId xmlns:a16="http://schemas.microsoft.com/office/drawing/2014/main" id="{481E5FDC-9F4B-41B0-AE13-D075CFD67073}"/>
              </a:ext>
            </a:extLst>
          </p:cNvPr>
          <p:cNvSpPr/>
          <p:nvPr>
            <p:custDataLst>
              <p:tags r:id="rId20"/>
            </p:custDataLst>
          </p:nvPr>
        </p:nvSpPr>
        <p:spPr>
          <a:xfrm>
            <a:off x="61214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1" name="Rectangle 20">
            <a:extLst>
              <a:ext uri="{FF2B5EF4-FFF2-40B4-BE49-F238E27FC236}">
                <a16:creationId xmlns:a16="http://schemas.microsoft.com/office/drawing/2014/main" id="{30536C26-485A-47F7-B1B5-325A98AE1295}"/>
              </a:ext>
            </a:extLst>
          </p:cNvPr>
          <p:cNvSpPr/>
          <p:nvPr>
            <p:custDataLst>
              <p:tags r:id="rId21"/>
            </p:custDataLst>
          </p:nvPr>
        </p:nvSpPr>
        <p:spPr>
          <a:xfrm>
            <a:off x="87630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2" name="Rectangle 21">
            <a:extLst>
              <a:ext uri="{FF2B5EF4-FFF2-40B4-BE49-F238E27FC236}">
                <a16:creationId xmlns:a16="http://schemas.microsoft.com/office/drawing/2014/main" id="{A028EF2E-B6A2-46B7-A65B-FAB70EA52E94}"/>
              </a:ext>
            </a:extLst>
          </p:cNvPr>
          <p:cNvSpPr/>
          <p:nvPr>
            <p:custDataLst>
              <p:tags r:id="rId22"/>
            </p:custDataLst>
          </p:nvPr>
        </p:nvSpPr>
        <p:spPr>
          <a:xfrm>
            <a:off x="8382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3" name="Rectangle 22">
            <a:extLst>
              <a:ext uri="{FF2B5EF4-FFF2-40B4-BE49-F238E27FC236}">
                <a16:creationId xmlns:a16="http://schemas.microsoft.com/office/drawing/2014/main" id="{A7C63A1A-ED3C-4CB1-9A31-D864165247BC}"/>
              </a:ext>
            </a:extLst>
          </p:cNvPr>
          <p:cNvSpPr/>
          <p:nvPr>
            <p:custDataLst>
              <p:tags r:id="rId23"/>
            </p:custDataLst>
          </p:nvPr>
        </p:nvSpPr>
        <p:spPr>
          <a:xfrm>
            <a:off x="34798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4" name="Rectangle 23">
            <a:extLst>
              <a:ext uri="{FF2B5EF4-FFF2-40B4-BE49-F238E27FC236}">
                <a16:creationId xmlns:a16="http://schemas.microsoft.com/office/drawing/2014/main" id="{D2A76145-3F2D-4C4B-A0D9-04A2DB9935A2}"/>
              </a:ext>
            </a:extLst>
          </p:cNvPr>
          <p:cNvSpPr/>
          <p:nvPr>
            <p:custDataLst>
              <p:tags r:id="rId24"/>
            </p:custDataLst>
          </p:nvPr>
        </p:nvSpPr>
        <p:spPr>
          <a:xfrm>
            <a:off x="61214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5" name="Rectangle 24">
            <a:extLst>
              <a:ext uri="{FF2B5EF4-FFF2-40B4-BE49-F238E27FC236}">
                <a16:creationId xmlns:a16="http://schemas.microsoft.com/office/drawing/2014/main" id="{E522CBAE-DEEB-4469-883E-25EBE4CE337F}"/>
              </a:ext>
            </a:extLst>
          </p:cNvPr>
          <p:cNvSpPr/>
          <p:nvPr>
            <p:custDataLst>
              <p:tags r:id="rId25"/>
            </p:custDataLst>
          </p:nvPr>
        </p:nvSpPr>
        <p:spPr>
          <a:xfrm>
            <a:off x="87630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6" name="Rectangle 25">
            <a:extLst>
              <a:ext uri="{FF2B5EF4-FFF2-40B4-BE49-F238E27FC236}">
                <a16:creationId xmlns:a16="http://schemas.microsoft.com/office/drawing/2014/main" id="{874F96E2-F807-40B0-A7EE-113190D6471D}"/>
              </a:ext>
            </a:extLst>
          </p:cNvPr>
          <p:cNvSpPr/>
          <p:nvPr>
            <p:custDataLst>
              <p:tags r:id="rId26"/>
            </p:custDataLst>
          </p:nvPr>
        </p:nvSpPr>
        <p:spPr>
          <a:xfrm>
            <a:off x="0" y="5486400"/>
            <a:ext cx="12192000" cy="1219200"/>
          </a:xfrm>
          <a:prstGeom prst="rect">
            <a:avLst/>
          </a:prstGeom>
          <a:solidFill>
            <a:srgbClr val="666666">
              <a:alpha val="40000"/>
              <a:alpha val="0"/>
            </a:srgbClr>
          </a:solidFill>
          <a:ln w="12700" cap="flat" cmpd="sng" algn="ctr">
            <a:solidFill>
              <a:srgbClr val="808080">
                <a:alpha val="40000"/>
                <a:alpha val="0"/>
              </a:srgbClr>
            </a:solidFill>
            <a:prstDash val="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1"/>
          <a:lstStyle/>
          <a:p>
            <a:pPr algn="l"/>
            <a:endParaRPr lang="en-GB" sz="8000">
              <a:solidFill>
                <a:srgbClr val="FFFFFF"/>
              </a:solidFill>
            </a:endParaRPr>
          </a:p>
        </p:txBody>
      </p:sp>
    </p:spTree>
    <p:custDataLst>
      <p:tags r:id="rId1"/>
    </p:custDataLst>
    <p:extLst>
      <p:ext uri="{BB962C8B-B14F-4D97-AF65-F5344CB8AC3E}">
        <p14:creationId xmlns:p14="http://schemas.microsoft.com/office/powerpoint/2010/main" val="2444572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4BC91-4CBB-7B6D-F0BF-1F2C74C6C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D84EC3-31EB-7634-8897-FC38CF7EB3A7}"/>
              </a:ext>
            </a:extLst>
          </p:cNvPr>
          <p:cNvSpPr>
            <a:spLocks noGrp="1"/>
          </p:cNvSpPr>
          <p:nvPr>
            <p:ph type="title"/>
          </p:nvPr>
        </p:nvSpPr>
        <p:spPr/>
        <p:txBody>
          <a:bodyPr/>
          <a:lstStyle/>
          <a:p>
            <a:r>
              <a:rPr lang="en-GB" dirty="0"/>
              <a:t>Alt text for maps or charts</a:t>
            </a:r>
          </a:p>
        </p:txBody>
      </p:sp>
      <p:sp>
        <p:nvSpPr>
          <p:cNvPr id="3" name="Content Placeholder 2">
            <a:extLst>
              <a:ext uri="{FF2B5EF4-FFF2-40B4-BE49-F238E27FC236}">
                <a16:creationId xmlns:a16="http://schemas.microsoft.com/office/drawing/2014/main" id="{0D8509D5-C7EC-E300-F91A-646242F96FB4}"/>
              </a:ext>
            </a:extLst>
          </p:cNvPr>
          <p:cNvSpPr>
            <a:spLocks noGrp="1"/>
          </p:cNvSpPr>
          <p:nvPr>
            <p:ph idx="1"/>
          </p:nvPr>
        </p:nvSpPr>
        <p:spPr/>
        <p:txBody>
          <a:bodyPr/>
          <a:lstStyle/>
          <a:p>
            <a:r>
              <a:rPr lang="en-GB" dirty="0"/>
              <a:t>Providing a more extensive detailed description that explains key points and correlations</a:t>
            </a:r>
          </a:p>
          <a:p>
            <a:r>
              <a:rPr lang="en-GB" dirty="0"/>
              <a:t>If you were to describe the plot/chart/map over the phone (or on a science podcast!) how would you describe it?</a:t>
            </a:r>
          </a:p>
          <a:p>
            <a:pPr lvl="1"/>
            <a:r>
              <a:rPr lang="en-GB" dirty="0"/>
              <a:t>What are the key take-home messages?</a:t>
            </a:r>
          </a:p>
          <a:p>
            <a:r>
              <a:rPr lang="en-GB" dirty="0"/>
              <a:t>While alt-text for images should be brief, for complex visualisations you need more information!</a:t>
            </a:r>
          </a:p>
          <a:p>
            <a:r>
              <a:rPr lang="en-GB" dirty="0"/>
              <a:t>Keep description neutral and objective</a:t>
            </a:r>
          </a:p>
          <a:p>
            <a:r>
              <a:rPr lang="en-GB" dirty="0"/>
              <a:t>Provide alternative formats…</a:t>
            </a:r>
          </a:p>
        </p:txBody>
      </p:sp>
      <p:sp>
        <p:nvSpPr>
          <p:cNvPr id="4" name="Footer Placeholder 3">
            <a:extLst>
              <a:ext uri="{FF2B5EF4-FFF2-40B4-BE49-F238E27FC236}">
                <a16:creationId xmlns:a16="http://schemas.microsoft.com/office/drawing/2014/main" id="{CF086F2A-814A-F464-0766-BA1B4F14C588}"/>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A12CAF24-A5A1-4D2E-9529-95F1ABB3377E}"/>
              </a:ext>
            </a:extLst>
          </p:cNvPr>
          <p:cNvSpPr>
            <a:spLocks noGrp="1"/>
          </p:cNvSpPr>
          <p:nvPr>
            <p:ph type="sldNum" sz="quarter" idx="12"/>
          </p:nvPr>
        </p:nvSpPr>
        <p:spPr/>
        <p:txBody>
          <a:bodyPr/>
          <a:lstStyle/>
          <a:p>
            <a:fld id="{9B760F7B-44E8-4480-8E98-A0350AC505B4}" type="slidenum">
              <a:rPr lang="en-GB" smtClean="0"/>
              <a:t>67</a:t>
            </a:fld>
            <a:endParaRPr lang="en-GB" dirty="0"/>
          </a:p>
        </p:txBody>
      </p:sp>
      <p:sp>
        <p:nvSpPr>
          <p:cNvPr id="6" name="Rectangle 5">
            <a:extLst>
              <a:ext uri="{FF2B5EF4-FFF2-40B4-BE49-F238E27FC236}">
                <a16:creationId xmlns:a16="http://schemas.microsoft.com/office/drawing/2014/main" id="{B4C84EAF-06B3-DFBC-CA1C-6BF77DD468FA}"/>
              </a:ext>
            </a:extLst>
          </p:cNvPr>
          <p:cNvSpPr/>
          <p:nvPr/>
        </p:nvSpPr>
        <p:spPr>
          <a:xfrm>
            <a:off x="7645706" y="4572001"/>
            <a:ext cx="4546294" cy="2286000"/>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dirty="0">
                <a:solidFill>
                  <a:schemeClr val="accent3">
                    <a:lumMod val="50000"/>
                  </a:schemeClr>
                </a:solidFill>
              </a:rPr>
              <a:t>Related reading:</a:t>
            </a:r>
          </a:p>
          <a:p>
            <a:pPr marL="285750" indent="-285750">
              <a:buFont typeface="Arial" panose="020B0604020202020204" pitchFamily="34" charset="0"/>
              <a:buChar char="•"/>
            </a:pPr>
            <a:r>
              <a:rPr lang="en-GB" sz="2000" dirty="0">
                <a:solidFill>
                  <a:schemeClr val="accent3">
                    <a:lumMod val="50000"/>
                  </a:schemeClr>
                </a:solidFill>
                <a:hlinkClick r:id="rId2"/>
              </a:rPr>
              <a:t>Text descriptions for data visualisations</a:t>
            </a:r>
            <a:endParaRPr lang="en-GB" sz="2000" dirty="0">
              <a:solidFill>
                <a:schemeClr val="accent3">
                  <a:lumMod val="50000"/>
                </a:schemeClr>
              </a:solidFill>
            </a:endParaRPr>
          </a:p>
          <a:p>
            <a:pPr marL="285750" indent="-285750">
              <a:buFont typeface="Arial" panose="020B0604020202020204" pitchFamily="34" charset="0"/>
              <a:buChar char="•"/>
            </a:pPr>
            <a:r>
              <a:rPr lang="en-GB" sz="2000" dirty="0">
                <a:solidFill>
                  <a:schemeClr val="accent3">
                    <a:lumMod val="50000"/>
                  </a:schemeClr>
                </a:solidFill>
                <a:hlinkClick r:id="rId3"/>
              </a:rPr>
              <a:t>Making analytical publications accessible</a:t>
            </a:r>
            <a:endParaRPr lang="en-GB" sz="2000" dirty="0">
              <a:solidFill>
                <a:schemeClr val="accent3">
                  <a:lumMod val="50000"/>
                </a:schemeClr>
              </a:solidFill>
            </a:endParaRPr>
          </a:p>
          <a:p>
            <a:pPr marL="285750" indent="-285750">
              <a:buFont typeface="Arial" panose="020B0604020202020204" pitchFamily="34" charset="0"/>
              <a:buChar char="•"/>
            </a:pPr>
            <a:r>
              <a:rPr lang="en-GB" sz="2000" dirty="0">
                <a:solidFill>
                  <a:schemeClr val="accent3">
                    <a:lumMod val="50000"/>
                  </a:schemeClr>
                </a:solidFill>
                <a:hlinkClick r:id="rId4"/>
              </a:rPr>
              <a:t>Best practice for writing alternative text for complex images</a:t>
            </a:r>
            <a:endParaRPr lang="en-GB" sz="2000" dirty="0">
              <a:solidFill>
                <a:schemeClr val="accent3">
                  <a:lumMod val="50000"/>
                </a:schemeClr>
              </a:solidFill>
            </a:endParaRPr>
          </a:p>
        </p:txBody>
      </p:sp>
    </p:spTree>
    <p:extLst>
      <p:ext uri="{BB962C8B-B14F-4D97-AF65-F5344CB8AC3E}">
        <p14:creationId xmlns:p14="http://schemas.microsoft.com/office/powerpoint/2010/main" val="142544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199F-F880-5440-3D4C-9DF9DBCEAF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94A23-02CB-A897-2D4D-50D89F25A031}"/>
              </a:ext>
            </a:extLst>
          </p:cNvPr>
          <p:cNvSpPr>
            <a:spLocks noGrp="1"/>
          </p:cNvSpPr>
          <p:nvPr>
            <p:ph type="title"/>
          </p:nvPr>
        </p:nvSpPr>
        <p:spPr/>
        <p:txBody>
          <a:bodyPr/>
          <a:lstStyle/>
          <a:p>
            <a:r>
              <a:rPr lang="en-GB" dirty="0"/>
              <a:t>Alt text for maps or charts</a:t>
            </a:r>
          </a:p>
        </p:txBody>
      </p:sp>
      <p:sp>
        <p:nvSpPr>
          <p:cNvPr id="3" name="Content Placeholder 2">
            <a:extLst>
              <a:ext uri="{FF2B5EF4-FFF2-40B4-BE49-F238E27FC236}">
                <a16:creationId xmlns:a16="http://schemas.microsoft.com/office/drawing/2014/main" id="{C57A377C-D095-72DC-06E2-F68381D0E3FC}"/>
              </a:ext>
            </a:extLst>
          </p:cNvPr>
          <p:cNvSpPr>
            <a:spLocks noGrp="1"/>
          </p:cNvSpPr>
          <p:nvPr>
            <p:ph idx="1"/>
          </p:nvPr>
        </p:nvSpPr>
        <p:spPr/>
        <p:txBody>
          <a:bodyPr/>
          <a:lstStyle/>
          <a:p>
            <a:r>
              <a:rPr lang="en-GB" dirty="0"/>
              <a:t>Ensure you communicate the meaning of symbols as opposed to purely describing their appearance</a:t>
            </a:r>
          </a:p>
          <a:p>
            <a:pPr lvl="1"/>
            <a:r>
              <a:rPr lang="en-GB" dirty="0"/>
              <a:t>“Circle, with a diamond in the centre rotated by 45 degrees from the vertical” vs.</a:t>
            </a:r>
          </a:p>
          <a:p>
            <a:pPr lvl="1"/>
            <a:r>
              <a:rPr lang="en-GB" dirty="0"/>
              <a:t>“Cartoon compass symbol”</a:t>
            </a:r>
          </a:p>
          <a:p>
            <a:r>
              <a:rPr lang="en-GB" dirty="0"/>
              <a:t>Consider cognitive load</a:t>
            </a:r>
          </a:p>
          <a:p>
            <a:r>
              <a:rPr lang="en-GB" dirty="0"/>
              <a:t>Edit for clarity and test with users</a:t>
            </a:r>
          </a:p>
          <a:p>
            <a:r>
              <a:rPr lang="en-GB" dirty="0"/>
              <a:t>Organise descriptions sensibly:</a:t>
            </a:r>
          </a:p>
          <a:p>
            <a:pPr lvl="1"/>
            <a:r>
              <a:rPr lang="en-GB" dirty="0"/>
              <a:t>Start with general, broad-scale descriptions</a:t>
            </a:r>
          </a:p>
          <a:p>
            <a:pPr lvl="1"/>
            <a:r>
              <a:rPr lang="en-GB" dirty="0"/>
              <a:t>Group information logically</a:t>
            </a:r>
          </a:p>
        </p:txBody>
      </p:sp>
      <p:sp>
        <p:nvSpPr>
          <p:cNvPr id="4" name="Footer Placeholder 3">
            <a:extLst>
              <a:ext uri="{FF2B5EF4-FFF2-40B4-BE49-F238E27FC236}">
                <a16:creationId xmlns:a16="http://schemas.microsoft.com/office/drawing/2014/main" id="{ED15AFF8-92DF-94E9-D20A-5DEDBDFBA121}"/>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89F70E68-EA57-67D8-A6A0-43BD7214C3E7}"/>
              </a:ext>
            </a:extLst>
          </p:cNvPr>
          <p:cNvSpPr>
            <a:spLocks noGrp="1"/>
          </p:cNvSpPr>
          <p:nvPr>
            <p:ph type="sldNum" sz="quarter" idx="12"/>
          </p:nvPr>
        </p:nvSpPr>
        <p:spPr/>
        <p:txBody>
          <a:bodyPr/>
          <a:lstStyle/>
          <a:p>
            <a:fld id="{9B760F7B-44E8-4480-8E98-A0350AC505B4}" type="slidenum">
              <a:rPr lang="en-GB" smtClean="0"/>
              <a:t>68</a:t>
            </a:fld>
            <a:endParaRPr lang="en-GB" dirty="0"/>
          </a:p>
        </p:txBody>
      </p:sp>
      <p:sp>
        <p:nvSpPr>
          <p:cNvPr id="6" name="Rectangle 5">
            <a:extLst>
              <a:ext uri="{FF2B5EF4-FFF2-40B4-BE49-F238E27FC236}">
                <a16:creationId xmlns:a16="http://schemas.microsoft.com/office/drawing/2014/main" id="{C1296266-5091-D112-8F32-D509CC458670}"/>
              </a:ext>
            </a:extLst>
          </p:cNvPr>
          <p:cNvSpPr/>
          <p:nvPr/>
        </p:nvSpPr>
        <p:spPr>
          <a:xfrm>
            <a:off x="7645706" y="4572001"/>
            <a:ext cx="4546294" cy="2286000"/>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dirty="0">
                <a:solidFill>
                  <a:schemeClr val="accent3">
                    <a:lumMod val="50000"/>
                  </a:schemeClr>
                </a:solidFill>
              </a:rPr>
              <a:t>Related reading:</a:t>
            </a:r>
          </a:p>
          <a:p>
            <a:pPr marL="285750" indent="-285750">
              <a:buFont typeface="Arial" panose="020B0604020202020204" pitchFamily="34" charset="0"/>
              <a:buChar char="•"/>
            </a:pPr>
            <a:r>
              <a:rPr lang="en-GB" sz="2000" dirty="0">
                <a:solidFill>
                  <a:schemeClr val="accent3">
                    <a:lumMod val="50000"/>
                  </a:schemeClr>
                </a:solidFill>
                <a:hlinkClick r:id="rId2"/>
              </a:rPr>
              <a:t>Text descriptions for data visualisations</a:t>
            </a:r>
            <a:endParaRPr lang="en-GB" sz="2000" dirty="0">
              <a:solidFill>
                <a:schemeClr val="accent3">
                  <a:lumMod val="50000"/>
                </a:schemeClr>
              </a:solidFill>
            </a:endParaRPr>
          </a:p>
          <a:p>
            <a:pPr marL="285750" indent="-285750">
              <a:buFont typeface="Arial" panose="020B0604020202020204" pitchFamily="34" charset="0"/>
              <a:buChar char="•"/>
            </a:pPr>
            <a:r>
              <a:rPr lang="en-GB" sz="2000" dirty="0">
                <a:solidFill>
                  <a:schemeClr val="accent3">
                    <a:lumMod val="50000"/>
                  </a:schemeClr>
                </a:solidFill>
                <a:hlinkClick r:id="rId3"/>
              </a:rPr>
              <a:t>Making analytical publications accessible</a:t>
            </a:r>
            <a:endParaRPr lang="en-GB" sz="2000" dirty="0">
              <a:solidFill>
                <a:schemeClr val="accent3">
                  <a:lumMod val="50000"/>
                </a:schemeClr>
              </a:solidFill>
            </a:endParaRPr>
          </a:p>
          <a:p>
            <a:pPr marL="285750" indent="-285750">
              <a:buFont typeface="Arial" panose="020B0604020202020204" pitchFamily="34" charset="0"/>
              <a:buChar char="•"/>
            </a:pPr>
            <a:r>
              <a:rPr lang="en-GB" sz="2000" dirty="0">
                <a:solidFill>
                  <a:schemeClr val="accent3">
                    <a:lumMod val="50000"/>
                  </a:schemeClr>
                </a:solidFill>
                <a:hlinkClick r:id="rId4"/>
              </a:rPr>
              <a:t>Best practice for writing alternative text for complex images</a:t>
            </a:r>
            <a:endParaRPr lang="en-GB" sz="2000" dirty="0">
              <a:solidFill>
                <a:schemeClr val="accent3">
                  <a:lumMod val="50000"/>
                </a:schemeClr>
              </a:solidFill>
            </a:endParaRPr>
          </a:p>
        </p:txBody>
      </p:sp>
      <p:pic>
        <p:nvPicPr>
          <p:cNvPr id="8" name="Graphic 7" descr="Compass with solid fill">
            <a:extLst>
              <a:ext uri="{FF2B5EF4-FFF2-40B4-BE49-F238E27FC236}">
                <a16:creationId xmlns:a16="http://schemas.microsoft.com/office/drawing/2014/main" id="{579CFF36-9F7C-179D-26EE-64AFBD35D1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6000" y="2921174"/>
            <a:ext cx="1915232" cy="1915232"/>
          </a:xfrm>
          <a:prstGeom prst="rect">
            <a:avLst/>
          </a:prstGeom>
        </p:spPr>
      </p:pic>
    </p:spTree>
    <p:extLst>
      <p:ext uri="{BB962C8B-B14F-4D97-AF65-F5344CB8AC3E}">
        <p14:creationId xmlns:p14="http://schemas.microsoft.com/office/powerpoint/2010/main" val="5064103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67A66-1CE3-4DB8-AFE7-5F4501B258DE}"/>
              </a:ext>
            </a:extLst>
          </p:cNvPr>
          <p:cNvSpPr>
            <a:spLocks noGrp="1"/>
          </p:cNvSpPr>
          <p:nvPr>
            <p:ph type="title"/>
          </p:nvPr>
        </p:nvSpPr>
        <p:spPr/>
        <p:txBody>
          <a:bodyPr/>
          <a:lstStyle/>
          <a:p>
            <a:r>
              <a:rPr lang="en-GB" dirty="0"/>
              <a:t>Alt text for maps or charts </a:t>
            </a:r>
          </a:p>
        </p:txBody>
      </p:sp>
      <p:sp>
        <p:nvSpPr>
          <p:cNvPr id="3" name="Content Placeholder 2">
            <a:extLst>
              <a:ext uri="{FF2B5EF4-FFF2-40B4-BE49-F238E27FC236}">
                <a16:creationId xmlns:a16="http://schemas.microsoft.com/office/drawing/2014/main" id="{EBC52070-42DB-C4A7-DC9C-69CBCEC72518}"/>
              </a:ext>
            </a:extLst>
          </p:cNvPr>
          <p:cNvSpPr>
            <a:spLocks noGrp="1"/>
          </p:cNvSpPr>
          <p:nvPr>
            <p:ph idx="1"/>
          </p:nvPr>
        </p:nvSpPr>
        <p:spPr/>
        <p:txBody>
          <a:bodyPr/>
          <a:lstStyle/>
          <a:p>
            <a:r>
              <a:rPr lang="en-GB" dirty="0"/>
              <a:t>Practical approach: how do we implement?</a:t>
            </a:r>
          </a:p>
          <a:p>
            <a:r>
              <a:rPr lang="en-GB" dirty="0"/>
              <a:t>For simple images, we use the alt-text HTML tag</a:t>
            </a:r>
          </a:p>
          <a:p>
            <a:r>
              <a:rPr lang="en-GB" dirty="0"/>
              <a:t>There is no single correct approach:</a:t>
            </a:r>
          </a:p>
          <a:p>
            <a:pPr lvl="1"/>
            <a:r>
              <a:rPr lang="en-GB" dirty="0">
                <a:hlinkClick r:id="rId2"/>
              </a:rPr>
              <a:t>https://www.w3.org/WAI/tutorials/images/complex/</a:t>
            </a:r>
            <a:endParaRPr lang="en-GB" dirty="0"/>
          </a:p>
          <a:p>
            <a:pPr lvl="1"/>
            <a:r>
              <a:rPr lang="en-GB" dirty="0">
                <a:hlinkClick r:id="rId3"/>
              </a:rPr>
              <a:t>https://accessibility.blog.gov.uk/2023/04/13/text-descriptions-for-data-visualisations/</a:t>
            </a:r>
            <a:endParaRPr lang="en-GB" dirty="0"/>
          </a:p>
          <a:p>
            <a:r>
              <a:rPr lang="en-GB" dirty="0"/>
              <a:t>Sometimes we need to use HTML tags; sometimes it is better to put it in the body text </a:t>
            </a:r>
          </a:p>
          <a:p>
            <a:pPr lvl="1"/>
            <a:endParaRPr lang="en-GB" dirty="0"/>
          </a:p>
        </p:txBody>
      </p:sp>
      <p:sp>
        <p:nvSpPr>
          <p:cNvPr id="4" name="Footer Placeholder 3">
            <a:extLst>
              <a:ext uri="{FF2B5EF4-FFF2-40B4-BE49-F238E27FC236}">
                <a16:creationId xmlns:a16="http://schemas.microsoft.com/office/drawing/2014/main" id="{B0BA707D-AD89-8F90-CA07-4CC3C5BC31C7}"/>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6DC394AA-7B8A-9F4E-8ADE-F8C3EDE1F685}"/>
              </a:ext>
            </a:extLst>
          </p:cNvPr>
          <p:cNvSpPr>
            <a:spLocks noGrp="1"/>
          </p:cNvSpPr>
          <p:nvPr>
            <p:ph type="sldNum" sz="quarter" idx="12"/>
          </p:nvPr>
        </p:nvSpPr>
        <p:spPr/>
        <p:txBody>
          <a:bodyPr/>
          <a:lstStyle/>
          <a:p>
            <a:fld id="{9B760F7B-44E8-4480-8E98-A0350AC505B4}" type="slidenum">
              <a:rPr lang="en-GB" smtClean="0"/>
              <a:t>69</a:t>
            </a:fld>
            <a:endParaRPr lang="en-GB"/>
          </a:p>
        </p:txBody>
      </p:sp>
    </p:spTree>
    <p:extLst>
      <p:ext uri="{BB962C8B-B14F-4D97-AF65-F5344CB8AC3E}">
        <p14:creationId xmlns:p14="http://schemas.microsoft.com/office/powerpoint/2010/main" val="1530218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Have you opened Vevox successfully?</a:t>
            </a:r>
            <a:endParaRPr lang="en-FI"/>
          </a:p>
        </p:txBody>
      </p:sp>
      <p:sp>
        <p:nvSpPr>
          <p:cNvPr id="3" name="Content Placeholder 2">
            <a:extLst>
              <a:ext uri="{FF2B5EF4-FFF2-40B4-BE49-F238E27FC236}">
                <a16:creationId xmlns:a16="http://schemas.microsoft.com/office/drawing/2014/main" id="{69BB87DD-025D-AE43-4A03-910135B61E5D}"/>
              </a:ext>
              <a:ext uri="{C183D7F6-B498-43B3-948B-1728B52AA6E4}">
                <adec:decorative xmlns:adec="http://schemas.microsoft.com/office/drawing/2017/decorative" val="1"/>
              </a:ext>
            </a:extLst>
          </p:cNvPr>
          <p:cNvSpPr>
            <a:spLocks noGrp="1"/>
          </p:cNvSpPr>
          <p:nvPr>
            <p:ph sz="quarter" idx="13"/>
            <p:custDataLst>
              <p:tags r:id="rId3"/>
            </p:custDataLst>
          </p:nvPr>
        </p:nvSpPr>
        <p:spPr/>
        <p:txBody>
          <a:bodyPr/>
          <a:lstStyle/>
          <a:p>
            <a:pPr marL="0" indent="0">
              <a:buNone/>
            </a:pPr>
            <a:r>
              <a:rPr lang="en-FI"/>
              <a:t> </a:t>
            </a:r>
          </a:p>
        </p:txBody>
      </p:sp>
      <p:sp>
        <p:nvSpPr>
          <p:cNvPr id="4" name="Rectangle: Rounded Corners 3">
            <a:extLst>
              <a:ext uri="{FF2B5EF4-FFF2-40B4-BE49-F238E27FC236}">
                <a16:creationId xmlns:a16="http://schemas.microsoft.com/office/drawing/2014/main" id="{DBBB912A-FC40-4F57-8795-F244E03C253F}"/>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AB655E17-67AC-4BEA-A244-58B6E6FD69FB}"/>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Question slide</a:t>
            </a:r>
          </a:p>
        </p:txBody>
      </p:sp>
      <p:sp>
        <p:nvSpPr>
          <p:cNvPr id="6" name="Rectangle: Top Corners Snipped 5">
            <a:extLst>
              <a:ext uri="{FF2B5EF4-FFF2-40B4-BE49-F238E27FC236}">
                <a16:creationId xmlns:a16="http://schemas.microsoft.com/office/drawing/2014/main" id="{0A1433DE-38CB-47CC-99AC-408B64F53804}"/>
              </a:ext>
              <a:ext uri="{C183D7F6-B498-43B3-948B-1728B52AA6E4}">
                <adec:decorative xmlns:adec="http://schemas.microsoft.com/office/drawing/2017/decorative" val="1"/>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58AE5D33-A497-4AED-85E2-E34F0E8179B9}"/>
              </a:ext>
              <a:ext uri="{C183D7F6-B498-43B3-948B-1728B52AA6E4}">
                <adec:decorative xmlns:adec="http://schemas.microsoft.com/office/drawing/2017/decorative" val="1"/>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Oval 7">
            <a:extLst>
              <a:ext uri="{FF2B5EF4-FFF2-40B4-BE49-F238E27FC236}">
                <a16:creationId xmlns:a16="http://schemas.microsoft.com/office/drawing/2014/main" id="{9A72CB51-5DE1-459C-9B8C-76BA358516BD}"/>
              </a:ext>
              <a:ext uri="{C183D7F6-B498-43B3-948B-1728B52AA6E4}">
                <adec:decorative xmlns:adec="http://schemas.microsoft.com/office/drawing/2017/decorative" val="1"/>
              </a:ext>
            </a:extLst>
          </p:cNvPr>
          <p:cNvSpPr/>
          <p:nvPr>
            <p:custDataLst>
              <p:tags r:id="rId8"/>
            </p:custDataLst>
          </p:nvPr>
        </p:nvSpPr>
        <p:spPr>
          <a:xfrm>
            <a:off x="11341100" y="6007100"/>
            <a:ext cx="762000" cy="762000"/>
          </a:xfrm>
          <a:prstGeom prst="ellipse">
            <a:avLst/>
          </a:prstGeom>
          <a:solidFill>
            <a:srgbClr val="156082">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srgbClr>
          </a:solidFill>
          <a:ln w="19050" cap="flat" cmpd="sng" algn="ctr">
            <a:solidFill>
              <a:srgbClr val="156082">
                <a:shade val="1500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alpha val="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rIns="0" rtlCol="0" anchor="ctr" anchorCtr="1"/>
          <a:lstStyle/>
          <a:p>
            <a:pPr algn="l"/>
            <a:endParaRPr lang="en-GB"/>
          </a:p>
        </p:txBody>
      </p:sp>
      <p:sp>
        <p:nvSpPr>
          <p:cNvPr id="9" name="TextBox 8">
            <a:extLst>
              <a:ext uri="{FF2B5EF4-FFF2-40B4-BE49-F238E27FC236}">
                <a16:creationId xmlns:a16="http://schemas.microsoft.com/office/drawing/2014/main" id="{90CC7280-F6A6-4356-82CF-148D86D14EBC}"/>
              </a:ext>
            </a:extLst>
          </p:cNvPr>
          <p:cNvSpPr txBox="1"/>
          <p:nvPr>
            <p:custDataLst>
              <p:tags r:id="rId9"/>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10" name="TextBox 9">
            <a:extLst>
              <a:ext uri="{FF2B5EF4-FFF2-40B4-BE49-F238E27FC236}">
                <a16:creationId xmlns:a16="http://schemas.microsoft.com/office/drawing/2014/main" id="{EBE9F6BD-EC54-48D1-BE95-B97621674696}"/>
              </a:ext>
            </a:extLst>
          </p:cNvPr>
          <p:cNvSpPr txBox="1"/>
          <p:nvPr>
            <p:custDataLst>
              <p:tags r:id="rId10"/>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sp>
        <p:nvSpPr>
          <p:cNvPr id="11" name="TextBox 10">
            <a:extLst>
              <a:ext uri="{FF2B5EF4-FFF2-40B4-BE49-F238E27FC236}">
                <a16:creationId xmlns:a16="http://schemas.microsoft.com/office/drawing/2014/main" id="{298B9760-9773-4812-BD15-9924DCE7320E}"/>
              </a:ext>
            </a:extLst>
          </p:cNvPr>
          <p:cNvSpPr txBox="1"/>
          <p:nvPr>
            <p:custDataLst>
              <p:tags r:id="rId11"/>
            </p:custDataLst>
          </p:nvPr>
        </p:nvSpPr>
        <p:spPr>
          <a:xfrm>
            <a:off x="838200" y="1790700"/>
            <a:ext cx="10515600" cy="317500"/>
          </a:xfrm>
          <a:prstGeom prst="rect">
            <a:avLst/>
          </a:prstGeom>
          <a:noFill/>
        </p:spPr>
        <p:txBody>
          <a:bodyPr vertOverflow="overflow" vert="horz" wrap="square" tIns="0" bIns="0" rtlCol="0" anchor="t">
            <a:spAutoFit/>
          </a:bodyPr>
          <a:lstStyle/>
          <a:p>
            <a:pPr algn="l"/>
            <a:r>
              <a:rPr lang="en-GB"/>
              <a:t>Yes!</a:t>
            </a:r>
          </a:p>
        </p:txBody>
      </p:sp>
      <p:sp>
        <p:nvSpPr>
          <p:cNvPr id="12" name="TextBox 11">
            <a:extLst>
              <a:ext uri="{FF2B5EF4-FFF2-40B4-BE49-F238E27FC236}">
                <a16:creationId xmlns:a16="http://schemas.microsoft.com/office/drawing/2014/main" id="{1B7E8D36-3800-4433-A936-9E0D1690AD20}"/>
              </a:ext>
            </a:extLst>
          </p:cNvPr>
          <p:cNvSpPr txBox="1"/>
          <p:nvPr>
            <p:custDataLst>
              <p:tags r:id="rId12"/>
            </p:custDataLst>
          </p:nvPr>
        </p:nvSpPr>
        <p:spPr>
          <a:xfrm>
            <a:off x="10337800" y="1955800"/>
            <a:ext cx="1016000" cy="635000"/>
          </a:xfrm>
          <a:prstGeom prst="rect">
            <a:avLst/>
          </a:prstGeom>
          <a:noFill/>
        </p:spPr>
        <p:txBody>
          <a:bodyPr vertOverflow="overflow" vert="horz" wrap="square" rtlCol="0" anchor="ctr" anchorCtr="0">
            <a:spAutoFit/>
          </a:bodyPr>
          <a:lstStyle/>
          <a:p>
            <a:pPr algn="r"/>
            <a:r>
              <a:rPr lang="en-GB"/>
              <a:t>0%</a:t>
            </a:r>
          </a:p>
        </p:txBody>
      </p:sp>
      <p:sp>
        <p:nvSpPr>
          <p:cNvPr id="13" name="Rectangle: Rounded Corners 12">
            <a:extLst>
              <a:ext uri="{FF2B5EF4-FFF2-40B4-BE49-F238E27FC236}">
                <a16:creationId xmlns:a16="http://schemas.microsoft.com/office/drawing/2014/main" id="{BD29FCFF-5936-4F1A-8C50-C6B79B15C068}"/>
              </a:ext>
              <a:ext uri="{C183D7F6-B498-43B3-948B-1728B52AA6E4}">
                <adec:decorative xmlns:adec="http://schemas.microsoft.com/office/drawing/2017/decorative" val="1"/>
              </a:ext>
            </a:extLst>
          </p:cNvPr>
          <p:cNvSpPr/>
          <p:nvPr>
            <p:custDataLst>
              <p:tags r:id="rId13"/>
            </p:custDataLst>
          </p:nvPr>
        </p:nvSpPr>
        <p:spPr>
          <a:xfrm>
            <a:off x="838200" y="2108200"/>
            <a:ext cx="9499600" cy="317500"/>
          </a:xfrm>
          <a:prstGeom prst="roundRect">
            <a:avLst/>
          </a:prstGeom>
          <a:solidFill>
            <a:srgbClr val="156082">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4" name="Rectangle: Rounded Corners 13">
            <a:extLst>
              <a:ext uri="{FF2B5EF4-FFF2-40B4-BE49-F238E27FC236}">
                <a16:creationId xmlns:a16="http://schemas.microsoft.com/office/drawing/2014/main" id="{5B92BB28-8EA1-4743-BD8C-860E2EA36E81}"/>
              </a:ext>
              <a:ext uri="{C183D7F6-B498-43B3-948B-1728B52AA6E4}">
                <adec:decorative xmlns:adec="http://schemas.microsoft.com/office/drawing/2017/decorative" val="1"/>
              </a:ext>
            </a:extLst>
          </p:cNvPr>
          <p:cNvSpPr/>
          <p:nvPr>
            <p:custDataLst>
              <p:tags r:id="rId14"/>
            </p:custDataLst>
          </p:nvPr>
        </p:nvSpPr>
        <p:spPr>
          <a:xfrm>
            <a:off x="838200" y="2108200"/>
            <a:ext cx="0" cy="317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5" name="TextBox 14">
            <a:extLst>
              <a:ext uri="{FF2B5EF4-FFF2-40B4-BE49-F238E27FC236}">
                <a16:creationId xmlns:a16="http://schemas.microsoft.com/office/drawing/2014/main" id="{A2F9E56A-9BA2-405F-88EE-AD1DC1ED4C42}"/>
              </a:ext>
            </a:extLst>
          </p:cNvPr>
          <p:cNvSpPr txBox="1"/>
          <p:nvPr>
            <p:custDataLst>
              <p:tags r:id="rId15"/>
            </p:custDataLst>
          </p:nvPr>
        </p:nvSpPr>
        <p:spPr>
          <a:xfrm>
            <a:off x="838200" y="2425700"/>
            <a:ext cx="10515600" cy="317500"/>
          </a:xfrm>
          <a:prstGeom prst="rect">
            <a:avLst/>
          </a:prstGeom>
          <a:noFill/>
        </p:spPr>
        <p:txBody>
          <a:bodyPr vertOverflow="overflow" vert="horz" wrap="square" tIns="0" bIns="0" rtlCol="0" anchor="t">
            <a:spAutoFit/>
          </a:bodyPr>
          <a:lstStyle/>
          <a:p>
            <a:pPr algn="l"/>
            <a:r>
              <a:rPr lang="en-GB"/>
              <a:t>Yes again!</a:t>
            </a:r>
          </a:p>
        </p:txBody>
      </p:sp>
      <p:sp>
        <p:nvSpPr>
          <p:cNvPr id="16" name="TextBox 15">
            <a:extLst>
              <a:ext uri="{FF2B5EF4-FFF2-40B4-BE49-F238E27FC236}">
                <a16:creationId xmlns:a16="http://schemas.microsoft.com/office/drawing/2014/main" id="{7E3B70A6-8E98-4E0B-BC67-739976FB49D7}"/>
              </a:ext>
            </a:extLst>
          </p:cNvPr>
          <p:cNvSpPr txBox="1"/>
          <p:nvPr>
            <p:custDataLst>
              <p:tags r:id="rId16"/>
            </p:custDataLst>
          </p:nvPr>
        </p:nvSpPr>
        <p:spPr>
          <a:xfrm>
            <a:off x="10337800" y="2590800"/>
            <a:ext cx="1016000" cy="635000"/>
          </a:xfrm>
          <a:prstGeom prst="rect">
            <a:avLst/>
          </a:prstGeom>
          <a:noFill/>
        </p:spPr>
        <p:txBody>
          <a:bodyPr vertOverflow="overflow" vert="horz" wrap="square" rtlCol="0" anchor="ctr" anchorCtr="0">
            <a:spAutoFit/>
          </a:bodyPr>
          <a:lstStyle/>
          <a:p>
            <a:pPr algn="r"/>
            <a:r>
              <a:rPr lang="en-GB"/>
              <a:t>0%</a:t>
            </a:r>
          </a:p>
        </p:txBody>
      </p:sp>
      <p:sp>
        <p:nvSpPr>
          <p:cNvPr id="17" name="Rectangle: Rounded Corners 16">
            <a:extLst>
              <a:ext uri="{FF2B5EF4-FFF2-40B4-BE49-F238E27FC236}">
                <a16:creationId xmlns:a16="http://schemas.microsoft.com/office/drawing/2014/main" id="{2D2097F4-3876-4C5B-9A82-B13BBAD389E3}"/>
              </a:ext>
              <a:ext uri="{C183D7F6-B498-43B3-948B-1728B52AA6E4}">
                <adec:decorative xmlns:adec="http://schemas.microsoft.com/office/drawing/2017/decorative" val="1"/>
              </a:ext>
            </a:extLst>
          </p:cNvPr>
          <p:cNvSpPr/>
          <p:nvPr>
            <p:custDataLst>
              <p:tags r:id="rId17"/>
            </p:custDataLst>
          </p:nvPr>
        </p:nvSpPr>
        <p:spPr>
          <a:xfrm>
            <a:off x="838200" y="2743200"/>
            <a:ext cx="9499600" cy="317500"/>
          </a:xfrm>
          <a:prstGeom prst="roundRect">
            <a:avLst/>
          </a:prstGeom>
          <a:solidFill>
            <a:srgbClr val="156082">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8" name="Rectangle: Rounded Corners 17">
            <a:extLst>
              <a:ext uri="{FF2B5EF4-FFF2-40B4-BE49-F238E27FC236}">
                <a16:creationId xmlns:a16="http://schemas.microsoft.com/office/drawing/2014/main" id="{BB7081B1-9C96-4C1C-9996-197572040DF0}"/>
              </a:ext>
              <a:ext uri="{C183D7F6-B498-43B3-948B-1728B52AA6E4}">
                <adec:decorative xmlns:adec="http://schemas.microsoft.com/office/drawing/2017/decorative" val="1"/>
              </a:ext>
            </a:extLst>
          </p:cNvPr>
          <p:cNvSpPr/>
          <p:nvPr>
            <p:custDataLst>
              <p:tags r:id="rId18"/>
            </p:custDataLst>
          </p:nvPr>
        </p:nvSpPr>
        <p:spPr>
          <a:xfrm>
            <a:off x="838200" y="2743200"/>
            <a:ext cx="0" cy="317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9" name="Footer Placeholder 18">
            <a:extLst>
              <a:ext uri="{FF2B5EF4-FFF2-40B4-BE49-F238E27FC236}">
                <a16:creationId xmlns:a16="http://schemas.microsoft.com/office/drawing/2014/main" id="{D56D8FCF-0E70-C682-9CEF-FA5E241176E5}"/>
              </a:ext>
            </a:extLst>
          </p:cNvPr>
          <p:cNvSpPr>
            <a:spLocks noGrp="1"/>
          </p:cNvSpPr>
          <p:nvPr>
            <p:ph type="ftr" sz="quarter" idx="11"/>
          </p:nvPr>
        </p:nvSpPr>
        <p:spPr/>
        <p:txBody>
          <a:bodyPr/>
          <a:lstStyle/>
          <a:p>
            <a:r>
              <a:rPr lang="en-FI"/>
              <a:t>Web Accessibility 101</a:t>
            </a:r>
          </a:p>
        </p:txBody>
      </p:sp>
      <p:sp>
        <p:nvSpPr>
          <p:cNvPr id="20" name="Slide Number Placeholder 19">
            <a:extLst>
              <a:ext uri="{FF2B5EF4-FFF2-40B4-BE49-F238E27FC236}">
                <a16:creationId xmlns:a16="http://schemas.microsoft.com/office/drawing/2014/main" id="{CC1DB381-E016-10E7-5F61-A71C89E1F762}"/>
              </a:ext>
            </a:extLst>
          </p:cNvPr>
          <p:cNvSpPr>
            <a:spLocks noGrp="1"/>
          </p:cNvSpPr>
          <p:nvPr>
            <p:ph type="sldNum" sz="quarter" idx="12"/>
          </p:nvPr>
        </p:nvSpPr>
        <p:spPr/>
        <p:txBody>
          <a:bodyPr/>
          <a:lstStyle/>
          <a:p>
            <a:fld id="{9D4AD3D6-B89C-4D82-B254-B84B3D342745}" type="slidenum">
              <a:rPr lang="en-FI" smtClean="0"/>
              <a:t>7</a:t>
            </a:fld>
            <a:endParaRPr lang="en-FI"/>
          </a:p>
        </p:txBody>
      </p:sp>
    </p:spTree>
    <p:custDataLst>
      <p:tags r:id="rId1"/>
    </p:custDataLst>
    <p:extLst>
      <p:ext uri="{BB962C8B-B14F-4D97-AF65-F5344CB8AC3E}">
        <p14:creationId xmlns:p14="http://schemas.microsoft.com/office/powerpoint/2010/main" val="3075023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70417-7A57-ECC0-FD29-9EF9C8956154}"/>
              </a:ext>
            </a:extLst>
          </p:cNvPr>
          <p:cNvSpPr>
            <a:spLocks noGrp="1"/>
          </p:cNvSpPr>
          <p:nvPr>
            <p:ph type="title"/>
          </p:nvPr>
        </p:nvSpPr>
        <p:spPr/>
        <p:txBody>
          <a:bodyPr/>
          <a:lstStyle/>
          <a:p>
            <a:r>
              <a:rPr lang="en-GB" dirty="0"/>
              <a:t>Screen reader friendly websites</a:t>
            </a:r>
          </a:p>
        </p:txBody>
      </p:sp>
      <p:sp>
        <p:nvSpPr>
          <p:cNvPr id="3" name="Content Placeholder 2">
            <a:extLst>
              <a:ext uri="{FF2B5EF4-FFF2-40B4-BE49-F238E27FC236}">
                <a16:creationId xmlns:a16="http://schemas.microsoft.com/office/drawing/2014/main" id="{ECA511E1-E611-2503-C65F-A050061F126D}"/>
              </a:ext>
            </a:extLst>
          </p:cNvPr>
          <p:cNvSpPr>
            <a:spLocks noGrp="1"/>
          </p:cNvSpPr>
          <p:nvPr>
            <p:ph idx="1"/>
          </p:nvPr>
        </p:nvSpPr>
        <p:spPr/>
        <p:txBody>
          <a:bodyPr/>
          <a:lstStyle/>
          <a:p>
            <a:r>
              <a:rPr lang="en-GB" dirty="0"/>
              <a:t>In addition to alt-text, there are other places to add text descriptions</a:t>
            </a:r>
          </a:p>
          <a:p>
            <a:r>
              <a:rPr lang="en-GB" dirty="0"/>
              <a:t>Buttons, text inputs etc. have “label” attributes which tell the user what the element is for</a:t>
            </a:r>
          </a:p>
          <a:p>
            <a:pPr lvl="1"/>
            <a:r>
              <a:rPr lang="en-GB" dirty="0"/>
              <a:t>Use them!</a:t>
            </a:r>
          </a:p>
          <a:p>
            <a:pPr lvl="1"/>
            <a:r>
              <a:rPr lang="en-GB" dirty="0"/>
              <a:t>Search “accessible label for…” and then the name of the element in your chosen framework</a:t>
            </a:r>
          </a:p>
          <a:p>
            <a:r>
              <a:rPr lang="en-GB" dirty="0"/>
              <a:t>Navigate your website with a screen reader: while you won’t be able to “emulate” being a screen-reader-user, it’s an important part of testing</a:t>
            </a:r>
          </a:p>
          <a:p>
            <a:pPr marL="0" indent="0">
              <a:buNone/>
            </a:pPr>
            <a:endParaRPr lang="en-GB" dirty="0"/>
          </a:p>
        </p:txBody>
      </p:sp>
      <p:sp>
        <p:nvSpPr>
          <p:cNvPr id="4" name="Footer Placeholder 3">
            <a:extLst>
              <a:ext uri="{FF2B5EF4-FFF2-40B4-BE49-F238E27FC236}">
                <a16:creationId xmlns:a16="http://schemas.microsoft.com/office/drawing/2014/main" id="{5BD47D40-C440-57F6-0F8E-7D2D0C0661EB}"/>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50B05DA4-A65F-323F-B582-F140E45CF14E}"/>
              </a:ext>
            </a:extLst>
          </p:cNvPr>
          <p:cNvSpPr>
            <a:spLocks noGrp="1"/>
          </p:cNvSpPr>
          <p:nvPr>
            <p:ph type="sldNum" sz="quarter" idx="12"/>
          </p:nvPr>
        </p:nvSpPr>
        <p:spPr/>
        <p:txBody>
          <a:bodyPr/>
          <a:lstStyle/>
          <a:p>
            <a:fld id="{9B760F7B-44E8-4480-8E98-A0350AC505B4}" type="slidenum">
              <a:rPr lang="en-GB" smtClean="0"/>
              <a:t>70</a:t>
            </a:fld>
            <a:endParaRPr lang="en-GB"/>
          </a:p>
        </p:txBody>
      </p:sp>
    </p:spTree>
    <p:extLst>
      <p:ext uri="{BB962C8B-B14F-4D97-AF65-F5344CB8AC3E}">
        <p14:creationId xmlns:p14="http://schemas.microsoft.com/office/powerpoint/2010/main" val="19998973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4F2FB-3C69-F9EF-BC92-71C1426AE9A5}"/>
              </a:ext>
            </a:extLst>
          </p:cNvPr>
          <p:cNvSpPr>
            <a:spLocks noGrp="1"/>
          </p:cNvSpPr>
          <p:nvPr>
            <p:ph type="title"/>
          </p:nvPr>
        </p:nvSpPr>
        <p:spPr/>
        <p:txBody>
          <a:bodyPr/>
          <a:lstStyle/>
          <a:p>
            <a:r>
              <a:rPr lang="en-GB" dirty="0"/>
              <a:t>Alternative formats</a:t>
            </a:r>
          </a:p>
        </p:txBody>
      </p:sp>
      <p:sp>
        <p:nvSpPr>
          <p:cNvPr id="3" name="Content Placeholder 2">
            <a:extLst>
              <a:ext uri="{FF2B5EF4-FFF2-40B4-BE49-F238E27FC236}">
                <a16:creationId xmlns:a16="http://schemas.microsoft.com/office/drawing/2014/main" id="{7048CD5C-DDDC-689E-FE04-0F3087BA1B3E}"/>
              </a:ext>
            </a:extLst>
          </p:cNvPr>
          <p:cNvSpPr>
            <a:spLocks noGrp="1"/>
          </p:cNvSpPr>
          <p:nvPr>
            <p:ph idx="1"/>
          </p:nvPr>
        </p:nvSpPr>
        <p:spPr/>
        <p:txBody>
          <a:bodyPr>
            <a:normAutofit lnSpcReduction="10000"/>
          </a:bodyPr>
          <a:lstStyle/>
          <a:p>
            <a:r>
              <a:rPr lang="en-GB" dirty="0"/>
              <a:t>Alongside your maps or other visual displays, offer an equivalent alternative format</a:t>
            </a:r>
          </a:p>
          <a:p>
            <a:r>
              <a:rPr lang="en-GB" dirty="0"/>
              <a:t>Downloadable tables of data</a:t>
            </a:r>
          </a:p>
          <a:p>
            <a:r>
              <a:rPr lang="en-GB" dirty="0"/>
              <a:t>Summary statistics</a:t>
            </a:r>
          </a:p>
          <a:p>
            <a:r>
              <a:rPr lang="en-GB" dirty="0"/>
              <a:t>Detailed data description</a:t>
            </a:r>
          </a:p>
          <a:p>
            <a:pPr lvl="1"/>
            <a:r>
              <a:rPr lang="en-GB" dirty="0"/>
              <a:t>Think of the results, discussion, and conclusion section of a paper</a:t>
            </a:r>
          </a:p>
          <a:p>
            <a:r>
              <a:rPr lang="en-GB" dirty="0"/>
              <a:t>Alternative base maps (to allow for higher contrast)</a:t>
            </a:r>
          </a:p>
          <a:p>
            <a:r>
              <a:rPr lang="en-GB" dirty="0"/>
              <a:t>Download of map as an image/pdf for printing/zooming</a:t>
            </a:r>
          </a:p>
          <a:p>
            <a:r>
              <a:rPr lang="en-GB" dirty="0"/>
              <a:t>Should an alternative format replace our chart as the primary format?</a:t>
            </a:r>
          </a:p>
        </p:txBody>
      </p:sp>
      <p:sp>
        <p:nvSpPr>
          <p:cNvPr id="4" name="Footer Placeholder 3">
            <a:extLst>
              <a:ext uri="{FF2B5EF4-FFF2-40B4-BE49-F238E27FC236}">
                <a16:creationId xmlns:a16="http://schemas.microsoft.com/office/drawing/2014/main" id="{E2A2BECA-8BDC-6606-F71A-7F30A40D0141}"/>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44E1C133-3F54-B0C9-0F8B-712CF40BCAFF}"/>
              </a:ext>
            </a:extLst>
          </p:cNvPr>
          <p:cNvSpPr>
            <a:spLocks noGrp="1"/>
          </p:cNvSpPr>
          <p:nvPr>
            <p:ph type="sldNum" sz="quarter" idx="12"/>
          </p:nvPr>
        </p:nvSpPr>
        <p:spPr/>
        <p:txBody>
          <a:bodyPr/>
          <a:lstStyle/>
          <a:p>
            <a:fld id="{9B760F7B-44E8-4480-8E98-A0350AC505B4}" type="slidenum">
              <a:rPr lang="en-GB" smtClean="0"/>
              <a:t>71</a:t>
            </a:fld>
            <a:endParaRPr lang="en-GB"/>
          </a:p>
        </p:txBody>
      </p:sp>
    </p:spTree>
    <p:extLst>
      <p:ext uri="{BB962C8B-B14F-4D97-AF65-F5344CB8AC3E}">
        <p14:creationId xmlns:p14="http://schemas.microsoft.com/office/powerpoint/2010/main" val="2814616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9D04-A453-A836-0D75-9C14C7EBC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CDAFDB-D1CD-C72B-87A5-7740C8F16A58}"/>
              </a:ext>
            </a:extLst>
          </p:cNvPr>
          <p:cNvSpPr>
            <a:spLocks noGrp="1"/>
          </p:cNvSpPr>
          <p:nvPr>
            <p:ph type="title"/>
          </p:nvPr>
        </p:nvSpPr>
        <p:spPr/>
        <p:txBody>
          <a:bodyPr/>
          <a:lstStyle/>
          <a:p>
            <a:r>
              <a:rPr lang="en-GB" dirty="0"/>
              <a:t>Recap: make your content </a:t>
            </a:r>
            <a:r>
              <a:rPr lang="en-GB" b="1" dirty="0"/>
              <a:t>perceivable</a:t>
            </a:r>
            <a:endParaRPr lang="en-GB" dirty="0"/>
          </a:p>
        </p:txBody>
      </p:sp>
      <p:sp>
        <p:nvSpPr>
          <p:cNvPr id="3" name="Content Placeholder 2">
            <a:extLst>
              <a:ext uri="{FF2B5EF4-FFF2-40B4-BE49-F238E27FC236}">
                <a16:creationId xmlns:a16="http://schemas.microsoft.com/office/drawing/2014/main" id="{17A7FA0B-3F68-FDF7-3F37-CE7BEEA60133}"/>
              </a:ext>
            </a:extLst>
          </p:cNvPr>
          <p:cNvSpPr>
            <a:spLocks noGrp="1"/>
          </p:cNvSpPr>
          <p:nvPr>
            <p:ph idx="1"/>
          </p:nvPr>
        </p:nvSpPr>
        <p:spPr/>
        <p:txBody>
          <a:bodyPr/>
          <a:lstStyle/>
          <a:p>
            <a:r>
              <a:rPr lang="en-GB" sz="3600" dirty="0"/>
              <a:t>Contrast and colours</a:t>
            </a:r>
          </a:p>
          <a:p>
            <a:r>
              <a:rPr lang="en-GB" sz="3600" dirty="0"/>
              <a:t>Labels</a:t>
            </a:r>
          </a:p>
          <a:p>
            <a:r>
              <a:rPr lang="en-GB" sz="3600" dirty="0"/>
              <a:t>Fonts</a:t>
            </a:r>
          </a:p>
          <a:p>
            <a:r>
              <a:rPr lang="en-GB" sz="3600" dirty="0"/>
              <a:t>Zoomability</a:t>
            </a:r>
          </a:p>
          <a:p>
            <a:r>
              <a:rPr lang="en-GB" sz="3600" dirty="0"/>
              <a:t>Alt-text</a:t>
            </a:r>
          </a:p>
          <a:p>
            <a:r>
              <a:rPr lang="en-GB" sz="3600" dirty="0"/>
              <a:t>Alternative data formats</a:t>
            </a:r>
          </a:p>
          <a:p>
            <a:endParaRPr lang="en-GB" dirty="0"/>
          </a:p>
        </p:txBody>
      </p:sp>
      <p:sp>
        <p:nvSpPr>
          <p:cNvPr id="4" name="Footer Placeholder 3">
            <a:extLst>
              <a:ext uri="{FF2B5EF4-FFF2-40B4-BE49-F238E27FC236}">
                <a16:creationId xmlns:a16="http://schemas.microsoft.com/office/drawing/2014/main" id="{52D90B39-A8A3-A0AA-83AE-A0DC143B38BA}"/>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0775CF22-50AF-1024-2967-443C64B7BA7E}"/>
              </a:ext>
            </a:extLst>
          </p:cNvPr>
          <p:cNvSpPr>
            <a:spLocks noGrp="1"/>
          </p:cNvSpPr>
          <p:nvPr>
            <p:ph type="sldNum" sz="quarter" idx="12"/>
          </p:nvPr>
        </p:nvSpPr>
        <p:spPr/>
        <p:txBody>
          <a:bodyPr/>
          <a:lstStyle/>
          <a:p>
            <a:fld id="{9B760F7B-44E8-4480-8E98-A0350AC505B4}" type="slidenum">
              <a:rPr lang="en-GB" smtClean="0"/>
              <a:t>72</a:t>
            </a:fld>
            <a:endParaRPr lang="en-GB"/>
          </a:p>
        </p:txBody>
      </p:sp>
    </p:spTree>
    <p:extLst>
      <p:ext uri="{BB962C8B-B14F-4D97-AF65-F5344CB8AC3E}">
        <p14:creationId xmlns:p14="http://schemas.microsoft.com/office/powerpoint/2010/main" val="30908990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CAD3FE-02BA-66FC-07BB-64C42A0B4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7A4D4B-899E-D543-6B3A-1435771423B9}"/>
              </a:ext>
            </a:extLst>
          </p:cNvPr>
          <p:cNvSpPr>
            <a:spLocks noGrp="1"/>
          </p:cNvSpPr>
          <p:nvPr>
            <p:ph type="title"/>
          </p:nvPr>
        </p:nvSpPr>
        <p:spPr/>
        <p:txBody>
          <a:bodyPr/>
          <a:lstStyle/>
          <a:p>
            <a:r>
              <a:rPr lang="en-GB"/>
              <a:t>Making sure your content is </a:t>
            </a:r>
            <a:r>
              <a:rPr lang="en-GB" b="1"/>
              <a:t>operable</a:t>
            </a:r>
            <a:endParaRPr lang="en-GB"/>
          </a:p>
        </p:txBody>
      </p:sp>
      <p:sp>
        <p:nvSpPr>
          <p:cNvPr id="3" name="Content Placeholder 2">
            <a:extLst>
              <a:ext uri="{FF2B5EF4-FFF2-40B4-BE49-F238E27FC236}">
                <a16:creationId xmlns:a16="http://schemas.microsoft.com/office/drawing/2014/main" id="{625FC906-5D5F-1DD4-0D58-ED1E609F83E2}"/>
              </a:ext>
            </a:extLst>
          </p:cNvPr>
          <p:cNvSpPr>
            <a:spLocks noGrp="1"/>
          </p:cNvSpPr>
          <p:nvPr>
            <p:ph idx="1"/>
          </p:nvPr>
        </p:nvSpPr>
        <p:spPr/>
        <p:txBody>
          <a:bodyPr/>
          <a:lstStyle/>
          <a:p>
            <a:r>
              <a:rPr lang="en-GB" dirty="0"/>
              <a:t>Keyboard navigation</a:t>
            </a:r>
          </a:p>
          <a:p>
            <a:r>
              <a:rPr lang="en-GB" dirty="0"/>
              <a:t>Avoid rogue custom buttons</a:t>
            </a:r>
          </a:p>
          <a:p>
            <a:r>
              <a:rPr lang="en-GB" dirty="0"/>
              <a:t>Semantic HTML</a:t>
            </a:r>
          </a:p>
          <a:p>
            <a:endParaRPr lang="en-GB" dirty="0"/>
          </a:p>
        </p:txBody>
      </p:sp>
      <p:sp>
        <p:nvSpPr>
          <p:cNvPr id="4" name="Footer Placeholder 3">
            <a:extLst>
              <a:ext uri="{FF2B5EF4-FFF2-40B4-BE49-F238E27FC236}">
                <a16:creationId xmlns:a16="http://schemas.microsoft.com/office/drawing/2014/main" id="{4EC53BB0-8BC9-B5E4-D7ED-46923AB10424}"/>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B2BB4AFA-435F-D326-76CB-FF9B13A5D29F}"/>
              </a:ext>
            </a:extLst>
          </p:cNvPr>
          <p:cNvSpPr>
            <a:spLocks noGrp="1"/>
          </p:cNvSpPr>
          <p:nvPr>
            <p:ph type="sldNum" sz="quarter" idx="12"/>
          </p:nvPr>
        </p:nvSpPr>
        <p:spPr/>
        <p:txBody>
          <a:bodyPr/>
          <a:lstStyle/>
          <a:p>
            <a:fld id="{9B760F7B-44E8-4480-8E98-A0350AC505B4}" type="slidenum">
              <a:rPr lang="en-GB" smtClean="0"/>
              <a:t>73</a:t>
            </a:fld>
            <a:endParaRPr lang="en-GB"/>
          </a:p>
        </p:txBody>
      </p:sp>
    </p:spTree>
    <p:extLst>
      <p:ext uri="{BB962C8B-B14F-4D97-AF65-F5344CB8AC3E}">
        <p14:creationId xmlns:p14="http://schemas.microsoft.com/office/powerpoint/2010/main" val="37668126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9246F-EC33-8048-D0B0-8CE030D6D8AF}"/>
              </a:ext>
            </a:extLst>
          </p:cNvPr>
          <p:cNvSpPr>
            <a:spLocks noGrp="1"/>
          </p:cNvSpPr>
          <p:nvPr>
            <p:ph type="title"/>
          </p:nvPr>
        </p:nvSpPr>
        <p:spPr/>
        <p:txBody>
          <a:bodyPr/>
          <a:lstStyle/>
          <a:p>
            <a:r>
              <a:rPr lang="en-GB" dirty="0"/>
              <a:t>Keyboard navigation</a:t>
            </a:r>
          </a:p>
        </p:txBody>
      </p:sp>
      <p:sp>
        <p:nvSpPr>
          <p:cNvPr id="3" name="Content Placeholder 2">
            <a:extLst>
              <a:ext uri="{FF2B5EF4-FFF2-40B4-BE49-F238E27FC236}">
                <a16:creationId xmlns:a16="http://schemas.microsoft.com/office/drawing/2014/main" id="{A0084109-7D21-685D-428A-9C53C7FA2001}"/>
              </a:ext>
            </a:extLst>
          </p:cNvPr>
          <p:cNvSpPr>
            <a:spLocks noGrp="1"/>
          </p:cNvSpPr>
          <p:nvPr>
            <p:ph idx="1"/>
          </p:nvPr>
        </p:nvSpPr>
        <p:spPr/>
        <p:txBody>
          <a:bodyPr/>
          <a:lstStyle/>
          <a:p>
            <a:r>
              <a:rPr lang="en-GB" dirty="0"/>
              <a:t>Lots of users navigate using a keyboard or assistive tech that interacts with the web like a keyboard</a:t>
            </a:r>
          </a:p>
          <a:p>
            <a:pPr lvl="1"/>
            <a:r>
              <a:rPr lang="en-GB" dirty="0"/>
              <a:t>Speed and efficiency</a:t>
            </a:r>
          </a:p>
          <a:p>
            <a:pPr lvl="1"/>
            <a:r>
              <a:rPr lang="en-GB" dirty="0"/>
              <a:t>Motor-skills and accuracy</a:t>
            </a:r>
          </a:p>
          <a:p>
            <a:pPr lvl="1"/>
            <a:r>
              <a:rPr lang="en-GB" dirty="0"/>
              <a:t>Fatigue</a:t>
            </a:r>
          </a:p>
          <a:p>
            <a:r>
              <a:rPr lang="en-GB" dirty="0"/>
              <a:t>Need to ensure that all the same functionality that can be accessed with a mouse is available to users via a keyboard</a:t>
            </a:r>
          </a:p>
        </p:txBody>
      </p:sp>
      <p:sp>
        <p:nvSpPr>
          <p:cNvPr id="4" name="Footer Placeholder 3">
            <a:extLst>
              <a:ext uri="{FF2B5EF4-FFF2-40B4-BE49-F238E27FC236}">
                <a16:creationId xmlns:a16="http://schemas.microsoft.com/office/drawing/2014/main" id="{AC6A7270-9BD8-527E-169E-A0942D0054C0}"/>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E4CC9485-9353-F4ED-4885-977BFB4532DF}"/>
              </a:ext>
            </a:extLst>
          </p:cNvPr>
          <p:cNvSpPr>
            <a:spLocks noGrp="1"/>
          </p:cNvSpPr>
          <p:nvPr>
            <p:ph type="sldNum" sz="quarter" idx="12"/>
          </p:nvPr>
        </p:nvSpPr>
        <p:spPr/>
        <p:txBody>
          <a:bodyPr/>
          <a:lstStyle/>
          <a:p>
            <a:fld id="{9B760F7B-44E8-4480-8E98-A0350AC505B4}" type="slidenum">
              <a:rPr lang="en-GB" smtClean="0"/>
              <a:t>74</a:t>
            </a:fld>
            <a:endParaRPr lang="en-GB"/>
          </a:p>
        </p:txBody>
      </p:sp>
    </p:spTree>
    <p:extLst>
      <p:ext uri="{BB962C8B-B14F-4D97-AF65-F5344CB8AC3E}">
        <p14:creationId xmlns:p14="http://schemas.microsoft.com/office/powerpoint/2010/main" val="20751571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0FFA5-F47C-F304-59EE-A977B737C91C}"/>
              </a:ext>
            </a:extLst>
          </p:cNvPr>
          <p:cNvSpPr>
            <a:spLocks noGrp="1"/>
          </p:cNvSpPr>
          <p:nvPr>
            <p:ph type="title"/>
          </p:nvPr>
        </p:nvSpPr>
        <p:spPr/>
        <p:txBody>
          <a:bodyPr/>
          <a:lstStyle/>
          <a:p>
            <a:r>
              <a:rPr lang="en-GB" dirty="0"/>
              <a:t>Exercise on tab order</a:t>
            </a:r>
          </a:p>
        </p:txBody>
      </p:sp>
      <p:sp>
        <p:nvSpPr>
          <p:cNvPr id="3" name="Content Placeholder 2">
            <a:extLst>
              <a:ext uri="{FF2B5EF4-FFF2-40B4-BE49-F238E27FC236}">
                <a16:creationId xmlns:a16="http://schemas.microsoft.com/office/drawing/2014/main" id="{142E7AEF-AEFF-1C7F-1364-776726520914}"/>
              </a:ext>
            </a:extLst>
          </p:cNvPr>
          <p:cNvSpPr>
            <a:spLocks noGrp="1"/>
          </p:cNvSpPr>
          <p:nvPr>
            <p:ph idx="1"/>
          </p:nvPr>
        </p:nvSpPr>
        <p:spPr/>
        <p:txBody>
          <a:bodyPr/>
          <a:lstStyle/>
          <a:p>
            <a:r>
              <a:rPr lang="en-GB" dirty="0"/>
              <a:t>Visit content here: </a:t>
            </a:r>
            <a:r>
              <a:rPr lang="en-GB" dirty="0">
                <a:hlinkClick r:id="rId2"/>
              </a:rPr>
              <a:t>https://murphyqm.github.io/foss4g-uk-2025/accessibility.html</a:t>
            </a:r>
            <a:r>
              <a:rPr lang="en-GB" dirty="0"/>
              <a:t> </a:t>
            </a:r>
          </a:p>
          <a:p>
            <a:r>
              <a:rPr lang="en-GB" dirty="0"/>
              <a:t>Explore the page by clicking and by tabbing</a:t>
            </a:r>
          </a:p>
          <a:p>
            <a:r>
              <a:rPr lang="en-GB" dirty="0"/>
              <a:t>Which cause issues?</a:t>
            </a:r>
          </a:p>
          <a:p>
            <a:pPr lvl="1"/>
            <a:r>
              <a:rPr lang="en-GB" dirty="0"/>
              <a:t>After the course, you can have a look at the underlying code</a:t>
            </a:r>
          </a:p>
        </p:txBody>
      </p:sp>
      <p:sp>
        <p:nvSpPr>
          <p:cNvPr id="4" name="Footer Placeholder 3">
            <a:extLst>
              <a:ext uri="{FF2B5EF4-FFF2-40B4-BE49-F238E27FC236}">
                <a16:creationId xmlns:a16="http://schemas.microsoft.com/office/drawing/2014/main" id="{8DADBF18-5B9E-D20B-E25B-1DBF71088EA3}"/>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89B8B659-60B0-7097-68BA-CDF3F7A1978F}"/>
              </a:ext>
            </a:extLst>
          </p:cNvPr>
          <p:cNvSpPr>
            <a:spLocks noGrp="1"/>
          </p:cNvSpPr>
          <p:nvPr>
            <p:ph type="sldNum" sz="quarter" idx="12"/>
          </p:nvPr>
        </p:nvSpPr>
        <p:spPr/>
        <p:txBody>
          <a:bodyPr/>
          <a:lstStyle/>
          <a:p>
            <a:fld id="{9B760F7B-44E8-4480-8E98-A0350AC505B4}" type="slidenum">
              <a:rPr lang="en-GB" smtClean="0"/>
              <a:t>75</a:t>
            </a:fld>
            <a:endParaRPr lang="en-GB"/>
          </a:p>
        </p:txBody>
      </p:sp>
    </p:spTree>
    <p:extLst>
      <p:ext uri="{BB962C8B-B14F-4D97-AF65-F5344CB8AC3E}">
        <p14:creationId xmlns:p14="http://schemas.microsoft.com/office/powerpoint/2010/main" val="2599087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0D0B1-5ECD-4F11-4434-06F17E234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748704-24CE-DD3B-4DCB-24B4A92F1575}"/>
              </a:ext>
            </a:extLst>
          </p:cNvPr>
          <p:cNvSpPr>
            <a:spLocks noGrp="1"/>
          </p:cNvSpPr>
          <p:nvPr>
            <p:ph type="title"/>
            <p:custDataLst>
              <p:tags r:id="rId2"/>
            </p:custDataLst>
          </p:nvPr>
        </p:nvSpPr>
        <p:spPr/>
        <p:txBody>
          <a:bodyPr/>
          <a:lstStyle/>
          <a:p>
            <a:r>
              <a:rPr lang="en-FI"/>
              <a:t>Join the Vevox session</a:t>
            </a:r>
          </a:p>
        </p:txBody>
      </p:sp>
      <p:sp>
        <p:nvSpPr>
          <p:cNvPr id="3" name="Content Placeholder 2">
            <a:extLst>
              <a:ext uri="{FF2B5EF4-FFF2-40B4-BE49-F238E27FC236}">
                <a16:creationId xmlns:a16="http://schemas.microsoft.com/office/drawing/2014/main" id="{05B187F3-0E37-D774-965C-92176D7081CA}"/>
              </a:ext>
            </a:extLst>
          </p:cNvPr>
          <p:cNvSpPr>
            <a:spLocks noGrp="1"/>
          </p:cNvSpPr>
          <p:nvPr>
            <p:ph sz="quarter" idx="13"/>
            <p:custDataLst>
              <p:tags r:id="rId3"/>
            </p:custDataLst>
          </p:nvPr>
        </p:nvSpPr>
        <p:spPr/>
        <p:txBody>
          <a:bodyPr/>
          <a:lstStyle/>
          <a:p>
            <a:pPr marL="0" indent="0">
              <a:buNone/>
            </a:pPr>
            <a:r>
              <a:rPr lang="en-FI"/>
              <a:t> </a:t>
            </a:r>
          </a:p>
        </p:txBody>
      </p:sp>
      <p:sp>
        <p:nvSpPr>
          <p:cNvPr id="4" name="TextBox 3">
            <a:extLst>
              <a:ext uri="{FF2B5EF4-FFF2-40B4-BE49-F238E27FC236}">
                <a16:creationId xmlns:a16="http://schemas.microsoft.com/office/drawing/2014/main" id="{B0ED0FBB-1285-9FE5-E3CD-49EA0B9DB8D0}"/>
              </a:ext>
            </a:extLst>
          </p:cNvPr>
          <p:cNvSpPr txBox="1"/>
          <p:nvPr>
            <p:custDataLst>
              <p:tags r:id="rId4"/>
            </p:custDataLst>
          </p:nvPr>
        </p:nvSpPr>
        <p:spPr>
          <a:xfrm>
            <a:off x="838200" y="1790700"/>
            <a:ext cx="7340600" cy="4419600"/>
          </a:xfrm>
          <a:prstGeom prst="rect">
            <a:avLst/>
          </a:prstGeom>
          <a:noFill/>
        </p:spPr>
        <p:txBody>
          <a:bodyPr vertOverflow="overflow" vert="horz" wrap="square" rtlCol="0" anchor="t">
            <a:spAutoFit/>
          </a:bodyPr>
          <a:lstStyle/>
          <a:p>
            <a:pPr algn="l"/>
            <a:r>
              <a:rPr lang="en-GB" sz="3500"/>
              <a:t>Go to </a:t>
            </a:r>
            <a:r>
              <a:rPr lang="en-GB" sz="3500" b="1"/>
              <a:t>vevox.app</a:t>
            </a:r>
            <a:r>
              <a:rPr lang="en-GB" sz="3500"/>
              <a:t>
Enter the session ID: </a:t>
            </a:r>
            <a:r>
              <a:rPr lang="en-GB" sz="3500" b="1"/>
              <a:t>176-296-390</a:t>
            </a:r>
            <a:r>
              <a:rPr lang="en-GB" sz="3500"/>
              <a:t>
Or scan the QR code</a:t>
            </a:r>
          </a:p>
        </p:txBody>
      </p:sp>
      <p:sp>
        <p:nvSpPr>
          <p:cNvPr id="5" name="Rectangle 4">
            <a:extLst>
              <a:ext uri="{FF2B5EF4-FFF2-40B4-BE49-F238E27FC236}">
                <a16:creationId xmlns:a16="http://schemas.microsoft.com/office/drawing/2014/main" id="{CC9B0A33-9E28-DAEF-218A-564267375128}"/>
              </a:ext>
            </a:extLst>
          </p:cNvPr>
          <p:cNvSpPr/>
          <p:nvPr>
            <p:custDataLst>
              <p:tags r:id="rId5"/>
            </p:custDataLst>
          </p:nvPr>
        </p:nvSpPr>
        <p:spPr>
          <a:xfrm>
            <a:off x="8178800" y="1943100"/>
            <a:ext cx="2755900" cy="2755900"/>
          </a:xfrm>
          <a:prstGeom prst="rect">
            <a:avLst/>
          </a:prstGeom>
          <a:solidFill>
            <a:srgbClr val="FFFFFF"/>
          </a:solidFill>
          <a:ln w="0" cap="flat" cmpd="sng" algn="ctr">
            <a:solidFill>
              <a:srgbClr val="FFFFFF"/>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08" name="Footer Placeholder 1307">
            <a:extLst>
              <a:ext uri="{FF2B5EF4-FFF2-40B4-BE49-F238E27FC236}">
                <a16:creationId xmlns:a16="http://schemas.microsoft.com/office/drawing/2014/main" id="{0619CEC1-8CF0-ABBF-1AEE-FEC2F3285725}"/>
              </a:ext>
            </a:extLst>
          </p:cNvPr>
          <p:cNvSpPr>
            <a:spLocks noGrp="1"/>
          </p:cNvSpPr>
          <p:nvPr>
            <p:ph type="ftr" sz="quarter" idx="11"/>
          </p:nvPr>
        </p:nvSpPr>
        <p:spPr/>
        <p:txBody>
          <a:bodyPr/>
          <a:lstStyle/>
          <a:p>
            <a:r>
              <a:rPr lang="en-FI"/>
              <a:t>Web Accessibility 101</a:t>
            </a:r>
          </a:p>
        </p:txBody>
      </p:sp>
      <p:sp>
        <p:nvSpPr>
          <p:cNvPr id="1309" name="Slide Number Placeholder 1308">
            <a:extLst>
              <a:ext uri="{FF2B5EF4-FFF2-40B4-BE49-F238E27FC236}">
                <a16:creationId xmlns:a16="http://schemas.microsoft.com/office/drawing/2014/main" id="{10935DA2-14E4-B54E-5B77-5EBF121C2A01}"/>
              </a:ext>
            </a:extLst>
          </p:cNvPr>
          <p:cNvSpPr>
            <a:spLocks noGrp="1"/>
          </p:cNvSpPr>
          <p:nvPr>
            <p:ph type="sldNum" sz="quarter" idx="12"/>
          </p:nvPr>
        </p:nvSpPr>
        <p:spPr/>
        <p:txBody>
          <a:bodyPr/>
          <a:lstStyle/>
          <a:p>
            <a:fld id="{9D4AD3D6-B89C-4D82-B254-B84B3D342745}" type="slidenum">
              <a:rPr lang="en-FI" smtClean="0"/>
              <a:t>76</a:t>
            </a:fld>
            <a:endParaRPr lang="en-FI"/>
          </a:p>
        </p:txBody>
      </p:sp>
      <p:sp>
        <p:nvSpPr>
          <p:cNvPr id="2078" name="Rectangle 2077">
            <a:extLst>
              <a:ext uri="{FF2B5EF4-FFF2-40B4-BE49-F238E27FC236}">
                <a16:creationId xmlns:a16="http://schemas.microsoft.com/office/drawing/2014/main" id="{6305D837-C9E5-AA35-8E3B-C7C9BDF5E636}"/>
              </a:ext>
            </a:extLst>
          </p:cNvPr>
          <p:cNvSpPr/>
          <p:nvPr>
            <p:custDataLst>
              <p:tags r:id="rId6"/>
            </p:custDataLst>
          </p:nvPr>
        </p:nvSpPr>
        <p:spPr>
          <a:xfrm>
            <a:off x="8267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079" name="Rectangle 2078">
            <a:extLst>
              <a:ext uri="{FF2B5EF4-FFF2-40B4-BE49-F238E27FC236}">
                <a16:creationId xmlns:a16="http://schemas.microsoft.com/office/drawing/2014/main" id="{7A331FC0-77C7-890C-4F3E-0F4B47501262}"/>
              </a:ext>
            </a:extLst>
          </p:cNvPr>
          <p:cNvSpPr/>
          <p:nvPr>
            <p:custDataLst>
              <p:tags r:id="rId7"/>
            </p:custDataLst>
          </p:nvPr>
        </p:nvSpPr>
        <p:spPr>
          <a:xfrm>
            <a:off x="8356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0" name="Rectangle 1309">
            <a:extLst>
              <a:ext uri="{FF2B5EF4-FFF2-40B4-BE49-F238E27FC236}">
                <a16:creationId xmlns:a16="http://schemas.microsoft.com/office/drawing/2014/main" id="{950A4455-06A3-D7D4-9627-C5B810FA270C}"/>
              </a:ext>
            </a:extLst>
          </p:cNvPr>
          <p:cNvSpPr/>
          <p:nvPr>
            <p:custDataLst>
              <p:tags r:id="rId8"/>
            </p:custDataLst>
          </p:nvPr>
        </p:nvSpPr>
        <p:spPr>
          <a:xfrm>
            <a:off x="8445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1" name="Rectangle 1310">
            <a:extLst>
              <a:ext uri="{FF2B5EF4-FFF2-40B4-BE49-F238E27FC236}">
                <a16:creationId xmlns:a16="http://schemas.microsoft.com/office/drawing/2014/main" id="{DDC6CBF8-EBFE-BE1C-2A7E-ACB821BDF6ED}"/>
              </a:ext>
            </a:extLst>
          </p:cNvPr>
          <p:cNvSpPr/>
          <p:nvPr>
            <p:custDataLst>
              <p:tags r:id="rId9"/>
            </p:custDataLst>
          </p:nvPr>
        </p:nvSpPr>
        <p:spPr>
          <a:xfrm>
            <a:off x="8534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49" name="Rectangle 448">
            <a:extLst>
              <a:ext uri="{FF2B5EF4-FFF2-40B4-BE49-F238E27FC236}">
                <a16:creationId xmlns:a16="http://schemas.microsoft.com/office/drawing/2014/main" id="{6B576BE7-5DAD-ABF9-5BF8-CA10FECB4613}"/>
              </a:ext>
            </a:extLst>
          </p:cNvPr>
          <p:cNvSpPr/>
          <p:nvPr>
            <p:custDataLst>
              <p:tags r:id="rId10"/>
            </p:custDataLst>
          </p:nvPr>
        </p:nvSpPr>
        <p:spPr>
          <a:xfrm>
            <a:off x="8623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0" name="Rectangle 449">
            <a:extLst>
              <a:ext uri="{FF2B5EF4-FFF2-40B4-BE49-F238E27FC236}">
                <a16:creationId xmlns:a16="http://schemas.microsoft.com/office/drawing/2014/main" id="{77BAA0CB-65A9-6C91-E729-97110F58CDA1}"/>
              </a:ext>
            </a:extLst>
          </p:cNvPr>
          <p:cNvSpPr/>
          <p:nvPr>
            <p:custDataLst>
              <p:tags r:id="rId11"/>
            </p:custDataLst>
          </p:nvPr>
        </p:nvSpPr>
        <p:spPr>
          <a:xfrm>
            <a:off x="8712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1" name="Rectangle 450">
            <a:extLst>
              <a:ext uri="{FF2B5EF4-FFF2-40B4-BE49-F238E27FC236}">
                <a16:creationId xmlns:a16="http://schemas.microsoft.com/office/drawing/2014/main" id="{5B4C6912-05FE-B59A-72BC-709DE3C739C2}"/>
              </a:ext>
            </a:extLst>
          </p:cNvPr>
          <p:cNvSpPr/>
          <p:nvPr>
            <p:custDataLst>
              <p:tags r:id="rId12"/>
            </p:custDataLst>
          </p:nvPr>
        </p:nvSpPr>
        <p:spPr>
          <a:xfrm>
            <a:off x="8801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2" name="Rectangle 451">
            <a:extLst>
              <a:ext uri="{FF2B5EF4-FFF2-40B4-BE49-F238E27FC236}">
                <a16:creationId xmlns:a16="http://schemas.microsoft.com/office/drawing/2014/main" id="{B9C7D995-D73D-E859-16E7-2D8BEBB2D0BE}"/>
              </a:ext>
            </a:extLst>
          </p:cNvPr>
          <p:cNvSpPr/>
          <p:nvPr>
            <p:custDataLst>
              <p:tags r:id="rId13"/>
            </p:custDataLst>
          </p:nvPr>
        </p:nvSpPr>
        <p:spPr>
          <a:xfrm>
            <a:off x="8978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3" name="Rectangle 452">
            <a:extLst>
              <a:ext uri="{FF2B5EF4-FFF2-40B4-BE49-F238E27FC236}">
                <a16:creationId xmlns:a16="http://schemas.microsoft.com/office/drawing/2014/main" id="{0DDF0CAF-08BE-BD81-25F2-2E8DB7606334}"/>
              </a:ext>
            </a:extLst>
          </p:cNvPr>
          <p:cNvSpPr/>
          <p:nvPr>
            <p:custDataLst>
              <p:tags r:id="rId14"/>
            </p:custDataLst>
          </p:nvPr>
        </p:nvSpPr>
        <p:spPr>
          <a:xfrm>
            <a:off x="9067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4" name="Rectangle 453">
            <a:extLst>
              <a:ext uri="{FF2B5EF4-FFF2-40B4-BE49-F238E27FC236}">
                <a16:creationId xmlns:a16="http://schemas.microsoft.com/office/drawing/2014/main" id="{99AC68A2-BA14-9648-2340-007FBF34FDA9}"/>
              </a:ext>
            </a:extLst>
          </p:cNvPr>
          <p:cNvSpPr/>
          <p:nvPr>
            <p:custDataLst>
              <p:tags r:id="rId15"/>
            </p:custDataLst>
          </p:nvPr>
        </p:nvSpPr>
        <p:spPr>
          <a:xfrm>
            <a:off x="9245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5" name="Rectangle 454">
            <a:extLst>
              <a:ext uri="{FF2B5EF4-FFF2-40B4-BE49-F238E27FC236}">
                <a16:creationId xmlns:a16="http://schemas.microsoft.com/office/drawing/2014/main" id="{623CC79F-88F5-73F9-0F89-FAAC28AC936E}"/>
              </a:ext>
            </a:extLst>
          </p:cNvPr>
          <p:cNvSpPr/>
          <p:nvPr>
            <p:custDataLst>
              <p:tags r:id="rId16"/>
            </p:custDataLst>
          </p:nvPr>
        </p:nvSpPr>
        <p:spPr>
          <a:xfrm>
            <a:off x="9334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6" name="Rectangle 455">
            <a:extLst>
              <a:ext uri="{FF2B5EF4-FFF2-40B4-BE49-F238E27FC236}">
                <a16:creationId xmlns:a16="http://schemas.microsoft.com/office/drawing/2014/main" id="{FD35E7BE-C8C9-DE36-2F51-A504DE5DB5EC}"/>
              </a:ext>
            </a:extLst>
          </p:cNvPr>
          <p:cNvSpPr/>
          <p:nvPr>
            <p:custDataLst>
              <p:tags r:id="rId17"/>
            </p:custDataLst>
          </p:nvPr>
        </p:nvSpPr>
        <p:spPr>
          <a:xfrm>
            <a:off x="9956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7" name="Rectangle 456">
            <a:extLst>
              <a:ext uri="{FF2B5EF4-FFF2-40B4-BE49-F238E27FC236}">
                <a16:creationId xmlns:a16="http://schemas.microsoft.com/office/drawing/2014/main" id="{86AFB9A5-6D32-B094-4F23-27DF952C7EB1}"/>
              </a:ext>
            </a:extLst>
          </p:cNvPr>
          <p:cNvSpPr/>
          <p:nvPr>
            <p:custDataLst>
              <p:tags r:id="rId18"/>
            </p:custDataLst>
          </p:nvPr>
        </p:nvSpPr>
        <p:spPr>
          <a:xfrm>
            <a:off x="10045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8" name="Rectangle 457">
            <a:extLst>
              <a:ext uri="{FF2B5EF4-FFF2-40B4-BE49-F238E27FC236}">
                <a16:creationId xmlns:a16="http://schemas.microsoft.com/office/drawing/2014/main" id="{FB42043D-25D2-6EB3-0D5D-2131E0B1F39A}"/>
              </a:ext>
            </a:extLst>
          </p:cNvPr>
          <p:cNvSpPr/>
          <p:nvPr>
            <p:custDataLst>
              <p:tags r:id="rId19"/>
            </p:custDataLst>
          </p:nvPr>
        </p:nvSpPr>
        <p:spPr>
          <a:xfrm>
            <a:off x="10223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9" name="Rectangle 458">
            <a:extLst>
              <a:ext uri="{FF2B5EF4-FFF2-40B4-BE49-F238E27FC236}">
                <a16:creationId xmlns:a16="http://schemas.microsoft.com/office/drawing/2014/main" id="{FCDC85D9-9A64-B428-F600-061AD56AE474}"/>
              </a:ext>
            </a:extLst>
          </p:cNvPr>
          <p:cNvSpPr/>
          <p:nvPr>
            <p:custDataLst>
              <p:tags r:id="rId20"/>
            </p:custDataLst>
          </p:nvPr>
        </p:nvSpPr>
        <p:spPr>
          <a:xfrm>
            <a:off x="10312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0" name="Rectangle 459">
            <a:extLst>
              <a:ext uri="{FF2B5EF4-FFF2-40B4-BE49-F238E27FC236}">
                <a16:creationId xmlns:a16="http://schemas.microsoft.com/office/drawing/2014/main" id="{8D11B26F-F024-9166-D25A-C1C4D049FE30}"/>
              </a:ext>
            </a:extLst>
          </p:cNvPr>
          <p:cNvSpPr/>
          <p:nvPr>
            <p:custDataLst>
              <p:tags r:id="rId21"/>
            </p:custDataLst>
          </p:nvPr>
        </p:nvSpPr>
        <p:spPr>
          <a:xfrm>
            <a:off x="10401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1" name="Rectangle 460">
            <a:extLst>
              <a:ext uri="{FF2B5EF4-FFF2-40B4-BE49-F238E27FC236}">
                <a16:creationId xmlns:a16="http://schemas.microsoft.com/office/drawing/2014/main" id="{F9A294AB-532A-6C79-E6AF-7E6285674B67}"/>
              </a:ext>
            </a:extLst>
          </p:cNvPr>
          <p:cNvSpPr/>
          <p:nvPr>
            <p:custDataLst>
              <p:tags r:id="rId22"/>
            </p:custDataLst>
          </p:nvPr>
        </p:nvSpPr>
        <p:spPr>
          <a:xfrm>
            <a:off x="10490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2" name="Rectangle 461">
            <a:extLst>
              <a:ext uri="{FF2B5EF4-FFF2-40B4-BE49-F238E27FC236}">
                <a16:creationId xmlns:a16="http://schemas.microsoft.com/office/drawing/2014/main" id="{3998DC1F-1214-FED9-95BF-5FA87B1008F0}"/>
              </a:ext>
            </a:extLst>
          </p:cNvPr>
          <p:cNvSpPr/>
          <p:nvPr>
            <p:custDataLst>
              <p:tags r:id="rId23"/>
            </p:custDataLst>
          </p:nvPr>
        </p:nvSpPr>
        <p:spPr>
          <a:xfrm>
            <a:off x="10579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3" name="Rectangle 462">
            <a:extLst>
              <a:ext uri="{FF2B5EF4-FFF2-40B4-BE49-F238E27FC236}">
                <a16:creationId xmlns:a16="http://schemas.microsoft.com/office/drawing/2014/main" id="{273E91E8-083E-C194-1078-CDC855D3D6B4}"/>
              </a:ext>
            </a:extLst>
          </p:cNvPr>
          <p:cNvSpPr/>
          <p:nvPr>
            <p:custDataLst>
              <p:tags r:id="rId24"/>
            </p:custDataLst>
          </p:nvPr>
        </p:nvSpPr>
        <p:spPr>
          <a:xfrm>
            <a:off x="106680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4" name="Rectangle 463">
            <a:extLst>
              <a:ext uri="{FF2B5EF4-FFF2-40B4-BE49-F238E27FC236}">
                <a16:creationId xmlns:a16="http://schemas.microsoft.com/office/drawing/2014/main" id="{8A787BE0-9C9E-2F9C-ECCA-369762403890}"/>
              </a:ext>
            </a:extLst>
          </p:cNvPr>
          <p:cNvSpPr/>
          <p:nvPr>
            <p:custDataLst>
              <p:tags r:id="rId25"/>
            </p:custDataLst>
          </p:nvPr>
        </p:nvSpPr>
        <p:spPr>
          <a:xfrm>
            <a:off x="10756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5" name="Rectangle 464">
            <a:extLst>
              <a:ext uri="{FF2B5EF4-FFF2-40B4-BE49-F238E27FC236}">
                <a16:creationId xmlns:a16="http://schemas.microsoft.com/office/drawing/2014/main" id="{AA62A100-0E84-2F92-BA29-1A1917770D04}"/>
              </a:ext>
            </a:extLst>
          </p:cNvPr>
          <p:cNvSpPr/>
          <p:nvPr>
            <p:custDataLst>
              <p:tags r:id="rId26"/>
            </p:custDataLst>
          </p:nvPr>
        </p:nvSpPr>
        <p:spPr>
          <a:xfrm>
            <a:off x="8267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6" name="Rectangle 465">
            <a:extLst>
              <a:ext uri="{FF2B5EF4-FFF2-40B4-BE49-F238E27FC236}">
                <a16:creationId xmlns:a16="http://schemas.microsoft.com/office/drawing/2014/main" id="{41493815-7266-A264-EC16-6E3BE83E8AD7}"/>
              </a:ext>
            </a:extLst>
          </p:cNvPr>
          <p:cNvSpPr/>
          <p:nvPr>
            <p:custDataLst>
              <p:tags r:id="rId27"/>
            </p:custDataLst>
          </p:nvPr>
        </p:nvSpPr>
        <p:spPr>
          <a:xfrm>
            <a:off x="8801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7" name="Rectangle 466">
            <a:extLst>
              <a:ext uri="{FF2B5EF4-FFF2-40B4-BE49-F238E27FC236}">
                <a16:creationId xmlns:a16="http://schemas.microsoft.com/office/drawing/2014/main" id="{244FA10E-351C-E6CF-081C-CD5FEC209112}"/>
              </a:ext>
            </a:extLst>
          </p:cNvPr>
          <p:cNvSpPr/>
          <p:nvPr>
            <p:custDataLst>
              <p:tags r:id="rId28"/>
            </p:custDataLst>
          </p:nvPr>
        </p:nvSpPr>
        <p:spPr>
          <a:xfrm>
            <a:off x="9067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8" name="Rectangle 467">
            <a:extLst>
              <a:ext uri="{FF2B5EF4-FFF2-40B4-BE49-F238E27FC236}">
                <a16:creationId xmlns:a16="http://schemas.microsoft.com/office/drawing/2014/main" id="{49BC4599-95A0-8E71-9641-CFBD6760DD8B}"/>
              </a:ext>
            </a:extLst>
          </p:cNvPr>
          <p:cNvSpPr/>
          <p:nvPr>
            <p:custDataLst>
              <p:tags r:id="rId29"/>
            </p:custDataLst>
          </p:nvPr>
        </p:nvSpPr>
        <p:spPr>
          <a:xfrm>
            <a:off x="9156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9" name="Rectangle 468">
            <a:extLst>
              <a:ext uri="{FF2B5EF4-FFF2-40B4-BE49-F238E27FC236}">
                <a16:creationId xmlns:a16="http://schemas.microsoft.com/office/drawing/2014/main" id="{F1EA3B6C-0AD1-A80D-FF08-90F77B16F399}"/>
              </a:ext>
            </a:extLst>
          </p:cNvPr>
          <p:cNvSpPr/>
          <p:nvPr>
            <p:custDataLst>
              <p:tags r:id="rId30"/>
            </p:custDataLst>
          </p:nvPr>
        </p:nvSpPr>
        <p:spPr>
          <a:xfrm>
            <a:off x="9690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0" name="Rectangle 469">
            <a:extLst>
              <a:ext uri="{FF2B5EF4-FFF2-40B4-BE49-F238E27FC236}">
                <a16:creationId xmlns:a16="http://schemas.microsoft.com/office/drawing/2014/main" id="{7642D88E-9DA4-BF22-8DB1-15E5A02B49B1}"/>
              </a:ext>
            </a:extLst>
          </p:cNvPr>
          <p:cNvSpPr/>
          <p:nvPr>
            <p:custDataLst>
              <p:tags r:id="rId31"/>
            </p:custDataLst>
          </p:nvPr>
        </p:nvSpPr>
        <p:spPr>
          <a:xfrm>
            <a:off x="9867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1" name="Rectangle 470">
            <a:extLst>
              <a:ext uri="{FF2B5EF4-FFF2-40B4-BE49-F238E27FC236}">
                <a16:creationId xmlns:a16="http://schemas.microsoft.com/office/drawing/2014/main" id="{B11B370C-00E5-4448-A572-E3AE71219764}"/>
              </a:ext>
            </a:extLst>
          </p:cNvPr>
          <p:cNvSpPr/>
          <p:nvPr>
            <p:custDataLst>
              <p:tags r:id="rId32"/>
            </p:custDataLst>
          </p:nvPr>
        </p:nvSpPr>
        <p:spPr>
          <a:xfrm>
            <a:off x="9956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2" name="Rectangle 471">
            <a:extLst>
              <a:ext uri="{FF2B5EF4-FFF2-40B4-BE49-F238E27FC236}">
                <a16:creationId xmlns:a16="http://schemas.microsoft.com/office/drawing/2014/main" id="{12BA5AC1-7AA6-C8F5-9A9F-481C3F5E7D99}"/>
              </a:ext>
            </a:extLst>
          </p:cNvPr>
          <p:cNvSpPr/>
          <p:nvPr>
            <p:custDataLst>
              <p:tags r:id="rId33"/>
            </p:custDataLst>
          </p:nvPr>
        </p:nvSpPr>
        <p:spPr>
          <a:xfrm>
            <a:off x="102235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3" name="Rectangle 472">
            <a:extLst>
              <a:ext uri="{FF2B5EF4-FFF2-40B4-BE49-F238E27FC236}">
                <a16:creationId xmlns:a16="http://schemas.microsoft.com/office/drawing/2014/main" id="{497BE1B9-49D5-FEFB-8067-61BEFF4BDEC4}"/>
              </a:ext>
            </a:extLst>
          </p:cNvPr>
          <p:cNvSpPr/>
          <p:nvPr>
            <p:custDataLst>
              <p:tags r:id="rId34"/>
            </p:custDataLst>
          </p:nvPr>
        </p:nvSpPr>
        <p:spPr>
          <a:xfrm>
            <a:off x="10756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4" name="Rectangle 473">
            <a:extLst>
              <a:ext uri="{FF2B5EF4-FFF2-40B4-BE49-F238E27FC236}">
                <a16:creationId xmlns:a16="http://schemas.microsoft.com/office/drawing/2014/main" id="{A2A4C02E-28FC-6072-C5CD-936FE3B035BF}"/>
              </a:ext>
            </a:extLst>
          </p:cNvPr>
          <p:cNvSpPr/>
          <p:nvPr>
            <p:custDataLst>
              <p:tags r:id="rId35"/>
            </p:custDataLst>
          </p:nvPr>
        </p:nvSpPr>
        <p:spPr>
          <a:xfrm>
            <a:off x="8267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5" name="Rectangle 474">
            <a:extLst>
              <a:ext uri="{FF2B5EF4-FFF2-40B4-BE49-F238E27FC236}">
                <a16:creationId xmlns:a16="http://schemas.microsoft.com/office/drawing/2014/main" id="{CABAFEA0-F8C4-7CC1-D8D8-26A6720CDE6B}"/>
              </a:ext>
            </a:extLst>
          </p:cNvPr>
          <p:cNvSpPr/>
          <p:nvPr>
            <p:custDataLst>
              <p:tags r:id="rId36"/>
            </p:custDataLst>
          </p:nvPr>
        </p:nvSpPr>
        <p:spPr>
          <a:xfrm>
            <a:off x="8445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6" name="Rectangle 475">
            <a:extLst>
              <a:ext uri="{FF2B5EF4-FFF2-40B4-BE49-F238E27FC236}">
                <a16:creationId xmlns:a16="http://schemas.microsoft.com/office/drawing/2014/main" id="{5DD1738E-967E-56D0-2C09-92A744303FB6}"/>
              </a:ext>
            </a:extLst>
          </p:cNvPr>
          <p:cNvSpPr/>
          <p:nvPr>
            <p:custDataLst>
              <p:tags r:id="rId37"/>
            </p:custDataLst>
          </p:nvPr>
        </p:nvSpPr>
        <p:spPr>
          <a:xfrm>
            <a:off x="8534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7" name="Rectangle 476">
            <a:extLst>
              <a:ext uri="{FF2B5EF4-FFF2-40B4-BE49-F238E27FC236}">
                <a16:creationId xmlns:a16="http://schemas.microsoft.com/office/drawing/2014/main" id="{363E70F3-673C-98E0-94B9-1327B60833B2}"/>
              </a:ext>
            </a:extLst>
          </p:cNvPr>
          <p:cNvSpPr/>
          <p:nvPr>
            <p:custDataLst>
              <p:tags r:id="rId38"/>
            </p:custDataLst>
          </p:nvPr>
        </p:nvSpPr>
        <p:spPr>
          <a:xfrm>
            <a:off x="8623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8" name="Rectangle 477">
            <a:extLst>
              <a:ext uri="{FF2B5EF4-FFF2-40B4-BE49-F238E27FC236}">
                <a16:creationId xmlns:a16="http://schemas.microsoft.com/office/drawing/2014/main" id="{833F89A3-1A6F-BB0A-20A7-42567540E9A2}"/>
              </a:ext>
            </a:extLst>
          </p:cNvPr>
          <p:cNvSpPr/>
          <p:nvPr>
            <p:custDataLst>
              <p:tags r:id="rId39"/>
            </p:custDataLst>
          </p:nvPr>
        </p:nvSpPr>
        <p:spPr>
          <a:xfrm>
            <a:off x="8801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9" name="Rectangle 478">
            <a:extLst>
              <a:ext uri="{FF2B5EF4-FFF2-40B4-BE49-F238E27FC236}">
                <a16:creationId xmlns:a16="http://schemas.microsoft.com/office/drawing/2014/main" id="{501CE171-39C7-130F-4D42-1AC223017864}"/>
              </a:ext>
            </a:extLst>
          </p:cNvPr>
          <p:cNvSpPr/>
          <p:nvPr>
            <p:custDataLst>
              <p:tags r:id="rId40"/>
            </p:custDataLst>
          </p:nvPr>
        </p:nvSpPr>
        <p:spPr>
          <a:xfrm>
            <a:off x="9156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0" name="Rectangle 2399">
            <a:extLst>
              <a:ext uri="{FF2B5EF4-FFF2-40B4-BE49-F238E27FC236}">
                <a16:creationId xmlns:a16="http://schemas.microsoft.com/office/drawing/2014/main" id="{B03FC2F8-D6CF-2628-9555-1E60495939EE}"/>
              </a:ext>
            </a:extLst>
          </p:cNvPr>
          <p:cNvSpPr/>
          <p:nvPr>
            <p:custDataLst>
              <p:tags r:id="rId41"/>
            </p:custDataLst>
          </p:nvPr>
        </p:nvSpPr>
        <p:spPr>
          <a:xfrm>
            <a:off x="92456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1" name="Rectangle 2400">
            <a:extLst>
              <a:ext uri="{FF2B5EF4-FFF2-40B4-BE49-F238E27FC236}">
                <a16:creationId xmlns:a16="http://schemas.microsoft.com/office/drawing/2014/main" id="{5FB75D5E-E751-984F-7FEF-3FADA7C87158}"/>
              </a:ext>
            </a:extLst>
          </p:cNvPr>
          <p:cNvSpPr/>
          <p:nvPr>
            <p:custDataLst>
              <p:tags r:id="rId42"/>
            </p:custDataLst>
          </p:nvPr>
        </p:nvSpPr>
        <p:spPr>
          <a:xfrm>
            <a:off x="9334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2" name="Rectangle 2401">
            <a:extLst>
              <a:ext uri="{FF2B5EF4-FFF2-40B4-BE49-F238E27FC236}">
                <a16:creationId xmlns:a16="http://schemas.microsoft.com/office/drawing/2014/main" id="{6E46E9FB-58BC-A3B8-A15C-C62BF6FA04B9}"/>
              </a:ext>
            </a:extLst>
          </p:cNvPr>
          <p:cNvSpPr/>
          <p:nvPr>
            <p:custDataLst>
              <p:tags r:id="rId43"/>
            </p:custDataLst>
          </p:nvPr>
        </p:nvSpPr>
        <p:spPr>
          <a:xfrm>
            <a:off x="9423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3" name="Rectangle 2402">
            <a:extLst>
              <a:ext uri="{FF2B5EF4-FFF2-40B4-BE49-F238E27FC236}">
                <a16:creationId xmlns:a16="http://schemas.microsoft.com/office/drawing/2014/main" id="{C4AAE90E-A091-2414-2FF2-E2D7DB6AEC51}"/>
              </a:ext>
            </a:extLst>
          </p:cNvPr>
          <p:cNvSpPr/>
          <p:nvPr>
            <p:custDataLst>
              <p:tags r:id="rId44"/>
            </p:custDataLst>
          </p:nvPr>
        </p:nvSpPr>
        <p:spPr>
          <a:xfrm>
            <a:off x="9601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4" name="Rectangle 2403">
            <a:extLst>
              <a:ext uri="{FF2B5EF4-FFF2-40B4-BE49-F238E27FC236}">
                <a16:creationId xmlns:a16="http://schemas.microsoft.com/office/drawing/2014/main" id="{FE98C8D2-E2DB-06B1-D195-105E8A1F7CB8}"/>
              </a:ext>
            </a:extLst>
          </p:cNvPr>
          <p:cNvSpPr/>
          <p:nvPr>
            <p:custDataLst>
              <p:tags r:id="rId45"/>
            </p:custDataLst>
          </p:nvPr>
        </p:nvSpPr>
        <p:spPr>
          <a:xfrm>
            <a:off x="9690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5" name="Rectangle 2404">
            <a:extLst>
              <a:ext uri="{FF2B5EF4-FFF2-40B4-BE49-F238E27FC236}">
                <a16:creationId xmlns:a16="http://schemas.microsoft.com/office/drawing/2014/main" id="{BAA8F0D2-91A4-717C-ADDE-8C4942C5193B}"/>
              </a:ext>
            </a:extLst>
          </p:cNvPr>
          <p:cNvSpPr/>
          <p:nvPr>
            <p:custDataLst>
              <p:tags r:id="rId46"/>
            </p:custDataLst>
          </p:nvPr>
        </p:nvSpPr>
        <p:spPr>
          <a:xfrm>
            <a:off x="97790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6" name="Rectangle 2405">
            <a:extLst>
              <a:ext uri="{FF2B5EF4-FFF2-40B4-BE49-F238E27FC236}">
                <a16:creationId xmlns:a16="http://schemas.microsoft.com/office/drawing/2014/main" id="{48B5FA1F-F49A-7A93-7DC3-E3A383F8ED13}"/>
              </a:ext>
            </a:extLst>
          </p:cNvPr>
          <p:cNvSpPr/>
          <p:nvPr>
            <p:custDataLst>
              <p:tags r:id="rId47"/>
            </p:custDataLst>
          </p:nvPr>
        </p:nvSpPr>
        <p:spPr>
          <a:xfrm>
            <a:off x="99568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7" name="Rectangle 2406">
            <a:extLst>
              <a:ext uri="{FF2B5EF4-FFF2-40B4-BE49-F238E27FC236}">
                <a16:creationId xmlns:a16="http://schemas.microsoft.com/office/drawing/2014/main" id="{AA2BE2F5-244F-069E-0229-AE0FA5E97E69}"/>
              </a:ext>
            </a:extLst>
          </p:cNvPr>
          <p:cNvSpPr/>
          <p:nvPr>
            <p:custDataLst>
              <p:tags r:id="rId48"/>
            </p:custDataLst>
          </p:nvPr>
        </p:nvSpPr>
        <p:spPr>
          <a:xfrm>
            <a:off x="10045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8" name="Rectangle 2407">
            <a:extLst>
              <a:ext uri="{FF2B5EF4-FFF2-40B4-BE49-F238E27FC236}">
                <a16:creationId xmlns:a16="http://schemas.microsoft.com/office/drawing/2014/main" id="{2C4D613F-F906-701B-588F-32D21A2CAE05}"/>
              </a:ext>
            </a:extLst>
          </p:cNvPr>
          <p:cNvSpPr/>
          <p:nvPr>
            <p:custDataLst>
              <p:tags r:id="rId49"/>
            </p:custDataLst>
          </p:nvPr>
        </p:nvSpPr>
        <p:spPr>
          <a:xfrm>
            <a:off x="10223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9" name="Rectangle 2408">
            <a:extLst>
              <a:ext uri="{FF2B5EF4-FFF2-40B4-BE49-F238E27FC236}">
                <a16:creationId xmlns:a16="http://schemas.microsoft.com/office/drawing/2014/main" id="{91A2C890-12C1-315F-20CE-6E773473E1C5}"/>
              </a:ext>
            </a:extLst>
          </p:cNvPr>
          <p:cNvSpPr/>
          <p:nvPr>
            <p:custDataLst>
              <p:tags r:id="rId50"/>
            </p:custDataLst>
          </p:nvPr>
        </p:nvSpPr>
        <p:spPr>
          <a:xfrm>
            <a:off x="10401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0" name="Rectangle 2409">
            <a:extLst>
              <a:ext uri="{FF2B5EF4-FFF2-40B4-BE49-F238E27FC236}">
                <a16:creationId xmlns:a16="http://schemas.microsoft.com/office/drawing/2014/main" id="{A0C7C48A-82DD-CE11-ECCA-3F72A5395630}"/>
              </a:ext>
            </a:extLst>
          </p:cNvPr>
          <p:cNvSpPr/>
          <p:nvPr>
            <p:custDataLst>
              <p:tags r:id="rId51"/>
            </p:custDataLst>
          </p:nvPr>
        </p:nvSpPr>
        <p:spPr>
          <a:xfrm>
            <a:off x="10490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1" name="Rectangle 2410">
            <a:extLst>
              <a:ext uri="{FF2B5EF4-FFF2-40B4-BE49-F238E27FC236}">
                <a16:creationId xmlns:a16="http://schemas.microsoft.com/office/drawing/2014/main" id="{ED19C00F-140C-A784-A9D2-C6D17CF24B33}"/>
              </a:ext>
            </a:extLst>
          </p:cNvPr>
          <p:cNvSpPr/>
          <p:nvPr>
            <p:custDataLst>
              <p:tags r:id="rId52"/>
            </p:custDataLst>
          </p:nvPr>
        </p:nvSpPr>
        <p:spPr>
          <a:xfrm>
            <a:off x="10579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2" name="Rectangle 2411">
            <a:extLst>
              <a:ext uri="{FF2B5EF4-FFF2-40B4-BE49-F238E27FC236}">
                <a16:creationId xmlns:a16="http://schemas.microsoft.com/office/drawing/2014/main" id="{263488E7-0152-161D-D78D-971C84631382}"/>
              </a:ext>
            </a:extLst>
          </p:cNvPr>
          <p:cNvSpPr/>
          <p:nvPr>
            <p:custDataLst>
              <p:tags r:id="rId53"/>
            </p:custDataLst>
          </p:nvPr>
        </p:nvSpPr>
        <p:spPr>
          <a:xfrm>
            <a:off x="107569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3" name="Rectangle 2412">
            <a:extLst>
              <a:ext uri="{FF2B5EF4-FFF2-40B4-BE49-F238E27FC236}">
                <a16:creationId xmlns:a16="http://schemas.microsoft.com/office/drawing/2014/main" id="{49A502D6-DA3E-612E-ABAC-F63C2B469E78}"/>
              </a:ext>
            </a:extLst>
          </p:cNvPr>
          <p:cNvSpPr/>
          <p:nvPr>
            <p:custDataLst>
              <p:tags r:id="rId54"/>
            </p:custDataLst>
          </p:nvPr>
        </p:nvSpPr>
        <p:spPr>
          <a:xfrm>
            <a:off x="82677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4" name="Rectangle 2413">
            <a:extLst>
              <a:ext uri="{FF2B5EF4-FFF2-40B4-BE49-F238E27FC236}">
                <a16:creationId xmlns:a16="http://schemas.microsoft.com/office/drawing/2014/main" id="{3C032E59-7230-4D0B-1529-314EF0C15EB2}"/>
              </a:ext>
            </a:extLst>
          </p:cNvPr>
          <p:cNvSpPr/>
          <p:nvPr>
            <p:custDataLst>
              <p:tags r:id="rId55"/>
            </p:custDataLst>
          </p:nvPr>
        </p:nvSpPr>
        <p:spPr>
          <a:xfrm>
            <a:off x="8445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5" name="Rectangle 2414">
            <a:extLst>
              <a:ext uri="{FF2B5EF4-FFF2-40B4-BE49-F238E27FC236}">
                <a16:creationId xmlns:a16="http://schemas.microsoft.com/office/drawing/2014/main" id="{DC9BE94A-417C-23BB-B814-1AFF8CEB73B9}"/>
              </a:ext>
            </a:extLst>
          </p:cNvPr>
          <p:cNvSpPr/>
          <p:nvPr>
            <p:custDataLst>
              <p:tags r:id="rId56"/>
            </p:custDataLst>
          </p:nvPr>
        </p:nvSpPr>
        <p:spPr>
          <a:xfrm>
            <a:off x="85344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6" name="Rectangle 2415">
            <a:extLst>
              <a:ext uri="{FF2B5EF4-FFF2-40B4-BE49-F238E27FC236}">
                <a16:creationId xmlns:a16="http://schemas.microsoft.com/office/drawing/2014/main" id="{DF7BE082-E434-E196-C987-DBA1EC6BC022}"/>
              </a:ext>
            </a:extLst>
          </p:cNvPr>
          <p:cNvSpPr/>
          <p:nvPr>
            <p:custDataLst>
              <p:tags r:id="rId57"/>
            </p:custDataLst>
          </p:nvPr>
        </p:nvSpPr>
        <p:spPr>
          <a:xfrm>
            <a:off x="8623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7" name="Rectangle 2416">
            <a:extLst>
              <a:ext uri="{FF2B5EF4-FFF2-40B4-BE49-F238E27FC236}">
                <a16:creationId xmlns:a16="http://schemas.microsoft.com/office/drawing/2014/main" id="{21A47359-89B1-289E-43C8-217B72DC730D}"/>
              </a:ext>
            </a:extLst>
          </p:cNvPr>
          <p:cNvSpPr/>
          <p:nvPr>
            <p:custDataLst>
              <p:tags r:id="rId58"/>
            </p:custDataLst>
          </p:nvPr>
        </p:nvSpPr>
        <p:spPr>
          <a:xfrm>
            <a:off x="8801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8" name="Rectangle 2417">
            <a:extLst>
              <a:ext uri="{FF2B5EF4-FFF2-40B4-BE49-F238E27FC236}">
                <a16:creationId xmlns:a16="http://schemas.microsoft.com/office/drawing/2014/main" id="{A2BDF415-772F-F65D-203E-16EB637688E2}"/>
              </a:ext>
            </a:extLst>
          </p:cNvPr>
          <p:cNvSpPr/>
          <p:nvPr>
            <p:custDataLst>
              <p:tags r:id="rId59"/>
            </p:custDataLst>
          </p:nvPr>
        </p:nvSpPr>
        <p:spPr>
          <a:xfrm>
            <a:off x="8978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9" name="Rectangle 2418">
            <a:extLst>
              <a:ext uri="{FF2B5EF4-FFF2-40B4-BE49-F238E27FC236}">
                <a16:creationId xmlns:a16="http://schemas.microsoft.com/office/drawing/2014/main" id="{617542E9-D1C8-0C41-4AFC-A0F943268699}"/>
              </a:ext>
            </a:extLst>
          </p:cNvPr>
          <p:cNvSpPr/>
          <p:nvPr>
            <p:custDataLst>
              <p:tags r:id="rId60"/>
            </p:custDataLst>
          </p:nvPr>
        </p:nvSpPr>
        <p:spPr>
          <a:xfrm>
            <a:off x="9067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0" name="Rectangle 2419">
            <a:extLst>
              <a:ext uri="{FF2B5EF4-FFF2-40B4-BE49-F238E27FC236}">
                <a16:creationId xmlns:a16="http://schemas.microsoft.com/office/drawing/2014/main" id="{80D9AD61-CDFE-E92F-150A-58DEC14CD445}"/>
              </a:ext>
            </a:extLst>
          </p:cNvPr>
          <p:cNvSpPr/>
          <p:nvPr>
            <p:custDataLst>
              <p:tags r:id="rId61"/>
            </p:custDataLst>
          </p:nvPr>
        </p:nvSpPr>
        <p:spPr>
          <a:xfrm>
            <a:off x="92456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1" name="Rectangle 2420">
            <a:extLst>
              <a:ext uri="{FF2B5EF4-FFF2-40B4-BE49-F238E27FC236}">
                <a16:creationId xmlns:a16="http://schemas.microsoft.com/office/drawing/2014/main" id="{7BAD2CE2-CED7-6262-2671-4D3C5B241B89}"/>
              </a:ext>
            </a:extLst>
          </p:cNvPr>
          <p:cNvSpPr/>
          <p:nvPr>
            <p:custDataLst>
              <p:tags r:id="rId62"/>
            </p:custDataLst>
          </p:nvPr>
        </p:nvSpPr>
        <p:spPr>
          <a:xfrm>
            <a:off x="9334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2" name="Rectangle 2421">
            <a:extLst>
              <a:ext uri="{FF2B5EF4-FFF2-40B4-BE49-F238E27FC236}">
                <a16:creationId xmlns:a16="http://schemas.microsoft.com/office/drawing/2014/main" id="{5DD56E54-BE3B-E0BC-B379-6D3CF62482D4}"/>
              </a:ext>
            </a:extLst>
          </p:cNvPr>
          <p:cNvSpPr/>
          <p:nvPr>
            <p:custDataLst>
              <p:tags r:id="rId63"/>
            </p:custDataLst>
          </p:nvPr>
        </p:nvSpPr>
        <p:spPr>
          <a:xfrm>
            <a:off x="9512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3" name="Rectangle 2422">
            <a:extLst>
              <a:ext uri="{FF2B5EF4-FFF2-40B4-BE49-F238E27FC236}">
                <a16:creationId xmlns:a16="http://schemas.microsoft.com/office/drawing/2014/main" id="{692127D7-9025-2F85-E314-F9C30D066BAA}"/>
              </a:ext>
            </a:extLst>
          </p:cNvPr>
          <p:cNvSpPr/>
          <p:nvPr>
            <p:custDataLst>
              <p:tags r:id="rId64"/>
            </p:custDataLst>
          </p:nvPr>
        </p:nvSpPr>
        <p:spPr>
          <a:xfrm>
            <a:off x="9601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4" name="Rectangle 2423">
            <a:extLst>
              <a:ext uri="{FF2B5EF4-FFF2-40B4-BE49-F238E27FC236}">
                <a16:creationId xmlns:a16="http://schemas.microsoft.com/office/drawing/2014/main" id="{AD7C4851-6BFF-24C7-CD01-B13A0D081492}"/>
              </a:ext>
            </a:extLst>
          </p:cNvPr>
          <p:cNvSpPr/>
          <p:nvPr>
            <p:custDataLst>
              <p:tags r:id="rId65"/>
            </p:custDataLst>
          </p:nvPr>
        </p:nvSpPr>
        <p:spPr>
          <a:xfrm>
            <a:off x="9690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5" name="Rectangle 2424">
            <a:extLst>
              <a:ext uri="{FF2B5EF4-FFF2-40B4-BE49-F238E27FC236}">
                <a16:creationId xmlns:a16="http://schemas.microsoft.com/office/drawing/2014/main" id="{A44F96A7-75F4-D14E-BA24-74E1437F03C2}"/>
              </a:ext>
            </a:extLst>
          </p:cNvPr>
          <p:cNvSpPr/>
          <p:nvPr>
            <p:custDataLst>
              <p:tags r:id="rId66"/>
            </p:custDataLst>
          </p:nvPr>
        </p:nvSpPr>
        <p:spPr>
          <a:xfrm>
            <a:off x="9956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6" name="Rectangle 2425">
            <a:extLst>
              <a:ext uri="{FF2B5EF4-FFF2-40B4-BE49-F238E27FC236}">
                <a16:creationId xmlns:a16="http://schemas.microsoft.com/office/drawing/2014/main" id="{4BC15DB6-D0F9-6DCA-86C0-6FFB9CD83A3B}"/>
              </a:ext>
            </a:extLst>
          </p:cNvPr>
          <p:cNvSpPr/>
          <p:nvPr>
            <p:custDataLst>
              <p:tags r:id="rId67"/>
            </p:custDataLst>
          </p:nvPr>
        </p:nvSpPr>
        <p:spPr>
          <a:xfrm>
            <a:off x="10223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7" name="Rectangle 2426">
            <a:extLst>
              <a:ext uri="{FF2B5EF4-FFF2-40B4-BE49-F238E27FC236}">
                <a16:creationId xmlns:a16="http://schemas.microsoft.com/office/drawing/2014/main" id="{AF5AA584-2619-413C-3804-3D6D32BB666E}"/>
              </a:ext>
            </a:extLst>
          </p:cNvPr>
          <p:cNvSpPr/>
          <p:nvPr>
            <p:custDataLst>
              <p:tags r:id="rId68"/>
            </p:custDataLst>
          </p:nvPr>
        </p:nvSpPr>
        <p:spPr>
          <a:xfrm>
            <a:off x="10401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8" name="Rectangle 2427">
            <a:extLst>
              <a:ext uri="{FF2B5EF4-FFF2-40B4-BE49-F238E27FC236}">
                <a16:creationId xmlns:a16="http://schemas.microsoft.com/office/drawing/2014/main" id="{09DAFA2F-6454-4DD3-4F30-4C63F9080584}"/>
              </a:ext>
            </a:extLst>
          </p:cNvPr>
          <p:cNvSpPr/>
          <p:nvPr>
            <p:custDataLst>
              <p:tags r:id="rId69"/>
            </p:custDataLst>
          </p:nvPr>
        </p:nvSpPr>
        <p:spPr>
          <a:xfrm>
            <a:off x="10490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9" name="Rectangle 2428">
            <a:extLst>
              <a:ext uri="{FF2B5EF4-FFF2-40B4-BE49-F238E27FC236}">
                <a16:creationId xmlns:a16="http://schemas.microsoft.com/office/drawing/2014/main" id="{5FB5DCBF-52DB-E5CD-4137-83281B966FB6}"/>
              </a:ext>
            </a:extLst>
          </p:cNvPr>
          <p:cNvSpPr/>
          <p:nvPr>
            <p:custDataLst>
              <p:tags r:id="rId70"/>
            </p:custDataLst>
          </p:nvPr>
        </p:nvSpPr>
        <p:spPr>
          <a:xfrm>
            <a:off x="10579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4" name="Rectangle 1663">
            <a:extLst>
              <a:ext uri="{FF2B5EF4-FFF2-40B4-BE49-F238E27FC236}">
                <a16:creationId xmlns:a16="http://schemas.microsoft.com/office/drawing/2014/main" id="{268DD4BF-E7EC-6AD3-4430-6E4FAF97B189}"/>
              </a:ext>
            </a:extLst>
          </p:cNvPr>
          <p:cNvSpPr/>
          <p:nvPr>
            <p:custDataLst>
              <p:tags r:id="rId71"/>
            </p:custDataLst>
          </p:nvPr>
        </p:nvSpPr>
        <p:spPr>
          <a:xfrm>
            <a:off x="10756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5" name="Rectangle 1664">
            <a:extLst>
              <a:ext uri="{FF2B5EF4-FFF2-40B4-BE49-F238E27FC236}">
                <a16:creationId xmlns:a16="http://schemas.microsoft.com/office/drawing/2014/main" id="{01B767B8-13F1-D55B-08D3-3B8D984F0658}"/>
              </a:ext>
            </a:extLst>
          </p:cNvPr>
          <p:cNvSpPr/>
          <p:nvPr>
            <p:custDataLst>
              <p:tags r:id="rId72"/>
            </p:custDataLst>
          </p:nvPr>
        </p:nvSpPr>
        <p:spPr>
          <a:xfrm>
            <a:off x="8267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6" name="Rectangle 1665">
            <a:extLst>
              <a:ext uri="{FF2B5EF4-FFF2-40B4-BE49-F238E27FC236}">
                <a16:creationId xmlns:a16="http://schemas.microsoft.com/office/drawing/2014/main" id="{12A8B515-6265-3A86-0A83-32F1C42235CC}"/>
              </a:ext>
            </a:extLst>
          </p:cNvPr>
          <p:cNvSpPr/>
          <p:nvPr>
            <p:custDataLst>
              <p:tags r:id="rId73"/>
            </p:custDataLst>
          </p:nvPr>
        </p:nvSpPr>
        <p:spPr>
          <a:xfrm>
            <a:off x="8445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7" name="Rectangle 1666">
            <a:extLst>
              <a:ext uri="{FF2B5EF4-FFF2-40B4-BE49-F238E27FC236}">
                <a16:creationId xmlns:a16="http://schemas.microsoft.com/office/drawing/2014/main" id="{B30C283F-0BE7-4EEF-B5F5-C5DCB87129EB}"/>
              </a:ext>
            </a:extLst>
          </p:cNvPr>
          <p:cNvSpPr/>
          <p:nvPr>
            <p:custDataLst>
              <p:tags r:id="rId74"/>
            </p:custDataLst>
          </p:nvPr>
        </p:nvSpPr>
        <p:spPr>
          <a:xfrm>
            <a:off x="8534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8" name="Rectangle 1667">
            <a:extLst>
              <a:ext uri="{FF2B5EF4-FFF2-40B4-BE49-F238E27FC236}">
                <a16:creationId xmlns:a16="http://schemas.microsoft.com/office/drawing/2014/main" id="{01A3E776-C470-C4CB-331F-C24539DEAC42}"/>
              </a:ext>
            </a:extLst>
          </p:cNvPr>
          <p:cNvSpPr/>
          <p:nvPr>
            <p:custDataLst>
              <p:tags r:id="rId75"/>
            </p:custDataLst>
          </p:nvPr>
        </p:nvSpPr>
        <p:spPr>
          <a:xfrm>
            <a:off x="8623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9" name="Rectangle 1668">
            <a:extLst>
              <a:ext uri="{FF2B5EF4-FFF2-40B4-BE49-F238E27FC236}">
                <a16:creationId xmlns:a16="http://schemas.microsoft.com/office/drawing/2014/main" id="{02ED6DA0-DB3F-B6E3-9BB9-1A56162C3768}"/>
              </a:ext>
            </a:extLst>
          </p:cNvPr>
          <p:cNvSpPr/>
          <p:nvPr>
            <p:custDataLst>
              <p:tags r:id="rId76"/>
            </p:custDataLst>
          </p:nvPr>
        </p:nvSpPr>
        <p:spPr>
          <a:xfrm>
            <a:off x="8801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0" name="Rectangle 1669">
            <a:extLst>
              <a:ext uri="{FF2B5EF4-FFF2-40B4-BE49-F238E27FC236}">
                <a16:creationId xmlns:a16="http://schemas.microsoft.com/office/drawing/2014/main" id="{DE3C3175-10D1-116E-192B-BE6804823C7A}"/>
              </a:ext>
            </a:extLst>
          </p:cNvPr>
          <p:cNvSpPr/>
          <p:nvPr>
            <p:custDataLst>
              <p:tags r:id="rId77"/>
            </p:custDataLst>
          </p:nvPr>
        </p:nvSpPr>
        <p:spPr>
          <a:xfrm>
            <a:off x="8978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1" name="Rectangle 1670">
            <a:extLst>
              <a:ext uri="{FF2B5EF4-FFF2-40B4-BE49-F238E27FC236}">
                <a16:creationId xmlns:a16="http://schemas.microsoft.com/office/drawing/2014/main" id="{DF5203D1-BF45-F9A5-B793-96F44405537E}"/>
              </a:ext>
            </a:extLst>
          </p:cNvPr>
          <p:cNvSpPr/>
          <p:nvPr>
            <p:custDataLst>
              <p:tags r:id="rId78"/>
            </p:custDataLst>
          </p:nvPr>
        </p:nvSpPr>
        <p:spPr>
          <a:xfrm>
            <a:off x="9334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2" name="Rectangle 1671">
            <a:extLst>
              <a:ext uri="{FF2B5EF4-FFF2-40B4-BE49-F238E27FC236}">
                <a16:creationId xmlns:a16="http://schemas.microsoft.com/office/drawing/2014/main" id="{CE906F84-56A3-DE34-10A1-E9C75252573C}"/>
              </a:ext>
            </a:extLst>
          </p:cNvPr>
          <p:cNvSpPr/>
          <p:nvPr>
            <p:custDataLst>
              <p:tags r:id="rId79"/>
            </p:custDataLst>
          </p:nvPr>
        </p:nvSpPr>
        <p:spPr>
          <a:xfrm>
            <a:off x="9423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3" name="Rectangle 1672">
            <a:extLst>
              <a:ext uri="{FF2B5EF4-FFF2-40B4-BE49-F238E27FC236}">
                <a16:creationId xmlns:a16="http://schemas.microsoft.com/office/drawing/2014/main" id="{D91433E2-B401-30AB-5B91-85843CFF810A}"/>
              </a:ext>
            </a:extLst>
          </p:cNvPr>
          <p:cNvSpPr/>
          <p:nvPr>
            <p:custDataLst>
              <p:tags r:id="rId80"/>
            </p:custDataLst>
          </p:nvPr>
        </p:nvSpPr>
        <p:spPr>
          <a:xfrm>
            <a:off x="9512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4" name="Rectangle 1673">
            <a:extLst>
              <a:ext uri="{FF2B5EF4-FFF2-40B4-BE49-F238E27FC236}">
                <a16:creationId xmlns:a16="http://schemas.microsoft.com/office/drawing/2014/main" id="{2484A73A-9660-21C5-85DB-0886080F320C}"/>
              </a:ext>
            </a:extLst>
          </p:cNvPr>
          <p:cNvSpPr/>
          <p:nvPr>
            <p:custDataLst>
              <p:tags r:id="rId81"/>
            </p:custDataLst>
          </p:nvPr>
        </p:nvSpPr>
        <p:spPr>
          <a:xfrm>
            <a:off x="9690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5" name="Rectangle 1674">
            <a:extLst>
              <a:ext uri="{FF2B5EF4-FFF2-40B4-BE49-F238E27FC236}">
                <a16:creationId xmlns:a16="http://schemas.microsoft.com/office/drawing/2014/main" id="{9EC93DC1-6759-7760-71A9-429EA3B62D40}"/>
              </a:ext>
            </a:extLst>
          </p:cNvPr>
          <p:cNvSpPr/>
          <p:nvPr>
            <p:custDataLst>
              <p:tags r:id="rId82"/>
            </p:custDataLst>
          </p:nvPr>
        </p:nvSpPr>
        <p:spPr>
          <a:xfrm>
            <a:off x="9867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6" name="Rectangle 1675">
            <a:extLst>
              <a:ext uri="{FF2B5EF4-FFF2-40B4-BE49-F238E27FC236}">
                <a16:creationId xmlns:a16="http://schemas.microsoft.com/office/drawing/2014/main" id="{E7847861-B5E9-AC80-99AE-EAAFC6475EDA}"/>
              </a:ext>
            </a:extLst>
          </p:cNvPr>
          <p:cNvSpPr/>
          <p:nvPr>
            <p:custDataLst>
              <p:tags r:id="rId83"/>
            </p:custDataLst>
          </p:nvPr>
        </p:nvSpPr>
        <p:spPr>
          <a:xfrm>
            <a:off x="10045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7" name="Rectangle 1676">
            <a:extLst>
              <a:ext uri="{FF2B5EF4-FFF2-40B4-BE49-F238E27FC236}">
                <a16:creationId xmlns:a16="http://schemas.microsoft.com/office/drawing/2014/main" id="{61C3B01D-B64F-DCA7-7091-2118647DE7CC}"/>
              </a:ext>
            </a:extLst>
          </p:cNvPr>
          <p:cNvSpPr/>
          <p:nvPr>
            <p:custDataLst>
              <p:tags r:id="rId84"/>
            </p:custDataLst>
          </p:nvPr>
        </p:nvSpPr>
        <p:spPr>
          <a:xfrm>
            <a:off x="10223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8" name="Rectangle 1677">
            <a:extLst>
              <a:ext uri="{FF2B5EF4-FFF2-40B4-BE49-F238E27FC236}">
                <a16:creationId xmlns:a16="http://schemas.microsoft.com/office/drawing/2014/main" id="{B9D250B0-2566-4D62-F5B8-151D451289DC}"/>
              </a:ext>
            </a:extLst>
          </p:cNvPr>
          <p:cNvSpPr/>
          <p:nvPr>
            <p:custDataLst>
              <p:tags r:id="rId85"/>
            </p:custDataLst>
          </p:nvPr>
        </p:nvSpPr>
        <p:spPr>
          <a:xfrm>
            <a:off x="10401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9" name="Rectangle 1678">
            <a:extLst>
              <a:ext uri="{FF2B5EF4-FFF2-40B4-BE49-F238E27FC236}">
                <a16:creationId xmlns:a16="http://schemas.microsoft.com/office/drawing/2014/main" id="{923732EB-9925-F86D-BE73-BE2A8CC3D3B3}"/>
              </a:ext>
            </a:extLst>
          </p:cNvPr>
          <p:cNvSpPr/>
          <p:nvPr>
            <p:custDataLst>
              <p:tags r:id="rId86"/>
            </p:custDataLst>
          </p:nvPr>
        </p:nvSpPr>
        <p:spPr>
          <a:xfrm>
            <a:off x="104902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0" name="Rectangle 1679">
            <a:extLst>
              <a:ext uri="{FF2B5EF4-FFF2-40B4-BE49-F238E27FC236}">
                <a16:creationId xmlns:a16="http://schemas.microsoft.com/office/drawing/2014/main" id="{BB0E6C55-6792-0FCB-4C7A-2D18C7776C84}"/>
              </a:ext>
            </a:extLst>
          </p:cNvPr>
          <p:cNvSpPr/>
          <p:nvPr>
            <p:custDataLst>
              <p:tags r:id="rId87"/>
            </p:custDataLst>
          </p:nvPr>
        </p:nvSpPr>
        <p:spPr>
          <a:xfrm>
            <a:off x="10579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1" name="Rectangle 1680">
            <a:extLst>
              <a:ext uri="{FF2B5EF4-FFF2-40B4-BE49-F238E27FC236}">
                <a16:creationId xmlns:a16="http://schemas.microsoft.com/office/drawing/2014/main" id="{3E6F7227-0956-0863-6442-0BBCD4F8D516}"/>
              </a:ext>
            </a:extLst>
          </p:cNvPr>
          <p:cNvSpPr/>
          <p:nvPr>
            <p:custDataLst>
              <p:tags r:id="rId88"/>
            </p:custDataLst>
          </p:nvPr>
        </p:nvSpPr>
        <p:spPr>
          <a:xfrm>
            <a:off x="10756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2" name="Rectangle 1681">
            <a:extLst>
              <a:ext uri="{FF2B5EF4-FFF2-40B4-BE49-F238E27FC236}">
                <a16:creationId xmlns:a16="http://schemas.microsoft.com/office/drawing/2014/main" id="{8CAD8444-34DD-7AC1-8765-D70C6072C940}"/>
              </a:ext>
            </a:extLst>
          </p:cNvPr>
          <p:cNvSpPr/>
          <p:nvPr>
            <p:custDataLst>
              <p:tags r:id="rId89"/>
            </p:custDataLst>
          </p:nvPr>
        </p:nvSpPr>
        <p:spPr>
          <a:xfrm>
            <a:off x="8267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3" name="Rectangle 1682">
            <a:extLst>
              <a:ext uri="{FF2B5EF4-FFF2-40B4-BE49-F238E27FC236}">
                <a16:creationId xmlns:a16="http://schemas.microsoft.com/office/drawing/2014/main" id="{4AC3F955-B8DF-DF84-64D6-3B289A4EE1D4}"/>
              </a:ext>
            </a:extLst>
          </p:cNvPr>
          <p:cNvSpPr/>
          <p:nvPr>
            <p:custDataLst>
              <p:tags r:id="rId90"/>
            </p:custDataLst>
          </p:nvPr>
        </p:nvSpPr>
        <p:spPr>
          <a:xfrm>
            <a:off x="88011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4" name="Rectangle 1683">
            <a:extLst>
              <a:ext uri="{FF2B5EF4-FFF2-40B4-BE49-F238E27FC236}">
                <a16:creationId xmlns:a16="http://schemas.microsoft.com/office/drawing/2014/main" id="{6FC41A81-D72A-69A3-2270-24A75E41FE71}"/>
              </a:ext>
            </a:extLst>
          </p:cNvPr>
          <p:cNvSpPr/>
          <p:nvPr>
            <p:custDataLst>
              <p:tags r:id="rId91"/>
            </p:custDataLst>
          </p:nvPr>
        </p:nvSpPr>
        <p:spPr>
          <a:xfrm>
            <a:off x="8978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5" name="Rectangle 1684">
            <a:extLst>
              <a:ext uri="{FF2B5EF4-FFF2-40B4-BE49-F238E27FC236}">
                <a16:creationId xmlns:a16="http://schemas.microsoft.com/office/drawing/2014/main" id="{CF34F8FC-41B2-C352-1A02-A83229B5BA95}"/>
              </a:ext>
            </a:extLst>
          </p:cNvPr>
          <p:cNvSpPr/>
          <p:nvPr>
            <p:custDataLst>
              <p:tags r:id="rId92"/>
            </p:custDataLst>
          </p:nvPr>
        </p:nvSpPr>
        <p:spPr>
          <a:xfrm>
            <a:off x="9067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6" name="Rectangle 1685">
            <a:extLst>
              <a:ext uri="{FF2B5EF4-FFF2-40B4-BE49-F238E27FC236}">
                <a16:creationId xmlns:a16="http://schemas.microsoft.com/office/drawing/2014/main" id="{BBAC04F0-EA93-03E3-61AE-AEB2F99CFE0E}"/>
              </a:ext>
            </a:extLst>
          </p:cNvPr>
          <p:cNvSpPr/>
          <p:nvPr>
            <p:custDataLst>
              <p:tags r:id="rId93"/>
            </p:custDataLst>
          </p:nvPr>
        </p:nvSpPr>
        <p:spPr>
          <a:xfrm>
            <a:off x="9156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7" name="Rectangle 1686">
            <a:extLst>
              <a:ext uri="{FF2B5EF4-FFF2-40B4-BE49-F238E27FC236}">
                <a16:creationId xmlns:a16="http://schemas.microsoft.com/office/drawing/2014/main" id="{FA73CB58-3B9D-8F2E-241E-76EBB974AE72}"/>
              </a:ext>
            </a:extLst>
          </p:cNvPr>
          <p:cNvSpPr/>
          <p:nvPr>
            <p:custDataLst>
              <p:tags r:id="rId94"/>
            </p:custDataLst>
          </p:nvPr>
        </p:nvSpPr>
        <p:spPr>
          <a:xfrm>
            <a:off x="94234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8" name="Rectangle 1687">
            <a:extLst>
              <a:ext uri="{FF2B5EF4-FFF2-40B4-BE49-F238E27FC236}">
                <a16:creationId xmlns:a16="http://schemas.microsoft.com/office/drawing/2014/main" id="{19F72ED4-E5B4-CA5E-8BC6-32BA9B90C94C}"/>
              </a:ext>
            </a:extLst>
          </p:cNvPr>
          <p:cNvSpPr/>
          <p:nvPr>
            <p:custDataLst>
              <p:tags r:id="rId95"/>
            </p:custDataLst>
          </p:nvPr>
        </p:nvSpPr>
        <p:spPr>
          <a:xfrm>
            <a:off x="95123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9" name="Rectangle 1688">
            <a:extLst>
              <a:ext uri="{FF2B5EF4-FFF2-40B4-BE49-F238E27FC236}">
                <a16:creationId xmlns:a16="http://schemas.microsoft.com/office/drawing/2014/main" id="{254B1CD4-0302-7E43-0DBC-8D3056A709F6}"/>
              </a:ext>
            </a:extLst>
          </p:cNvPr>
          <p:cNvSpPr/>
          <p:nvPr>
            <p:custDataLst>
              <p:tags r:id="rId96"/>
            </p:custDataLst>
          </p:nvPr>
        </p:nvSpPr>
        <p:spPr>
          <a:xfrm>
            <a:off x="96012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0" name="Rectangle 1689">
            <a:extLst>
              <a:ext uri="{FF2B5EF4-FFF2-40B4-BE49-F238E27FC236}">
                <a16:creationId xmlns:a16="http://schemas.microsoft.com/office/drawing/2014/main" id="{4CD85505-6516-4B2F-1B36-65DD54153D82}"/>
              </a:ext>
            </a:extLst>
          </p:cNvPr>
          <p:cNvSpPr/>
          <p:nvPr>
            <p:custDataLst>
              <p:tags r:id="rId97"/>
            </p:custDataLst>
          </p:nvPr>
        </p:nvSpPr>
        <p:spPr>
          <a:xfrm>
            <a:off x="9956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1" name="Rectangle 1690">
            <a:extLst>
              <a:ext uri="{FF2B5EF4-FFF2-40B4-BE49-F238E27FC236}">
                <a16:creationId xmlns:a16="http://schemas.microsoft.com/office/drawing/2014/main" id="{59164DBE-3670-0027-C51F-DCBC00D7E583}"/>
              </a:ext>
            </a:extLst>
          </p:cNvPr>
          <p:cNvSpPr/>
          <p:nvPr>
            <p:custDataLst>
              <p:tags r:id="rId98"/>
            </p:custDataLst>
          </p:nvPr>
        </p:nvSpPr>
        <p:spPr>
          <a:xfrm>
            <a:off x="102235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2" name="Rectangle 1691">
            <a:extLst>
              <a:ext uri="{FF2B5EF4-FFF2-40B4-BE49-F238E27FC236}">
                <a16:creationId xmlns:a16="http://schemas.microsoft.com/office/drawing/2014/main" id="{709D662C-5321-4B48-26B9-C154D9B6DEAD}"/>
              </a:ext>
            </a:extLst>
          </p:cNvPr>
          <p:cNvSpPr/>
          <p:nvPr>
            <p:custDataLst>
              <p:tags r:id="rId99"/>
            </p:custDataLst>
          </p:nvPr>
        </p:nvSpPr>
        <p:spPr>
          <a:xfrm>
            <a:off x="10756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3" name="Rectangle 1692">
            <a:extLst>
              <a:ext uri="{FF2B5EF4-FFF2-40B4-BE49-F238E27FC236}">
                <a16:creationId xmlns:a16="http://schemas.microsoft.com/office/drawing/2014/main" id="{E186093E-4671-6179-7CA3-100169A3EEB0}"/>
              </a:ext>
            </a:extLst>
          </p:cNvPr>
          <p:cNvSpPr/>
          <p:nvPr>
            <p:custDataLst>
              <p:tags r:id="rId100"/>
            </p:custDataLst>
          </p:nvPr>
        </p:nvSpPr>
        <p:spPr>
          <a:xfrm>
            <a:off x="8267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4" name="Rectangle 863">
            <a:extLst>
              <a:ext uri="{FF2B5EF4-FFF2-40B4-BE49-F238E27FC236}">
                <a16:creationId xmlns:a16="http://schemas.microsoft.com/office/drawing/2014/main" id="{226DD8AA-C911-D31F-5E64-205D2C4EEC74}"/>
              </a:ext>
            </a:extLst>
          </p:cNvPr>
          <p:cNvSpPr/>
          <p:nvPr>
            <p:custDataLst>
              <p:tags r:id="rId101"/>
            </p:custDataLst>
          </p:nvPr>
        </p:nvSpPr>
        <p:spPr>
          <a:xfrm>
            <a:off x="83566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5" name="Rectangle 864">
            <a:extLst>
              <a:ext uri="{FF2B5EF4-FFF2-40B4-BE49-F238E27FC236}">
                <a16:creationId xmlns:a16="http://schemas.microsoft.com/office/drawing/2014/main" id="{68AA5166-EF0B-A884-47B7-6C2653C1AB3E}"/>
              </a:ext>
            </a:extLst>
          </p:cNvPr>
          <p:cNvSpPr/>
          <p:nvPr>
            <p:custDataLst>
              <p:tags r:id="rId102"/>
            </p:custDataLst>
          </p:nvPr>
        </p:nvSpPr>
        <p:spPr>
          <a:xfrm>
            <a:off x="8445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6" name="Rectangle 865">
            <a:extLst>
              <a:ext uri="{FF2B5EF4-FFF2-40B4-BE49-F238E27FC236}">
                <a16:creationId xmlns:a16="http://schemas.microsoft.com/office/drawing/2014/main" id="{2F7FB9E0-4DF0-FE7C-3D5A-6518F646E251}"/>
              </a:ext>
            </a:extLst>
          </p:cNvPr>
          <p:cNvSpPr/>
          <p:nvPr>
            <p:custDataLst>
              <p:tags r:id="rId103"/>
            </p:custDataLst>
          </p:nvPr>
        </p:nvSpPr>
        <p:spPr>
          <a:xfrm>
            <a:off x="8534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7" name="Rectangle 866">
            <a:extLst>
              <a:ext uri="{FF2B5EF4-FFF2-40B4-BE49-F238E27FC236}">
                <a16:creationId xmlns:a16="http://schemas.microsoft.com/office/drawing/2014/main" id="{BC26BBBE-FFD3-CA6C-95FB-7B2BE96DEB3C}"/>
              </a:ext>
            </a:extLst>
          </p:cNvPr>
          <p:cNvSpPr/>
          <p:nvPr>
            <p:custDataLst>
              <p:tags r:id="rId104"/>
            </p:custDataLst>
          </p:nvPr>
        </p:nvSpPr>
        <p:spPr>
          <a:xfrm>
            <a:off x="8623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8" name="Rectangle 867">
            <a:extLst>
              <a:ext uri="{FF2B5EF4-FFF2-40B4-BE49-F238E27FC236}">
                <a16:creationId xmlns:a16="http://schemas.microsoft.com/office/drawing/2014/main" id="{02571F49-4111-C769-3E6C-EB7E09F18855}"/>
              </a:ext>
            </a:extLst>
          </p:cNvPr>
          <p:cNvSpPr/>
          <p:nvPr>
            <p:custDataLst>
              <p:tags r:id="rId105"/>
            </p:custDataLst>
          </p:nvPr>
        </p:nvSpPr>
        <p:spPr>
          <a:xfrm>
            <a:off x="8712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9" name="Rectangle 868">
            <a:extLst>
              <a:ext uri="{FF2B5EF4-FFF2-40B4-BE49-F238E27FC236}">
                <a16:creationId xmlns:a16="http://schemas.microsoft.com/office/drawing/2014/main" id="{3D07B2F3-F924-17E5-F1B7-74F6D87780CD}"/>
              </a:ext>
            </a:extLst>
          </p:cNvPr>
          <p:cNvSpPr/>
          <p:nvPr>
            <p:custDataLst>
              <p:tags r:id="rId106"/>
            </p:custDataLst>
          </p:nvPr>
        </p:nvSpPr>
        <p:spPr>
          <a:xfrm>
            <a:off x="8801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0" name="Rectangle 869">
            <a:extLst>
              <a:ext uri="{FF2B5EF4-FFF2-40B4-BE49-F238E27FC236}">
                <a16:creationId xmlns:a16="http://schemas.microsoft.com/office/drawing/2014/main" id="{A86B8ED1-A88D-EEF9-7527-431FAD468C90}"/>
              </a:ext>
            </a:extLst>
          </p:cNvPr>
          <p:cNvSpPr/>
          <p:nvPr>
            <p:custDataLst>
              <p:tags r:id="rId107"/>
            </p:custDataLst>
          </p:nvPr>
        </p:nvSpPr>
        <p:spPr>
          <a:xfrm>
            <a:off x="8978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1" name="Rectangle 870">
            <a:extLst>
              <a:ext uri="{FF2B5EF4-FFF2-40B4-BE49-F238E27FC236}">
                <a16:creationId xmlns:a16="http://schemas.microsoft.com/office/drawing/2014/main" id="{A1EA338E-74B9-3C4E-FC0E-85F59207D9BE}"/>
              </a:ext>
            </a:extLst>
          </p:cNvPr>
          <p:cNvSpPr/>
          <p:nvPr>
            <p:custDataLst>
              <p:tags r:id="rId108"/>
            </p:custDataLst>
          </p:nvPr>
        </p:nvSpPr>
        <p:spPr>
          <a:xfrm>
            <a:off x="9156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2" name="Rectangle 871">
            <a:extLst>
              <a:ext uri="{FF2B5EF4-FFF2-40B4-BE49-F238E27FC236}">
                <a16:creationId xmlns:a16="http://schemas.microsoft.com/office/drawing/2014/main" id="{B5EFB212-4910-DB72-3246-DD09933D10D9}"/>
              </a:ext>
            </a:extLst>
          </p:cNvPr>
          <p:cNvSpPr/>
          <p:nvPr>
            <p:custDataLst>
              <p:tags r:id="rId109"/>
            </p:custDataLst>
          </p:nvPr>
        </p:nvSpPr>
        <p:spPr>
          <a:xfrm>
            <a:off x="9334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3" name="Rectangle 872">
            <a:extLst>
              <a:ext uri="{FF2B5EF4-FFF2-40B4-BE49-F238E27FC236}">
                <a16:creationId xmlns:a16="http://schemas.microsoft.com/office/drawing/2014/main" id="{A84A5D98-6853-46C4-2CA6-22ED31F6F47A}"/>
              </a:ext>
            </a:extLst>
          </p:cNvPr>
          <p:cNvSpPr/>
          <p:nvPr>
            <p:custDataLst>
              <p:tags r:id="rId110"/>
            </p:custDataLst>
          </p:nvPr>
        </p:nvSpPr>
        <p:spPr>
          <a:xfrm>
            <a:off x="9512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4" name="Rectangle 873">
            <a:extLst>
              <a:ext uri="{FF2B5EF4-FFF2-40B4-BE49-F238E27FC236}">
                <a16:creationId xmlns:a16="http://schemas.microsoft.com/office/drawing/2014/main" id="{9AE09B49-8FBF-3EC0-1F56-F7CD46E2D08A}"/>
              </a:ext>
            </a:extLst>
          </p:cNvPr>
          <p:cNvSpPr/>
          <p:nvPr>
            <p:custDataLst>
              <p:tags r:id="rId111"/>
            </p:custDataLst>
          </p:nvPr>
        </p:nvSpPr>
        <p:spPr>
          <a:xfrm>
            <a:off x="9690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5" name="Rectangle 874">
            <a:extLst>
              <a:ext uri="{FF2B5EF4-FFF2-40B4-BE49-F238E27FC236}">
                <a16:creationId xmlns:a16="http://schemas.microsoft.com/office/drawing/2014/main" id="{C0C57BCE-7DB6-C327-3EFD-46252669E0FE}"/>
              </a:ext>
            </a:extLst>
          </p:cNvPr>
          <p:cNvSpPr/>
          <p:nvPr>
            <p:custDataLst>
              <p:tags r:id="rId112"/>
            </p:custDataLst>
          </p:nvPr>
        </p:nvSpPr>
        <p:spPr>
          <a:xfrm>
            <a:off x="9867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6" name="Rectangle 875">
            <a:extLst>
              <a:ext uri="{FF2B5EF4-FFF2-40B4-BE49-F238E27FC236}">
                <a16:creationId xmlns:a16="http://schemas.microsoft.com/office/drawing/2014/main" id="{36D45796-EA5F-92A0-B0C5-8E7431A565BC}"/>
              </a:ext>
            </a:extLst>
          </p:cNvPr>
          <p:cNvSpPr/>
          <p:nvPr>
            <p:custDataLst>
              <p:tags r:id="rId113"/>
            </p:custDataLst>
          </p:nvPr>
        </p:nvSpPr>
        <p:spPr>
          <a:xfrm>
            <a:off x="10045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7" name="Rectangle 876">
            <a:extLst>
              <a:ext uri="{FF2B5EF4-FFF2-40B4-BE49-F238E27FC236}">
                <a16:creationId xmlns:a16="http://schemas.microsoft.com/office/drawing/2014/main" id="{0A40BD76-91D5-9E1D-0510-D745029396DE}"/>
              </a:ext>
            </a:extLst>
          </p:cNvPr>
          <p:cNvSpPr/>
          <p:nvPr>
            <p:custDataLst>
              <p:tags r:id="rId114"/>
            </p:custDataLst>
          </p:nvPr>
        </p:nvSpPr>
        <p:spPr>
          <a:xfrm>
            <a:off x="10223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8" name="Rectangle 877">
            <a:extLst>
              <a:ext uri="{FF2B5EF4-FFF2-40B4-BE49-F238E27FC236}">
                <a16:creationId xmlns:a16="http://schemas.microsoft.com/office/drawing/2014/main" id="{71331CE2-5703-85CE-66B5-20BD22E457BB}"/>
              </a:ext>
            </a:extLst>
          </p:cNvPr>
          <p:cNvSpPr/>
          <p:nvPr>
            <p:custDataLst>
              <p:tags r:id="rId115"/>
            </p:custDataLst>
          </p:nvPr>
        </p:nvSpPr>
        <p:spPr>
          <a:xfrm>
            <a:off x="10312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9" name="Rectangle 878">
            <a:extLst>
              <a:ext uri="{FF2B5EF4-FFF2-40B4-BE49-F238E27FC236}">
                <a16:creationId xmlns:a16="http://schemas.microsoft.com/office/drawing/2014/main" id="{5B1A260F-AF8B-63FC-E81B-162D20E2C85D}"/>
              </a:ext>
            </a:extLst>
          </p:cNvPr>
          <p:cNvSpPr/>
          <p:nvPr>
            <p:custDataLst>
              <p:tags r:id="rId116"/>
            </p:custDataLst>
          </p:nvPr>
        </p:nvSpPr>
        <p:spPr>
          <a:xfrm>
            <a:off x="10401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0" name="Rectangle 879">
            <a:extLst>
              <a:ext uri="{FF2B5EF4-FFF2-40B4-BE49-F238E27FC236}">
                <a16:creationId xmlns:a16="http://schemas.microsoft.com/office/drawing/2014/main" id="{0C509E57-190C-D058-9476-72812243C6F9}"/>
              </a:ext>
            </a:extLst>
          </p:cNvPr>
          <p:cNvSpPr/>
          <p:nvPr>
            <p:custDataLst>
              <p:tags r:id="rId117"/>
            </p:custDataLst>
          </p:nvPr>
        </p:nvSpPr>
        <p:spPr>
          <a:xfrm>
            <a:off x="10490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1" name="Rectangle 880">
            <a:extLst>
              <a:ext uri="{FF2B5EF4-FFF2-40B4-BE49-F238E27FC236}">
                <a16:creationId xmlns:a16="http://schemas.microsoft.com/office/drawing/2014/main" id="{92948420-0BA9-AC12-865E-210D08570685}"/>
              </a:ext>
            </a:extLst>
          </p:cNvPr>
          <p:cNvSpPr/>
          <p:nvPr>
            <p:custDataLst>
              <p:tags r:id="rId118"/>
            </p:custDataLst>
          </p:nvPr>
        </p:nvSpPr>
        <p:spPr>
          <a:xfrm>
            <a:off x="10579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2" name="Rectangle 881">
            <a:extLst>
              <a:ext uri="{FF2B5EF4-FFF2-40B4-BE49-F238E27FC236}">
                <a16:creationId xmlns:a16="http://schemas.microsoft.com/office/drawing/2014/main" id="{4AD8B2CB-2D86-8876-223D-E202AA1F227F}"/>
              </a:ext>
            </a:extLst>
          </p:cNvPr>
          <p:cNvSpPr/>
          <p:nvPr>
            <p:custDataLst>
              <p:tags r:id="rId119"/>
            </p:custDataLst>
          </p:nvPr>
        </p:nvSpPr>
        <p:spPr>
          <a:xfrm>
            <a:off x="106680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3" name="Rectangle 882">
            <a:extLst>
              <a:ext uri="{FF2B5EF4-FFF2-40B4-BE49-F238E27FC236}">
                <a16:creationId xmlns:a16="http://schemas.microsoft.com/office/drawing/2014/main" id="{70EEFD11-44A7-928B-9AA0-61BA3A97603C}"/>
              </a:ext>
            </a:extLst>
          </p:cNvPr>
          <p:cNvSpPr/>
          <p:nvPr>
            <p:custDataLst>
              <p:tags r:id="rId120"/>
            </p:custDataLst>
          </p:nvPr>
        </p:nvSpPr>
        <p:spPr>
          <a:xfrm>
            <a:off x="10756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4" name="Rectangle 883">
            <a:extLst>
              <a:ext uri="{FF2B5EF4-FFF2-40B4-BE49-F238E27FC236}">
                <a16:creationId xmlns:a16="http://schemas.microsoft.com/office/drawing/2014/main" id="{275EEEB8-2AF7-23E1-DC64-91322228EFB0}"/>
              </a:ext>
            </a:extLst>
          </p:cNvPr>
          <p:cNvSpPr/>
          <p:nvPr>
            <p:custDataLst>
              <p:tags r:id="rId121"/>
            </p:custDataLst>
          </p:nvPr>
        </p:nvSpPr>
        <p:spPr>
          <a:xfrm>
            <a:off x="89789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5" name="Rectangle 884">
            <a:extLst>
              <a:ext uri="{FF2B5EF4-FFF2-40B4-BE49-F238E27FC236}">
                <a16:creationId xmlns:a16="http://schemas.microsoft.com/office/drawing/2014/main" id="{825BCDB7-1F91-FBD5-7D89-4F863379BF26}"/>
              </a:ext>
            </a:extLst>
          </p:cNvPr>
          <p:cNvSpPr/>
          <p:nvPr>
            <p:custDataLst>
              <p:tags r:id="rId122"/>
            </p:custDataLst>
          </p:nvPr>
        </p:nvSpPr>
        <p:spPr>
          <a:xfrm>
            <a:off x="92456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6" name="Rectangle 885">
            <a:extLst>
              <a:ext uri="{FF2B5EF4-FFF2-40B4-BE49-F238E27FC236}">
                <a16:creationId xmlns:a16="http://schemas.microsoft.com/office/drawing/2014/main" id="{36921F6C-E1B0-25FF-5699-29972D176227}"/>
              </a:ext>
            </a:extLst>
          </p:cNvPr>
          <p:cNvSpPr/>
          <p:nvPr>
            <p:custDataLst>
              <p:tags r:id="rId123"/>
            </p:custDataLst>
          </p:nvPr>
        </p:nvSpPr>
        <p:spPr>
          <a:xfrm>
            <a:off x="93345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7" name="Rectangle 886">
            <a:extLst>
              <a:ext uri="{FF2B5EF4-FFF2-40B4-BE49-F238E27FC236}">
                <a16:creationId xmlns:a16="http://schemas.microsoft.com/office/drawing/2014/main" id="{38129A65-2B28-9162-1E4C-B2B21F3DE5C8}"/>
              </a:ext>
            </a:extLst>
          </p:cNvPr>
          <p:cNvSpPr/>
          <p:nvPr>
            <p:custDataLst>
              <p:tags r:id="rId124"/>
            </p:custDataLst>
          </p:nvPr>
        </p:nvSpPr>
        <p:spPr>
          <a:xfrm>
            <a:off x="95123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8" name="Rectangle 887">
            <a:extLst>
              <a:ext uri="{FF2B5EF4-FFF2-40B4-BE49-F238E27FC236}">
                <a16:creationId xmlns:a16="http://schemas.microsoft.com/office/drawing/2014/main" id="{EB86E62A-9226-ABDC-DAC5-CB1E7031075A}"/>
              </a:ext>
            </a:extLst>
          </p:cNvPr>
          <p:cNvSpPr/>
          <p:nvPr>
            <p:custDataLst>
              <p:tags r:id="rId125"/>
            </p:custDataLst>
          </p:nvPr>
        </p:nvSpPr>
        <p:spPr>
          <a:xfrm>
            <a:off x="100457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9" name="Rectangle 888">
            <a:extLst>
              <a:ext uri="{FF2B5EF4-FFF2-40B4-BE49-F238E27FC236}">
                <a16:creationId xmlns:a16="http://schemas.microsoft.com/office/drawing/2014/main" id="{DB009E6A-E239-8D55-DED1-CE829D655E19}"/>
              </a:ext>
            </a:extLst>
          </p:cNvPr>
          <p:cNvSpPr/>
          <p:nvPr>
            <p:custDataLst>
              <p:tags r:id="rId126"/>
            </p:custDataLst>
          </p:nvPr>
        </p:nvSpPr>
        <p:spPr>
          <a:xfrm>
            <a:off x="8267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0" name="Rectangle 889">
            <a:extLst>
              <a:ext uri="{FF2B5EF4-FFF2-40B4-BE49-F238E27FC236}">
                <a16:creationId xmlns:a16="http://schemas.microsoft.com/office/drawing/2014/main" id="{209E6BE6-EC70-7DFF-3002-CE4EBE548ED9}"/>
              </a:ext>
            </a:extLst>
          </p:cNvPr>
          <p:cNvSpPr/>
          <p:nvPr>
            <p:custDataLst>
              <p:tags r:id="rId127"/>
            </p:custDataLst>
          </p:nvPr>
        </p:nvSpPr>
        <p:spPr>
          <a:xfrm>
            <a:off x="8623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1" name="Rectangle 890">
            <a:extLst>
              <a:ext uri="{FF2B5EF4-FFF2-40B4-BE49-F238E27FC236}">
                <a16:creationId xmlns:a16="http://schemas.microsoft.com/office/drawing/2014/main" id="{0C55375A-07AE-B82E-ADBA-1478AA523A95}"/>
              </a:ext>
            </a:extLst>
          </p:cNvPr>
          <p:cNvSpPr/>
          <p:nvPr>
            <p:custDataLst>
              <p:tags r:id="rId128"/>
            </p:custDataLst>
          </p:nvPr>
        </p:nvSpPr>
        <p:spPr>
          <a:xfrm>
            <a:off x="8801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2" name="Rectangle 2781">
            <a:extLst>
              <a:ext uri="{FF2B5EF4-FFF2-40B4-BE49-F238E27FC236}">
                <a16:creationId xmlns:a16="http://schemas.microsoft.com/office/drawing/2014/main" id="{FBCFDFCD-880E-AAF0-51F3-73BF2573CEDC}"/>
              </a:ext>
            </a:extLst>
          </p:cNvPr>
          <p:cNvSpPr/>
          <p:nvPr>
            <p:custDataLst>
              <p:tags r:id="rId129"/>
            </p:custDataLst>
          </p:nvPr>
        </p:nvSpPr>
        <p:spPr>
          <a:xfrm>
            <a:off x="8890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3" name="Rectangle 2782">
            <a:extLst>
              <a:ext uri="{FF2B5EF4-FFF2-40B4-BE49-F238E27FC236}">
                <a16:creationId xmlns:a16="http://schemas.microsoft.com/office/drawing/2014/main" id="{E36D7403-BD42-93B4-5F39-7AAE8B7BA441}"/>
              </a:ext>
            </a:extLst>
          </p:cNvPr>
          <p:cNvSpPr/>
          <p:nvPr>
            <p:custDataLst>
              <p:tags r:id="rId130"/>
            </p:custDataLst>
          </p:nvPr>
        </p:nvSpPr>
        <p:spPr>
          <a:xfrm>
            <a:off x="8978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4" name="Rectangle 2783">
            <a:extLst>
              <a:ext uri="{FF2B5EF4-FFF2-40B4-BE49-F238E27FC236}">
                <a16:creationId xmlns:a16="http://schemas.microsoft.com/office/drawing/2014/main" id="{17AC1C55-24D0-8918-D9F8-663573F60A51}"/>
              </a:ext>
            </a:extLst>
          </p:cNvPr>
          <p:cNvSpPr/>
          <p:nvPr>
            <p:custDataLst>
              <p:tags r:id="rId131"/>
            </p:custDataLst>
          </p:nvPr>
        </p:nvSpPr>
        <p:spPr>
          <a:xfrm>
            <a:off x="90678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5" name="Rectangle 2784">
            <a:extLst>
              <a:ext uri="{FF2B5EF4-FFF2-40B4-BE49-F238E27FC236}">
                <a16:creationId xmlns:a16="http://schemas.microsoft.com/office/drawing/2014/main" id="{A7DB54F9-4659-3846-4C53-86B5B094CD69}"/>
              </a:ext>
            </a:extLst>
          </p:cNvPr>
          <p:cNvSpPr/>
          <p:nvPr>
            <p:custDataLst>
              <p:tags r:id="rId132"/>
            </p:custDataLst>
          </p:nvPr>
        </p:nvSpPr>
        <p:spPr>
          <a:xfrm>
            <a:off x="9334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6" name="Rectangle 2785">
            <a:extLst>
              <a:ext uri="{FF2B5EF4-FFF2-40B4-BE49-F238E27FC236}">
                <a16:creationId xmlns:a16="http://schemas.microsoft.com/office/drawing/2014/main" id="{CE2B0841-42D6-BC67-F992-4325131F10C7}"/>
              </a:ext>
            </a:extLst>
          </p:cNvPr>
          <p:cNvSpPr/>
          <p:nvPr>
            <p:custDataLst>
              <p:tags r:id="rId133"/>
            </p:custDataLst>
          </p:nvPr>
        </p:nvSpPr>
        <p:spPr>
          <a:xfrm>
            <a:off x="9423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7" name="Rectangle 2786">
            <a:extLst>
              <a:ext uri="{FF2B5EF4-FFF2-40B4-BE49-F238E27FC236}">
                <a16:creationId xmlns:a16="http://schemas.microsoft.com/office/drawing/2014/main" id="{AB6C952F-2664-7652-EC0F-C721220EAA61}"/>
              </a:ext>
            </a:extLst>
          </p:cNvPr>
          <p:cNvSpPr/>
          <p:nvPr>
            <p:custDataLst>
              <p:tags r:id="rId134"/>
            </p:custDataLst>
          </p:nvPr>
        </p:nvSpPr>
        <p:spPr>
          <a:xfrm>
            <a:off x="9512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8" name="Rectangle 2787">
            <a:extLst>
              <a:ext uri="{FF2B5EF4-FFF2-40B4-BE49-F238E27FC236}">
                <a16:creationId xmlns:a16="http://schemas.microsoft.com/office/drawing/2014/main" id="{DD17D5F1-D5B2-8BAF-137F-A6889B70749A}"/>
              </a:ext>
            </a:extLst>
          </p:cNvPr>
          <p:cNvSpPr/>
          <p:nvPr>
            <p:custDataLst>
              <p:tags r:id="rId135"/>
            </p:custDataLst>
          </p:nvPr>
        </p:nvSpPr>
        <p:spPr>
          <a:xfrm>
            <a:off x="9601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9" name="Rectangle 2788">
            <a:extLst>
              <a:ext uri="{FF2B5EF4-FFF2-40B4-BE49-F238E27FC236}">
                <a16:creationId xmlns:a16="http://schemas.microsoft.com/office/drawing/2014/main" id="{FED156F5-E190-E664-AB2F-D2D61DBD7DAD}"/>
              </a:ext>
            </a:extLst>
          </p:cNvPr>
          <p:cNvSpPr/>
          <p:nvPr>
            <p:custDataLst>
              <p:tags r:id="rId136"/>
            </p:custDataLst>
          </p:nvPr>
        </p:nvSpPr>
        <p:spPr>
          <a:xfrm>
            <a:off x="9690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0" name="Rectangle 2789">
            <a:extLst>
              <a:ext uri="{FF2B5EF4-FFF2-40B4-BE49-F238E27FC236}">
                <a16:creationId xmlns:a16="http://schemas.microsoft.com/office/drawing/2014/main" id="{B5B80C25-2D34-DC57-6E85-624D5C333DD8}"/>
              </a:ext>
            </a:extLst>
          </p:cNvPr>
          <p:cNvSpPr/>
          <p:nvPr>
            <p:custDataLst>
              <p:tags r:id="rId137"/>
            </p:custDataLst>
          </p:nvPr>
        </p:nvSpPr>
        <p:spPr>
          <a:xfrm>
            <a:off x="9779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1" name="Rectangle 2790">
            <a:extLst>
              <a:ext uri="{FF2B5EF4-FFF2-40B4-BE49-F238E27FC236}">
                <a16:creationId xmlns:a16="http://schemas.microsoft.com/office/drawing/2014/main" id="{84963F38-8105-2391-2060-56EEB832C1D9}"/>
              </a:ext>
            </a:extLst>
          </p:cNvPr>
          <p:cNvSpPr/>
          <p:nvPr>
            <p:custDataLst>
              <p:tags r:id="rId138"/>
            </p:custDataLst>
          </p:nvPr>
        </p:nvSpPr>
        <p:spPr>
          <a:xfrm>
            <a:off x="9867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2" name="Rectangle 2791">
            <a:extLst>
              <a:ext uri="{FF2B5EF4-FFF2-40B4-BE49-F238E27FC236}">
                <a16:creationId xmlns:a16="http://schemas.microsoft.com/office/drawing/2014/main" id="{EF26AED7-AC6E-F603-0F67-02F0A2D9E359}"/>
              </a:ext>
            </a:extLst>
          </p:cNvPr>
          <p:cNvSpPr/>
          <p:nvPr>
            <p:custDataLst>
              <p:tags r:id="rId139"/>
            </p:custDataLst>
          </p:nvPr>
        </p:nvSpPr>
        <p:spPr>
          <a:xfrm>
            <a:off x="10045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3" name="Rectangle 2792">
            <a:extLst>
              <a:ext uri="{FF2B5EF4-FFF2-40B4-BE49-F238E27FC236}">
                <a16:creationId xmlns:a16="http://schemas.microsoft.com/office/drawing/2014/main" id="{6105554F-2457-5799-EC2D-B2AC89BB0508}"/>
              </a:ext>
            </a:extLst>
          </p:cNvPr>
          <p:cNvSpPr/>
          <p:nvPr>
            <p:custDataLst>
              <p:tags r:id="rId140"/>
            </p:custDataLst>
          </p:nvPr>
        </p:nvSpPr>
        <p:spPr>
          <a:xfrm>
            <a:off x="101346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4" name="Rectangle 2793">
            <a:extLst>
              <a:ext uri="{FF2B5EF4-FFF2-40B4-BE49-F238E27FC236}">
                <a16:creationId xmlns:a16="http://schemas.microsoft.com/office/drawing/2014/main" id="{20452B50-494C-CD7D-927C-3554B8CDEFBE}"/>
              </a:ext>
            </a:extLst>
          </p:cNvPr>
          <p:cNvSpPr/>
          <p:nvPr>
            <p:custDataLst>
              <p:tags r:id="rId141"/>
            </p:custDataLst>
          </p:nvPr>
        </p:nvSpPr>
        <p:spPr>
          <a:xfrm>
            <a:off x="10223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5" name="Rectangle 2794">
            <a:extLst>
              <a:ext uri="{FF2B5EF4-FFF2-40B4-BE49-F238E27FC236}">
                <a16:creationId xmlns:a16="http://schemas.microsoft.com/office/drawing/2014/main" id="{A39D1592-CA4B-D097-50A2-2134F560EB53}"/>
              </a:ext>
            </a:extLst>
          </p:cNvPr>
          <p:cNvSpPr/>
          <p:nvPr>
            <p:custDataLst>
              <p:tags r:id="rId142"/>
            </p:custDataLst>
          </p:nvPr>
        </p:nvSpPr>
        <p:spPr>
          <a:xfrm>
            <a:off x="10312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6" name="Rectangle 2795">
            <a:extLst>
              <a:ext uri="{FF2B5EF4-FFF2-40B4-BE49-F238E27FC236}">
                <a16:creationId xmlns:a16="http://schemas.microsoft.com/office/drawing/2014/main" id="{A8C16856-3B2C-C1D7-EAD3-17EDA7614327}"/>
              </a:ext>
            </a:extLst>
          </p:cNvPr>
          <p:cNvSpPr/>
          <p:nvPr>
            <p:custDataLst>
              <p:tags r:id="rId143"/>
            </p:custDataLst>
          </p:nvPr>
        </p:nvSpPr>
        <p:spPr>
          <a:xfrm>
            <a:off x="10401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7" name="Rectangle 2796">
            <a:extLst>
              <a:ext uri="{FF2B5EF4-FFF2-40B4-BE49-F238E27FC236}">
                <a16:creationId xmlns:a16="http://schemas.microsoft.com/office/drawing/2014/main" id="{9234D583-C20D-51B0-E304-29F37D838A7A}"/>
              </a:ext>
            </a:extLst>
          </p:cNvPr>
          <p:cNvSpPr/>
          <p:nvPr>
            <p:custDataLst>
              <p:tags r:id="rId144"/>
            </p:custDataLst>
          </p:nvPr>
        </p:nvSpPr>
        <p:spPr>
          <a:xfrm>
            <a:off x="10490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8" name="Rectangle 2797">
            <a:extLst>
              <a:ext uri="{FF2B5EF4-FFF2-40B4-BE49-F238E27FC236}">
                <a16:creationId xmlns:a16="http://schemas.microsoft.com/office/drawing/2014/main" id="{807FE83F-A509-54D7-E0E5-8E4B0987D514}"/>
              </a:ext>
            </a:extLst>
          </p:cNvPr>
          <p:cNvSpPr/>
          <p:nvPr>
            <p:custDataLst>
              <p:tags r:id="rId145"/>
            </p:custDataLst>
          </p:nvPr>
        </p:nvSpPr>
        <p:spPr>
          <a:xfrm>
            <a:off x="10756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9" name="Rectangle 2798">
            <a:extLst>
              <a:ext uri="{FF2B5EF4-FFF2-40B4-BE49-F238E27FC236}">
                <a16:creationId xmlns:a16="http://schemas.microsoft.com/office/drawing/2014/main" id="{18D19F26-9531-0194-5EA6-355405621FA5}"/>
              </a:ext>
            </a:extLst>
          </p:cNvPr>
          <p:cNvSpPr/>
          <p:nvPr>
            <p:custDataLst>
              <p:tags r:id="rId146"/>
            </p:custDataLst>
          </p:nvPr>
        </p:nvSpPr>
        <p:spPr>
          <a:xfrm>
            <a:off x="82677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0" name="Rectangle 2799">
            <a:extLst>
              <a:ext uri="{FF2B5EF4-FFF2-40B4-BE49-F238E27FC236}">
                <a16:creationId xmlns:a16="http://schemas.microsoft.com/office/drawing/2014/main" id="{DE1E8AC3-F68B-20F6-9EA6-8B3B11D9209C}"/>
              </a:ext>
            </a:extLst>
          </p:cNvPr>
          <p:cNvSpPr/>
          <p:nvPr>
            <p:custDataLst>
              <p:tags r:id="rId147"/>
            </p:custDataLst>
          </p:nvPr>
        </p:nvSpPr>
        <p:spPr>
          <a:xfrm>
            <a:off x="8445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1" name="Rectangle 2800">
            <a:extLst>
              <a:ext uri="{FF2B5EF4-FFF2-40B4-BE49-F238E27FC236}">
                <a16:creationId xmlns:a16="http://schemas.microsoft.com/office/drawing/2014/main" id="{232ECC3E-1D6A-FD11-C148-AA542AC3B078}"/>
              </a:ext>
            </a:extLst>
          </p:cNvPr>
          <p:cNvSpPr/>
          <p:nvPr>
            <p:custDataLst>
              <p:tags r:id="rId148"/>
            </p:custDataLst>
          </p:nvPr>
        </p:nvSpPr>
        <p:spPr>
          <a:xfrm>
            <a:off x="8534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2" name="Rectangle 2801">
            <a:extLst>
              <a:ext uri="{FF2B5EF4-FFF2-40B4-BE49-F238E27FC236}">
                <a16:creationId xmlns:a16="http://schemas.microsoft.com/office/drawing/2014/main" id="{26521939-69BB-ABA4-5229-A9E6BB3C73BC}"/>
              </a:ext>
            </a:extLst>
          </p:cNvPr>
          <p:cNvSpPr/>
          <p:nvPr>
            <p:custDataLst>
              <p:tags r:id="rId149"/>
            </p:custDataLst>
          </p:nvPr>
        </p:nvSpPr>
        <p:spPr>
          <a:xfrm>
            <a:off x="8712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3" name="Rectangle 2802">
            <a:extLst>
              <a:ext uri="{FF2B5EF4-FFF2-40B4-BE49-F238E27FC236}">
                <a16:creationId xmlns:a16="http://schemas.microsoft.com/office/drawing/2014/main" id="{E39475DA-4F3C-780E-D249-ADC7ABCD9E8C}"/>
              </a:ext>
            </a:extLst>
          </p:cNvPr>
          <p:cNvSpPr/>
          <p:nvPr>
            <p:custDataLst>
              <p:tags r:id="rId150"/>
            </p:custDataLst>
          </p:nvPr>
        </p:nvSpPr>
        <p:spPr>
          <a:xfrm>
            <a:off x="8890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4" name="Rectangle 2803">
            <a:extLst>
              <a:ext uri="{FF2B5EF4-FFF2-40B4-BE49-F238E27FC236}">
                <a16:creationId xmlns:a16="http://schemas.microsoft.com/office/drawing/2014/main" id="{57B07F02-03D4-7C42-40C8-4FEFFC78B482}"/>
              </a:ext>
            </a:extLst>
          </p:cNvPr>
          <p:cNvSpPr/>
          <p:nvPr>
            <p:custDataLst>
              <p:tags r:id="rId151"/>
            </p:custDataLst>
          </p:nvPr>
        </p:nvSpPr>
        <p:spPr>
          <a:xfrm>
            <a:off x="9334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5" name="Rectangle 2804">
            <a:extLst>
              <a:ext uri="{FF2B5EF4-FFF2-40B4-BE49-F238E27FC236}">
                <a16:creationId xmlns:a16="http://schemas.microsoft.com/office/drawing/2014/main" id="{EE85E93B-E26E-1691-5E13-ED547A24E5AC}"/>
              </a:ext>
            </a:extLst>
          </p:cNvPr>
          <p:cNvSpPr/>
          <p:nvPr>
            <p:custDataLst>
              <p:tags r:id="rId152"/>
            </p:custDataLst>
          </p:nvPr>
        </p:nvSpPr>
        <p:spPr>
          <a:xfrm>
            <a:off x="101346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6" name="Rectangle 2805">
            <a:extLst>
              <a:ext uri="{FF2B5EF4-FFF2-40B4-BE49-F238E27FC236}">
                <a16:creationId xmlns:a16="http://schemas.microsoft.com/office/drawing/2014/main" id="{4D94385A-97D6-5746-64B2-0AA786E64D64}"/>
              </a:ext>
            </a:extLst>
          </p:cNvPr>
          <p:cNvSpPr/>
          <p:nvPr>
            <p:custDataLst>
              <p:tags r:id="rId153"/>
            </p:custDataLst>
          </p:nvPr>
        </p:nvSpPr>
        <p:spPr>
          <a:xfrm>
            <a:off x="10223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7" name="Rectangle 2806">
            <a:extLst>
              <a:ext uri="{FF2B5EF4-FFF2-40B4-BE49-F238E27FC236}">
                <a16:creationId xmlns:a16="http://schemas.microsoft.com/office/drawing/2014/main" id="{3292BD26-C9D2-B42C-E714-48CFB0AF52C3}"/>
              </a:ext>
            </a:extLst>
          </p:cNvPr>
          <p:cNvSpPr/>
          <p:nvPr>
            <p:custDataLst>
              <p:tags r:id="rId154"/>
            </p:custDataLst>
          </p:nvPr>
        </p:nvSpPr>
        <p:spPr>
          <a:xfrm>
            <a:off x="10312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8" name="Rectangle 2807">
            <a:extLst>
              <a:ext uri="{FF2B5EF4-FFF2-40B4-BE49-F238E27FC236}">
                <a16:creationId xmlns:a16="http://schemas.microsoft.com/office/drawing/2014/main" id="{E2F48F40-9329-41B4-AEBD-5AEA9617C17D}"/>
              </a:ext>
            </a:extLst>
          </p:cNvPr>
          <p:cNvSpPr/>
          <p:nvPr>
            <p:custDataLst>
              <p:tags r:id="rId155"/>
            </p:custDataLst>
          </p:nvPr>
        </p:nvSpPr>
        <p:spPr>
          <a:xfrm>
            <a:off x="104013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9" name="Rectangle 2808">
            <a:extLst>
              <a:ext uri="{FF2B5EF4-FFF2-40B4-BE49-F238E27FC236}">
                <a16:creationId xmlns:a16="http://schemas.microsoft.com/office/drawing/2014/main" id="{9B1D2A75-B4D0-E4DF-F752-73484501B4A2}"/>
              </a:ext>
            </a:extLst>
          </p:cNvPr>
          <p:cNvSpPr/>
          <p:nvPr>
            <p:custDataLst>
              <p:tags r:id="rId156"/>
            </p:custDataLst>
          </p:nvPr>
        </p:nvSpPr>
        <p:spPr>
          <a:xfrm>
            <a:off x="10490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0" name="Rectangle 2809">
            <a:extLst>
              <a:ext uri="{FF2B5EF4-FFF2-40B4-BE49-F238E27FC236}">
                <a16:creationId xmlns:a16="http://schemas.microsoft.com/office/drawing/2014/main" id="{A518B898-E1A0-FFBF-E9E0-E8D38EC3DE52}"/>
              </a:ext>
            </a:extLst>
          </p:cNvPr>
          <p:cNvSpPr/>
          <p:nvPr>
            <p:custDataLst>
              <p:tags r:id="rId157"/>
            </p:custDataLst>
          </p:nvPr>
        </p:nvSpPr>
        <p:spPr>
          <a:xfrm>
            <a:off x="105791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1" name="Rectangle 2810">
            <a:extLst>
              <a:ext uri="{FF2B5EF4-FFF2-40B4-BE49-F238E27FC236}">
                <a16:creationId xmlns:a16="http://schemas.microsoft.com/office/drawing/2014/main" id="{7B24773F-0DBE-F6A5-D5D2-0DAC95442009}"/>
              </a:ext>
            </a:extLst>
          </p:cNvPr>
          <p:cNvSpPr/>
          <p:nvPr>
            <p:custDataLst>
              <p:tags r:id="rId158"/>
            </p:custDataLst>
          </p:nvPr>
        </p:nvSpPr>
        <p:spPr>
          <a:xfrm>
            <a:off x="10668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2" name="Rectangle 2811">
            <a:extLst>
              <a:ext uri="{FF2B5EF4-FFF2-40B4-BE49-F238E27FC236}">
                <a16:creationId xmlns:a16="http://schemas.microsoft.com/office/drawing/2014/main" id="{AC39D76E-0143-0729-6F0A-D59676FE493F}"/>
              </a:ext>
            </a:extLst>
          </p:cNvPr>
          <p:cNvSpPr/>
          <p:nvPr>
            <p:custDataLst>
              <p:tags r:id="rId159"/>
            </p:custDataLst>
          </p:nvPr>
        </p:nvSpPr>
        <p:spPr>
          <a:xfrm>
            <a:off x="107569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3" name="Rectangle 2812">
            <a:extLst>
              <a:ext uri="{FF2B5EF4-FFF2-40B4-BE49-F238E27FC236}">
                <a16:creationId xmlns:a16="http://schemas.microsoft.com/office/drawing/2014/main" id="{EAC27585-4FF9-C9D3-2A74-4EE2CA157102}"/>
              </a:ext>
            </a:extLst>
          </p:cNvPr>
          <p:cNvSpPr/>
          <p:nvPr>
            <p:custDataLst>
              <p:tags r:id="rId160"/>
            </p:custDataLst>
          </p:nvPr>
        </p:nvSpPr>
        <p:spPr>
          <a:xfrm>
            <a:off x="8356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4" name="Rectangle 2813">
            <a:extLst>
              <a:ext uri="{FF2B5EF4-FFF2-40B4-BE49-F238E27FC236}">
                <a16:creationId xmlns:a16="http://schemas.microsoft.com/office/drawing/2014/main" id="{ACE20064-5A42-861C-2C5E-53BBD1679D1A}"/>
              </a:ext>
            </a:extLst>
          </p:cNvPr>
          <p:cNvSpPr/>
          <p:nvPr>
            <p:custDataLst>
              <p:tags r:id="rId161"/>
            </p:custDataLst>
          </p:nvPr>
        </p:nvSpPr>
        <p:spPr>
          <a:xfrm>
            <a:off x="8445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5" name="Rectangle 2814">
            <a:extLst>
              <a:ext uri="{FF2B5EF4-FFF2-40B4-BE49-F238E27FC236}">
                <a16:creationId xmlns:a16="http://schemas.microsoft.com/office/drawing/2014/main" id="{A9B3B772-A54D-E1F3-897C-C713F06E80D2}"/>
              </a:ext>
            </a:extLst>
          </p:cNvPr>
          <p:cNvSpPr/>
          <p:nvPr>
            <p:custDataLst>
              <p:tags r:id="rId162"/>
            </p:custDataLst>
          </p:nvPr>
        </p:nvSpPr>
        <p:spPr>
          <a:xfrm>
            <a:off x="88011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6" name="Rectangle 2815">
            <a:extLst>
              <a:ext uri="{FF2B5EF4-FFF2-40B4-BE49-F238E27FC236}">
                <a16:creationId xmlns:a16="http://schemas.microsoft.com/office/drawing/2014/main" id="{77779CB3-A693-8186-DA9F-70ED964792C9}"/>
              </a:ext>
            </a:extLst>
          </p:cNvPr>
          <p:cNvSpPr/>
          <p:nvPr>
            <p:custDataLst>
              <p:tags r:id="rId163"/>
            </p:custDataLst>
          </p:nvPr>
        </p:nvSpPr>
        <p:spPr>
          <a:xfrm>
            <a:off x="8978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7" name="Rectangle 2816">
            <a:extLst>
              <a:ext uri="{FF2B5EF4-FFF2-40B4-BE49-F238E27FC236}">
                <a16:creationId xmlns:a16="http://schemas.microsoft.com/office/drawing/2014/main" id="{431E1B42-E346-DFE7-6191-7662E6B8BC32}"/>
              </a:ext>
            </a:extLst>
          </p:cNvPr>
          <p:cNvSpPr/>
          <p:nvPr>
            <p:custDataLst>
              <p:tags r:id="rId164"/>
            </p:custDataLst>
          </p:nvPr>
        </p:nvSpPr>
        <p:spPr>
          <a:xfrm>
            <a:off x="90678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8" name="Rectangle 2817">
            <a:extLst>
              <a:ext uri="{FF2B5EF4-FFF2-40B4-BE49-F238E27FC236}">
                <a16:creationId xmlns:a16="http://schemas.microsoft.com/office/drawing/2014/main" id="{4C4B72FE-A066-4AA2-8AA7-8B5E5FB56DE7}"/>
              </a:ext>
            </a:extLst>
          </p:cNvPr>
          <p:cNvSpPr/>
          <p:nvPr>
            <p:custDataLst>
              <p:tags r:id="rId165"/>
            </p:custDataLst>
          </p:nvPr>
        </p:nvSpPr>
        <p:spPr>
          <a:xfrm>
            <a:off x="9334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9" name="Rectangle 2818">
            <a:extLst>
              <a:ext uri="{FF2B5EF4-FFF2-40B4-BE49-F238E27FC236}">
                <a16:creationId xmlns:a16="http://schemas.microsoft.com/office/drawing/2014/main" id="{BCC434BE-E9CE-24E7-2C9E-960EF4FE3229}"/>
              </a:ext>
            </a:extLst>
          </p:cNvPr>
          <p:cNvSpPr/>
          <p:nvPr>
            <p:custDataLst>
              <p:tags r:id="rId166"/>
            </p:custDataLst>
          </p:nvPr>
        </p:nvSpPr>
        <p:spPr>
          <a:xfrm>
            <a:off x="94234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0" name="Rectangle 2819">
            <a:extLst>
              <a:ext uri="{FF2B5EF4-FFF2-40B4-BE49-F238E27FC236}">
                <a16:creationId xmlns:a16="http://schemas.microsoft.com/office/drawing/2014/main" id="{2C81B158-160B-D324-9473-E83848AA5039}"/>
              </a:ext>
            </a:extLst>
          </p:cNvPr>
          <p:cNvSpPr/>
          <p:nvPr>
            <p:custDataLst>
              <p:tags r:id="rId167"/>
            </p:custDataLst>
          </p:nvPr>
        </p:nvSpPr>
        <p:spPr>
          <a:xfrm>
            <a:off x="9512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1" name="Rectangle 2820">
            <a:extLst>
              <a:ext uri="{FF2B5EF4-FFF2-40B4-BE49-F238E27FC236}">
                <a16:creationId xmlns:a16="http://schemas.microsoft.com/office/drawing/2014/main" id="{43030927-0EFD-FFD6-6A93-61C326AFC911}"/>
              </a:ext>
            </a:extLst>
          </p:cNvPr>
          <p:cNvSpPr/>
          <p:nvPr>
            <p:custDataLst>
              <p:tags r:id="rId168"/>
            </p:custDataLst>
          </p:nvPr>
        </p:nvSpPr>
        <p:spPr>
          <a:xfrm>
            <a:off x="96012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2" name="Rectangle 2821">
            <a:extLst>
              <a:ext uri="{FF2B5EF4-FFF2-40B4-BE49-F238E27FC236}">
                <a16:creationId xmlns:a16="http://schemas.microsoft.com/office/drawing/2014/main" id="{B2BECD5D-81EC-A1C6-BED5-E7C62AC7A609}"/>
              </a:ext>
            </a:extLst>
          </p:cNvPr>
          <p:cNvSpPr/>
          <p:nvPr>
            <p:custDataLst>
              <p:tags r:id="rId169"/>
            </p:custDataLst>
          </p:nvPr>
        </p:nvSpPr>
        <p:spPr>
          <a:xfrm>
            <a:off x="97790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3" name="Rectangle 2822">
            <a:extLst>
              <a:ext uri="{FF2B5EF4-FFF2-40B4-BE49-F238E27FC236}">
                <a16:creationId xmlns:a16="http://schemas.microsoft.com/office/drawing/2014/main" id="{FA7D2302-EEBA-E374-DFC9-E61C39972052}"/>
              </a:ext>
            </a:extLst>
          </p:cNvPr>
          <p:cNvSpPr/>
          <p:nvPr>
            <p:custDataLst>
              <p:tags r:id="rId170"/>
            </p:custDataLst>
          </p:nvPr>
        </p:nvSpPr>
        <p:spPr>
          <a:xfrm>
            <a:off x="100457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4" name="Rectangle 2823">
            <a:extLst>
              <a:ext uri="{FF2B5EF4-FFF2-40B4-BE49-F238E27FC236}">
                <a16:creationId xmlns:a16="http://schemas.microsoft.com/office/drawing/2014/main" id="{D1A70AAF-B74A-74DB-511F-AD1DB071FE05}"/>
              </a:ext>
            </a:extLst>
          </p:cNvPr>
          <p:cNvSpPr/>
          <p:nvPr>
            <p:custDataLst>
              <p:tags r:id="rId171"/>
            </p:custDataLst>
          </p:nvPr>
        </p:nvSpPr>
        <p:spPr>
          <a:xfrm>
            <a:off x="10134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5" name="Rectangle 2824">
            <a:extLst>
              <a:ext uri="{FF2B5EF4-FFF2-40B4-BE49-F238E27FC236}">
                <a16:creationId xmlns:a16="http://schemas.microsoft.com/office/drawing/2014/main" id="{E89548CF-3613-DCB5-9F62-1A64AA9EFEAF}"/>
              </a:ext>
            </a:extLst>
          </p:cNvPr>
          <p:cNvSpPr/>
          <p:nvPr>
            <p:custDataLst>
              <p:tags r:id="rId172"/>
            </p:custDataLst>
          </p:nvPr>
        </p:nvSpPr>
        <p:spPr>
          <a:xfrm>
            <a:off x="10401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6" name="Rectangle 2825">
            <a:extLst>
              <a:ext uri="{FF2B5EF4-FFF2-40B4-BE49-F238E27FC236}">
                <a16:creationId xmlns:a16="http://schemas.microsoft.com/office/drawing/2014/main" id="{9813DDC3-0FAA-5712-119A-92118DFC26FA}"/>
              </a:ext>
            </a:extLst>
          </p:cNvPr>
          <p:cNvSpPr/>
          <p:nvPr>
            <p:custDataLst>
              <p:tags r:id="rId173"/>
            </p:custDataLst>
          </p:nvPr>
        </p:nvSpPr>
        <p:spPr>
          <a:xfrm>
            <a:off x="10756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7" name="Rectangle 2826">
            <a:extLst>
              <a:ext uri="{FF2B5EF4-FFF2-40B4-BE49-F238E27FC236}">
                <a16:creationId xmlns:a16="http://schemas.microsoft.com/office/drawing/2014/main" id="{2C7B3B52-AEFE-16D2-B853-1684EFE6DF53}"/>
              </a:ext>
            </a:extLst>
          </p:cNvPr>
          <p:cNvSpPr/>
          <p:nvPr>
            <p:custDataLst>
              <p:tags r:id="rId174"/>
            </p:custDataLst>
          </p:nvPr>
        </p:nvSpPr>
        <p:spPr>
          <a:xfrm>
            <a:off x="8356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8" name="Rectangle 2827">
            <a:extLst>
              <a:ext uri="{FF2B5EF4-FFF2-40B4-BE49-F238E27FC236}">
                <a16:creationId xmlns:a16="http://schemas.microsoft.com/office/drawing/2014/main" id="{880B5C43-7710-1319-9310-2F676E545370}"/>
              </a:ext>
            </a:extLst>
          </p:cNvPr>
          <p:cNvSpPr/>
          <p:nvPr>
            <p:custDataLst>
              <p:tags r:id="rId175"/>
            </p:custDataLst>
          </p:nvPr>
        </p:nvSpPr>
        <p:spPr>
          <a:xfrm>
            <a:off x="8534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9" name="Rectangle 2828">
            <a:extLst>
              <a:ext uri="{FF2B5EF4-FFF2-40B4-BE49-F238E27FC236}">
                <a16:creationId xmlns:a16="http://schemas.microsoft.com/office/drawing/2014/main" id="{A6312FF2-1DDD-F711-B411-A7ADA674882A}"/>
              </a:ext>
            </a:extLst>
          </p:cNvPr>
          <p:cNvSpPr/>
          <p:nvPr>
            <p:custDataLst>
              <p:tags r:id="rId176"/>
            </p:custDataLst>
          </p:nvPr>
        </p:nvSpPr>
        <p:spPr>
          <a:xfrm>
            <a:off x="8623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0" name="Rectangle 2829">
            <a:extLst>
              <a:ext uri="{FF2B5EF4-FFF2-40B4-BE49-F238E27FC236}">
                <a16:creationId xmlns:a16="http://schemas.microsoft.com/office/drawing/2014/main" id="{317D6402-F8D1-472E-AC2B-D8574BC2559A}"/>
              </a:ext>
            </a:extLst>
          </p:cNvPr>
          <p:cNvSpPr/>
          <p:nvPr>
            <p:custDataLst>
              <p:tags r:id="rId177"/>
            </p:custDataLst>
          </p:nvPr>
        </p:nvSpPr>
        <p:spPr>
          <a:xfrm>
            <a:off x="8712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1" name="Rectangle 2830">
            <a:extLst>
              <a:ext uri="{FF2B5EF4-FFF2-40B4-BE49-F238E27FC236}">
                <a16:creationId xmlns:a16="http://schemas.microsoft.com/office/drawing/2014/main" id="{668BBDF7-9907-B4E3-BE7E-C0F58B8BD1DC}"/>
              </a:ext>
            </a:extLst>
          </p:cNvPr>
          <p:cNvSpPr/>
          <p:nvPr>
            <p:custDataLst>
              <p:tags r:id="rId178"/>
            </p:custDataLst>
          </p:nvPr>
        </p:nvSpPr>
        <p:spPr>
          <a:xfrm>
            <a:off x="8978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2" name="Rectangle 2831">
            <a:extLst>
              <a:ext uri="{FF2B5EF4-FFF2-40B4-BE49-F238E27FC236}">
                <a16:creationId xmlns:a16="http://schemas.microsoft.com/office/drawing/2014/main" id="{37C3151F-1AA3-7BA5-4EA6-872ED7D36C38}"/>
              </a:ext>
            </a:extLst>
          </p:cNvPr>
          <p:cNvSpPr/>
          <p:nvPr>
            <p:custDataLst>
              <p:tags r:id="rId179"/>
            </p:custDataLst>
          </p:nvPr>
        </p:nvSpPr>
        <p:spPr>
          <a:xfrm>
            <a:off x="9156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3" name="Rectangle 2832">
            <a:extLst>
              <a:ext uri="{FF2B5EF4-FFF2-40B4-BE49-F238E27FC236}">
                <a16:creationId xmlns:a16="http://schemas.microsoft.com/office/drawing/2014/main" id="{BDB43B1F-0D6F-1AA1-BFAC-A62E4EBD4422}"/>
              </a:ext>
            </a:extLst>
          </p:cNvPr>
          <p:cNvSpPr/>
          <p:nvPr>
            <p:custDataLst>
              <p:tags r:id="rId180"/>
            </p:custDataLst>
          </p:nvPr>
        </p:nvSpPr>
        <p:spPr>
          <a:xfrm>
            <a:off x="9245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4" name="Rectangle 2833">
            <a:extLst>
              <a:ext uri="{FF2B5EF4-FFF2-40B4-BE49-F238E27FC236}">
                <a16:creationId xmlns:a16="http://schemas.microsoft.com/office/drawing/2014/main" id="{9B329806-E6AF-8EA1-115F-627BBCD9D1BD}"/>
              </a:ext>
            </a:extLst>
          </p:cNvPr>
          <p:cNvSpPr/>
          <p:nvPr>
            <p:custDataLst>
              <p:tags r:id="rId181"/>
            </p:custDataLst>
          </p:nvPr>
        </p:nvSpPr>
        <p:spPr>
          <a:xfrm>
            <a:off x="9334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5" name="Rectangle 2834">
            <a:extLst>
              <a:ext uri="{FF2B5EF4-FFF2-40B4-BE49-F238E27FC236}">
                <a16:creationId xmlns:a16="http://schemas.microsoft.com/office/drawing/2014/main" id="{38569FBB-2FBD-398E-2BB3-A1B8B0CD1C16}"/>
              </a:ext>
            </a:extLst>
          </p:cNvPr>
          <p:cNvSpPr/>
          <p:nvPr>
            <p:custDataLst>
              <p:tags r:id="rId182"/>
            </p:custDataLst>
          </p:nvPr>
        </p:nvSpPr>
        <p:spPr>
          <a:xfrm>
            <a:off x="9423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6" name="Rectangle 2835">
            <a:extLst>
              <a:ext uri="{FF2B5EF4-FFF2-40B4-BE49-F238E27FC236}">
                <a16:creationId xmlns:a16="http://schemas.microsoft.com/office/drawing/2014/main" id="{60CF5202-0963-14E8-CDE5-537D67E3DBD6}"/>
              </a:ext>
            </a:extLst>
          </p:cNvPr>
          <p:cNvSpPr/>
          <p:nvPr>
            <p:custDataLst>
              <p:tags r:id="rId183"/>
            </p:custDataLst>
          </p:nvPr>
        </p:nvSpPr>
        <p:spPr>
          <a:xfrm>
            <a:off x="9601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7" name="Rectangle 2836">
            <a:extLst>
              <a:ext uri="{FF2B5EF4-FFF2-40B4-BE49-F238E27FC236}">
                <a16:creationId xmlns:a16="http://schemas.microsoft.com/office/drawing/2014/main" id="{D8382413-A980-0161-4688-B42E6FCC565E}"/>
              </a:ext>
            </a:extLst>
          </p:cNvPr>
          <p:cNvSpPr/>
          <p:nvPr>
            <p:custDataLst>
              <p:tags r:id="rId184"/>
            </p:custDataLst>
          </p:nvPr>
        </p:nvSpPr>
        <p:spPr>
          <a:xfrm>
            <a:off x="96901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8" name="Rectangle 2837">
            <a:extLst>
              <a:ext uri="{FF2B5EF4-FFF2-40B4-BE49-F238E27FC236}">
                <a16:creationId xmlns:a16="http://schemas.microsoft.com/office/drawing/2014/main" id="{A66AAA24-9599-8C8D-E33D-912BB2411147}"/>
              </a:ext>
            </a:extLst>
          </p:cNvPr>
          <p:cNvSpPr/>
          <p:nvPr>
            <p:custDataLst>
              <p:tags r:id="rId185"/>
            </p:custDataLst>
          </p:nvPr>
        </p:nvSpPr>
        <p:spPr>
          <a:xfrm>
            <a:off x="9779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9" name="Rectangle 2838">
            <a:extLst>
              <a:ext uri="{FF2B5EF4-FFF2-40B4-BE49-F238E27FC236}">
                <a16:creationId xmlns:a16="http://schemas.microsoft.com/office/drawing/2014/main" id="{313F9B29-AD1E-B80C-B101-F0F1E30B0BD3}"/>
              </a:ext>
            </a:extLst>
          </p:cNvPr>
          <p:cNvSpPr/>
          <p:nvPr>
            <p:custDataLst>
              <p:tags r:id="rId186"/>
            </p:custDataLst>
          </p:nvPr>
        </p:nvSpPr>
        <p:spPr>
          <a:xfrm>
            <a:off x="99568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0" name="Rectangle 2839">
            <a:extLst>
              <a:ext uri="{FF2B5EF4-FFF2-40B4-BE49-F238E27FC236}">
                <a16:creationId xmlns:a16="http://schemas.microsoft.com/office/drawing/2014/main" id="{03AC7994-F08C-0609-FEB3-671247F8230E}"/>
              </a:ext>
            </a:extLst>
          </p:cNvPr>
          <p:cNvSpPr/>
          <p:nvPr>
            <p:custDataLst>
              <p:tags r:id="rId187"/>
            </p:custDataLst>
          </p:nvPr>
        </p:nvSpPr>
        <p:spPr>
          <a:xfrm>
            <a:off x="10045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1" name="Rectangle 2840">
            <a:extLst>
              <a:ext uri="{FF2B5EF4-FFF2-40B4-BE49-F238E27FC236}">
                <a16:creationId xmlns:a16="http://schemas.microsoft.com/office/drawing/2014/main" id="{7A7285DA-CA5E-8AF2-8313-C19A8E7D5AAE}"/>
              </a:ext>
            </a:extLst>
          </p:cNvPr>
          <p:cNvSpPr/>
          <p:nvPr>
            <p:custDataLst>
              <p:tags r:id="rId188"/>
            </p:custDataLst>
          </p:nvPr>
        </p:nvSpPr>
        <p:spPr>
          <a:xfrm>
            <a:off x="10134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2" name="Rectangle 2841">
            <a:extLst>
              <a:ext uri="{FF2B5EF4-FFF2-40B4-BE49-F238E27FC236}">
                <a16:creationId xmlns:a16="http://schemas.microsoft.com/office/drawing/2014/main" id="{61B398D1-9A69-105F-54C4-111F8893F485}"/>
              </a:ext>
            </a:extLst>
          </p:cNvPr>
          <p:cNvSpPr/>
          <p:nvPr>
            <p:custDataLst>
              <p:tags r:id="rId189"/>
            </p:custDataLst>
          </p:nvPr>
        </p:nvSpPr>
        <p:spPr>
          <a:xfrm>
            <a:off x="10223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3" name="Rectangle 2842">
            <a:extLst>
              <a:ext uri="{FF2B5EF4-FFF2-40B4-BE49-F238E27FC236}">
                <a16:creationId xmlns:a16="http://schemas.microsoft.com/office/drawing/2014/main" id="{C33F6B9E-BBF5-1740-B728-E7121221F9A0}"/>
              </a:ext>
            </a:extLst>
          </p:cNvPr>
          <p:cNvSpPr/>
          <p:nvPr>
            <p:custDataLst>
              <p:tags r:id="rId190"/>
            </p:custDataLst>
          </p:nvPr>
        </p:nvSpPr>
        <p:spPr>
          <a:xfrm>
            <a:off x="10401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4" name="Rectangle 2843">
            <a:extLst>
              <a:ext uri="{FF2B5EF4-FFF2-40B4-BE49-F238E27FC236}">
                <a16:creationId xmlns:a16="http://schemas.microsoft.com/office/drawing/2014/main" id="{8BBE3BE9-BA45-96F1-2E7F-DC188068CD3A}"/>
              </a:ext>
            </a:extLst>
          </p:cNvPr>
          <p:cNvSpPr/>
          <p:nvPr>
            <p:custDataLst>
              <p:tags r:id="rId191"/>
            </p:custDataLst>
          </p:nvPr>
        </p:nvSpPr>
        <p:spPr>
          <a:xfrm>
            <a:off x="10490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5" name="Rectangle 2844">
            <a:extLst>
              <a:ext uri="{FF2B5EF4-FFF2-40B4-BE49-F238E27FC236}">
                <a16:creationId xmlns:a16="http://schemas.microsoft.com/office/drawing/2014/main" id="{DF612340-949A-2F93-2DAB-AA7F4F4BED04}"/>
              </a:ext>
            </a:extLst>
          </p:cNvPr>
          <p:cNvSpPr/>
          <p:nvPr>
            <p:custDataLst>
              <p:tags r:id="rId192"/>
            </p:custDataLst>
          </p:nvPr>
        </p:nvSpPr>
        <p:spPr>
          <a:xfrm>
            <a:off x="10668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6" name="Rectangle 2845">
            <a:extLst>
              <a:ext uri="{FF2B5EF4-FFF2-40B4-BE49-F238E27FC236}">
                <a16:creationId xmlns:a16="http://schemas.microsoft.com/office/drawing/2014/main" id="{52E7875A-9E65-AF2A-8C77-1C16A6AE98DC}"/>
              </a:ext>
            </a:extLst>
          </p:cNvPr>
          <p:cNvSpPr/>
          <p:nvPr>
            <p:custDataLst>
              <p:tags r:id="rId193"/>
            </p:custDataLst>
          </p:nvPr>
        </p:nvSpPr>
        <p:spPr>
          <a:xfrm>
            <a:off x="10756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7" name="Rectangle 2846">
            <a:extLst>
              <a:ext uri="{FF2B5EF4-FFF2-40B4-BE49-F238E27FC236}">
                <a16:creationId xmlns:a16="http://schemas.microsoft.com/office/drawing/2014/main" id="{147DC74E-7676-D086-1B6C-93B164A9B842}"/>
              </a:ext>
            </a:extLst>
          </p:cNvPr>
          <p:cNvSpPr/>
          <p:nvPr>
            <p:custDataLst>
              <p:tags r:id="rId194"/>
            </p:custDataLst>
          </p:nvPr>
        </p:nvSpPr>
        <p:spPr>
          <a:xfrm>
            <a:off x="86233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8" name="Rectangle 2847">
            <a:extLst>
              <a:ext uri="{FF2B5EF4-FFF2-40B4-BE49-F238E27FC236}">
                <a16:creationId xmlns:a16="http://schemas.microsoft.com/office/drawing/2014/main" id="{669853BD-E53F-235B-B5C6-897A9F3F706C}"/>
              </a:ext>
            </a:extLst>
          </p:cNvPr>
          <p:cNvSpPr/>
          <p:nvPr>
            <p:custDataLst>
              <p:tags r:id="rId195"/>
            </p:custDataLst>
          </p:nvPr>
        </p:nvSpPr>
        <p:spPr>
          <a:xfrm>
            <a:off x="88011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9" name="Rectangle 2848">
            <a:extLst>
              <a:ext uri="{FF2B5EF4-FFF2-40B4-BE49-F238E27FC236}">
                <a16:creationId xmlns:a16="http://schemas.microsoft.com/office/drawing/2014/main" id="{2FE28B7B-A677-D8D9-4731-9E0D5ADB8282}"/>
              </a:ext>
            </a:extLst>
          </p:cNvPr>
          <p:cNvSpPr/>
          <p:nvPr>
            <p:custDataLst>
              <p:tags r:id="rId196"/>
            </p:custDataLst>
          </p:nvPr>
        </p:nvSpPr>
        <p:spPr>
          <a:xfrm>
            <a:off x="89789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0" name="Rectangle 2849">
            <a:extLst>
              <a:ext uri="{FF2B5EF4-FFF2-40B4-BE49-F238E27FC236}">
                <a16:creationId xmlns:a16="http://schemas.microsoft.com/office/drawing/2014/main" id="{AD70AFBD-A497-EFC6-1B27-39F54EDA88D6}"/>
              </a:ext>
            </a:extLst>
          </p:cNvPr>
          <p:cNvSpPr/>
          <p:nvPr>
            <p:custDataLst>
              <p:tags r:id="rId197"/>
            </p:custDataLst>
          </p:nvPr>
        </p:nvSpPr>
        <p:spPr>
          <a:xfrm>
            <a:off x="92456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1" name="Rectangle 2850">
            <a:extLst>
              <a:ext uri="{FF2B5EF4-FFF2-40B4-BE49-F238E27FC236}">
                <a16:creationId xmlns:a16="http://schemas.microsoft.com/office/drawing/2014/main" id="{AC999313-F05A-6CCD-8156-5FAF6E52B504}"/>
              </a:ext>
            </a:extLst>
          </p:cNvPr>
          <p:cNvSpPr/>
          <p:nvPr>
            <p:custDataLst>
              <p:tags r:id="rId198"/>
            </p:custDataLst>
          </p:nvPr>
        </p:nvSpPr>
        <p:spPr>
          <a:xfrm>
            <a:off x="94234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2" name="Rectangle 2851">
            <a:extLst>
              <a:ext uri="{FF2B5EF4-FFF2-40B4-BE49-F238E27FC236}">
                <a16:creationId xmlns:a16="http://schemas.microsoft.com/office/drawing/2014/main" id="{0D5D558F-82B9-EF46-ED35-EFA8495BD0E3}"/>
              </a:ext>
            </a:extLst>
          </p:cNvPr>
          <p:cNvSpPr/>
          <p:nvPr>
            <p:custDataLst>
              <p:tags r:id="rId199"/>
            </p:custDataLst>
          </p:nvPr>
        </p:nvSpPr>
        <p:spPr>
          <a:xfrm>
            <a:off x="100457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3" name="Rectangle 2852">
            <a:extLst>
              <a:ext uri="{FF2B5EF4-FFF2-40B4-BE49-F238E27FC236}">
                <a16:creationId xmlns:a16="http://schemas.microsoft.com/office/drawing/2014/main" id="{DA87095C-D3E8-9887-BD3C-A3046766E42C}"/>
              </a:ext>
            </a:extLst>
          </p:cNvPr>
          <p:cNvSpPr/>
          <p:nvPr>
            <p:custDataLst>
              <p:tags r:id="rId200"/>
            </p:custDataLst>
          </p:nvPr>
        </p:nvSpPr>
        <p:spPr>
          <a:xfrm>
            <a:off x="106680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4" name="Rectangle 2853">
            <a:extLst>
              <a:ext uri="{FF2B5EF4-FFF2-40B4-BE49-F238E27FC236}">
                <a16:creationId xmlns:a16="http://schemas.microsoft.com/office/drawing/2014/main" id="{179B6C52-7612-AB6E-CF33-0D2D3034EE9C}"/>
              </a:ext>
            </a:extLst>
          </p:cNvPr>
          <p:cNvSpPr/>
          <p:nvPr>
            <p:custDataLst>
              <p:tags r:id="rId201"/>
            </p:custDataLst>
          </p:nvPr>
        </p:nvSpPr>
        <p:spPr>
          <a:xfrm>
            <a:off x="8267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5" name="Rectangle 2854">
            <a:extLst>
              <a:ext uri="{FF2B5EF4-FFF2-40B4-BE49-F238E27FC236}">
                <a16:creationId xmlns:a16="http://schemas.microsoft.com/office/drawing/2014/main" id="{EFB056E0-538A-817A-54E1-7CB936D6EBA3}"/>
              </a:ext>
            </a:extLst>
          </p:cNvPr>
          <p:cNvSpPr/>
          <p:nvPr>
            <p:custDataLst>
              <p:tags r:id="rId202"/>
            </p:custDataLst>
          </p:nvPr>
        </p:nvSpPr>
        <p:spPr>
          <a:xfrm>
            <a:off x="8356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6" name="Rectangle 2855">
            <a:extLst>
              <a:ext uri="{FF2B5EF4-FFF2-40B4-BE49-F238E27FC236}">
                <a16:creationId xmlns:a16="http://schemas.microsoft.com/office/drawing/2014/main" id="{D38C6766-1D20-A848-7FEF-8A1E8BD0CC16}"/>
              </a:ext>
            </a:extLst>
          </p:cNvPr>
          <p:cNvSpPr/>
          <p:nvPr>
            <p:custDataLst>
              <p:tags r:id="rId203"/>
            </p:custDataLst>
          </p:nvPr>
        </p:nvSpPr>
        <p:spPr>
          <a:xfrm>
            <a:off x="8445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7" name="Rectangle 2856">
            <a:extLst>
              <a:ext uri="{FF2B5EF4-FFF2-40B4-BE49-F238E27FC236}">
                <a16:creationId xmlns:a16="http://schemas.microsoft.com/office/drawing/2014/main" id="{F709FB48-6C2C-5684-116D-747B6199ABA1}"/>
              </a:ext>
            </a:extLst>
          </p:cNvPr>
          <p:cNvSpPr/>
          <p:nvPr>
            <p:custDataLst>
              <p:tags r:id="rId204"/>
            </p:custDataLst>
          </p:nvPr>
        </p:nvSpPr>
        <p:spPr>
          <a:xfrm>
            <a:off x="8623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8" name="Rectangle 2857">
            <a:extLst>
              <a:ext uri="{FF2B5EF4-FFF2-40B4-BE49-F238E27FC236}">
                <a16:creationId xmlns:a16="http://schemas.microsoft.com/office/drawing/2014/main" id="{199D06EC-EE6E-52D8-2473-166EF4FE9105}"/>
              </a:ext>
            </a:extLst>
          </p:cNvPr>
          <p:cNvSpPr/>
          <p:nvPr>
            <p:custDataLst>
              <p:tags r:id="rId205"/>
            </p:custDataLst>
          </p:nvPr>
        </p:nvSpPr>
        <p:spPr>
          <a:xfrm>
            <a:off x="8712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9" name="Rectangle 2858">
            <a:extLst>
              <a:ext uri="{FF2B5EF4-FFF2-40B4-BE49-F238E27FC236}">
                <a16:creationId xmlns:a16="http://schemas.microsoft.com/office/drawing/2014/main" id="{D3A83948-4725-F96F-0521-1773D2A97F94}"/>
              </a:ext>
            </a:extLst>
          </p:cNvPr>
          <p:cNvSpPr/>
          <p:nvPr>
            <p:custDataLst>
              <p:tags r:id="rId206"/>
            </p:custDataLst>
          </p:nvPr>
        </p:nvSpPr>
        <p:spPr>
          <a:xfrm>
            <a:off x="8978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0" name="Rectangle 2859">
            <a:extLst>
              <a:ext uri="{FF2B5EF4-FFF2-40B4-BE49-F238E27FC236}">
                <a16:creationId xmlns:a16="http://schemas.microsoft.com/office/drawing/2014/main" id="{906DE66A-FE5B-C687-B53C-306B6783F8D8}"/>
              </a:ext>
            </a:extLst>
          </p:cNvPr>
          <p:cNvSpPr/>
          <p:nvPr>
            <p:custDataLst>
              <p:tags r:id="rId207"/>
            </p:custDataLst>
          </p:nvPr>
        </p:nvSpPr>
        <p:spPr>
          <a:xfrm>
            <a:off x="90678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1" name="Rectangle 2860">
            <a:extLst>
              <a:ext uri="{FF2B5EF4-FFF2-40B4-BE49-F238E27FC236}">
                <a16:creationId xmlns:a16="http://schemas.microsoft.com/office/drawing/2014/main" id="{5E1F465A-87CE-B8F3-6F73-A7CF119AFDCB}"/>
              </a:ext>
            </a:extLst>
          </p:cNvPr>
          <p:cNvSpPr/>
          <p:nvPr>
            <p:custDataLst>
              <p:tags r:id="rId208"/>
            </p:custDataLst>
          </p:nvPr>
        </p:nvSpPr>
        <p:spPr>
          <a:xfrm>
            <a:off x="9245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2" name="Rectangle 2861">
            <a:extLst>
              <a:ext uri="{FF2B5EF4-FFF2-40B4-BE49-F238E27FC236}">
                <a16:creationId xmlns:a16="http://schemas.microsoft.com/office/drawing/2014/main" id="{8B06C4F0-A637-BB47-AD19-7DE6D9F0A5E5}"/>
              </a:ext>
            </a:extLst>
          </p:cNvPr>
          <p:cNvSpPr/>
          <p:nvPr>
            <p:custDataLst>
              <p:tags r:id="rId209"/>
            </p:custDataLst>
          </p:nvPr>
        </p:nvSpPr>
        <p:spPr>
          <a:xfrm>
            <a:off x="9334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3" name="Rectangle 2862">
            <a:extLst>
              <a:ext uri="{FF2B5EF4-FFF2-40B4-BE49-F238E27FC236}">
                <a16:creationId xmlns:a16="http://schemas.microsoft.com/office/drawing/2014/main" id="{454E6110-8D71-4191-DBDB-6BB609067C6B}"/>
              </a:ext>
            </a:extLst>
          </p:cNvPr>
          <p:cNvSpPr/>
          <p:nvPr>
            <p:custDataLst>
              <p:tags r:id="rId210"/>
            </p:custDataLst>
          </p:nvPr>
        </p:nvSpPr>
        <p:spPr>
          <a:xfrm>
            <a:off x="9423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4" name="Rectangle 2863">
            <a:extLst>
              <a:ext uri="{FF2B5EF4-FFF2-40B4-BE49-F238E27FC236}">
                <a16:creationId xmlns:a16="http://schemas.microsoft.com/office/drawing/2014/main" id="{DC9DB6B0-8C15-9B10-A10B-530AD8D40032}"/>
              </a:ext>
            </a:extLst>
          </p:cNvPr>
          <p:cNvSpPr/>
          <p:nvPr>
            <p:custDataLst>
              <p:tags r:id="rId211"/>
            </p:custDataLst>
          </p:nvPr>
        </p:nvSpPr>
        <p:spPr>
          <a:xfrm>
            <a:off x="9512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5" name="Rectangle 2864">
            <a:extLst>
              <a:ext uri="{FF2B5EF4-FFF2-40B4-BE49-F238E27FC236}">
                <a16:creationId xmlns:a16="http://schemas.microsoft.com/office/drawing/2014/main" id="{90742F1A-471F-B555-7AF6-2E66F216724C}"/>
              </a:ext>
            </a:extLst>
          </p:cNvPr>
          <p:cNvSpPr/>
          <p:nvPr>
            <p:custDataLst>
              <p:tags r:id="rId212"/>
            </p:custDataLst>
          </p:nvPr>
        </p:nvSpPr>
        <p:spPr>
          <a:xfrm>
            <a:off x="9690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6" name="Rectangle 2865">
            <a:extLst>
              <a:ext uri="{FF2B5EF4-FFF2-40B4-BE49-F238E27FC236}">
                <a16:creationId xmlns:a16="http://schemas.microsoft.com/office/drawing/2014/main" id="{8042AED5-B891-9595-E4D5-F3C64986946C}"/>
              </a:ext>
            </a:extLst>
          </p:cNvPr>
          <p:cNvSpPr/>
          <p:nvPr>
            <p:custDataLst>
              <p:tags r:id="rId213"/>
            </p:custDataLst>
          </p:nvPr>
        </p:nvSpPr>
        <p:spPr>
          <a:xfrm>
            <a:off x="9779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7" name="Rectangle 2866">
            <a:extLst>
              <a:ext uri="{FF2B5EF4-FFF2-40B4-BE49-F238E27FC236}">
                <a16:creationId xmlns:a16="http://schemas.microsoft.com/office/drawing/2014/main" id="{1EE6B90F-9611-4B04-85ED-6580546E16AD}"/>
              </a:ext>
            </a:extLst>
          </p:cNvPr>
          <p:cNvSpPr/>
          <p:nvPr>
            <p:custDataLst>
              <p:tags r:id="rId214"/>
            </p:custDataLst>
          </p:nvPr>
        </p:nvSpPr>
        <p:spPr>
          <a:xfrm>
            <a:off x="9867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8" name="Rectangle 2867">
            <a:extLst>
              <a:ext uri="{FF2B5EF4-FFF2-40B4-BE49-F238E27FC236}">
                <a16:creationId xmlns:a16="http://schemas.microsoft.com/office/drawing/2014/main" id="{DEE10BC0-97FA-0FA5-42D9-133C69C27D13}"/>
              </a:ext>
            </a:extLst>
          </p:cNvPr>
          <p:cNvSpPr/>
          <p:nvPr>
            <p:custDataLst>
              <p:tags r:id="rId215"/>
            </p:custDataLst>
          </p:nvPr>
        </p:nvSpPr>
        <p:spPr>
          <a:xfrm>
            <a:off x="10045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9" name="Rectangle 2868">
            <a:extLst>
              <a:ext uri="{FF2B5EF4-FFF2-40B4-BE49-F238E27FC236}">
                <a16:creationId xmlns:a16="http://schemas.microsoft.com/office/drawing/2014/main" id="{3F97B256-8D55-F0C7-7F0C-1E8C166B2974}"/>
              </a:ext>
            </a:extLst>
          </p:cNvPr>
          <p:cNvSpPr/>
          <p:nvPr>
            <p:custDataLst>
              <p:tags r:id="rId216"/>
            </p:custDataLst>
          </p:nvPr>
        </p:nvSpPr>
        <p:spPr>
          <a:xfrm>
            <a:off x="10223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0" name="Rectangle 2869">
            <a:extLst>
              <a:ext uri="{FF2B5EF4-FFF2-40B4-BE49-F238E27FC236}">
                <a16:creationId xmlns:a16="http://schemas.microsoft.com/office/drawing/2014/main" id="{196D04A4-821F-5EC2-FF59-455E38CB0AAD}"/>
              </a:ext>
            </a:extLst>
          </p:cNvPr>
          <p:cNvSpPr/>
          <p:nvPr>
            <p:custDataLst>
              <p:tags r:id="rId217"/>
            </p:custDataLst>
          </p:nvPr>
        </p:nvSpPr>
        <p:spPr>
          <a:xfrm>
            <a:off x="10312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1" name="Rectangle 2870">
            <a:extLst>
              <a:ext uri="{FF2B5EF4-FFF2-40B4-BE49-F238E27FC236}">
                <a16:creationId xmlns:a16="http://schemas.microsoft.com/office/drawing/2014/main" id="{74205CCC-305B-A5C4-4186-6D807C85223D}"/>
              </a:ext>
            </a:extLst>
          </p:cNvPr>
          <p:cNvSpPr/>
          <p:nvPr>
            <p:custDataLst>
              <p:tags r:id="rId218"/>
            </p:custDataLst>
          </p:nvPr>
        </p:nvSpPr>
        <p:spPr>
          <a:xfrm>
            <a:off x="10401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2" name="Rectangle 2871">
            <a:extLst>
              <a:ext uri="{FF2B5EF4-FFF2-40B4-BE49-F238E27FC236}">
                <a16:creationId xmlns:a16="http://schemas.microsoft.com/office/drawing/2014/main" id="{A04E5BE9-D2C4-FEB7-E558-F4BD73D9A6CB}"/>
              </a:ext>
            </a:extLst>
          </p:cNvPr>
          <p:cNvSpPr/>
          <p:nvPr>
            <p:custDataLst>
              <p:tags r:id="rId219"/>
            </p:custDataLst>
          </p:nvPr>
        </p:nvSpPr>
        <p:spPr>
          <a:xfrm>
            <a:off x="10490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3" name="Rectangle 2872">
            <a:extLst>
              <a:ext uri="{FF2B5EF4-FFF2-40B4-BE49-F238E27FC236}">
                <a16:creationId xmlns:a16="http://schemas.microsoft.com/office/drawing/2014/main" id="{CB3A7666-5E74-4B54-223C-4023809160FD}"/>
              </a:ext>
            </a:extLst>
          </p:cNvPr>
          <p:cNvSpPr/>
          <p:nvPr>
            <p:custDataLst>
              <p:tags r:id="rId220"/>
            </p:custDataLst>
          </p:nvPr>
        </p:nvSpPr>
        <p:spPr>
          <a:xfrm>
            <a:off x="10579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4" name="Rectangle 2873">
            <a:extLst>
              <a:ext uri="{FF2B5EF4-FFF2-40B4-BE49-F238E27FC236}">
                <a16:creationId xmlns:a16="http://schemas.microsoft.com/office/drawing/2014/main" id="{40171457-7F46-A174-5C6F-D08326CF8A5D}"/>
              </a:ext>
            </a:extLst>
          </p:cNvPr>
          <p:cNvSpPr/>
          <p:nvPr>
            <p:custDataLst>
              <p:tags r:id="rId221"/>
            </p:custDataLst>
          </p:nvPr>
        </p:nvSpPr>
        <p:spPr>
          <a:xfrm>
            <a:off x="10668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5" name="Rectangle 2874">
            <a:extLst>
              <a:ext uri="{FF2B5EF4-FFF2-40B4-BE49-F238E27FC236}">
                <a16:creationId xmlns:a16="http://schemas.microsoft.com/office/drawing/2014/main" id="{7F586D4F-4930-12E0-2A40-BEB91CDCE184}"/>
              </a:ext>
            </a:extLst>
          </p:cNvPr>
          <p:cNvSpPr/>
          <p:nvPr>
            <p:custDataLst>
              <p:tags r:id="rId222"/>
            </p:custDataLst>
          </p:nvPr>
        </p:nvSpPr>
        <p:spPr>
          <a:xfrm>
            <a:off x="10756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6" name="Rectangle 2875">
            <a:extLst>
              <a:ext uri="{FF2B5EF4-FFF2-40B4-BE49-F238E27FC236}">
                <a16:creationId xmlns:a16="http://schemas.microsoft.com/office/drawing/2014/main" id="{E16B6DFB-33CB-7A3C-F05B-71DF1C172772}"/>
              </a:ext>
            </a:extLst>
          </p:cNvPr>
          <p:cNvSpPr/>
          <p:nvPr>
            <p:custDataLst>
              <p:tags r:id="rId223"/>
            </p:custDataLst>
          </p:nvPr>
        </p:nvSpPr>
        <p:spPr>
          <a:xfrm>
            <a:off x="8623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7" name="Rectangle 2876">
            <a:extLst>
              <a:ext uri="{FF2B5EF4-FFF2-40B4-BE49-F238E27FC236}">
                <a16:creationId xmlns:a16="http://schemas.microsoft.com/office/drawing/2014/main" id="{907CE717-8B77-0FF4-2F92-6DA1E2CBCEDC}"/>
              </a:ext>
            </a:extLst>
          </p:cNvPr>
          <p:cNvSpPr/>
          <p:nvPr>
            <p:custDataLst>
              <p:tags r:id="rId224"/>
            </p:custDataLst>
          </p:nvPr>
        </p:nvSpPr>
        <p:spPr>
          <a:xfrm>
            <a:off x="8801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8" name="Rectangle 2877">
            <a:extLst>
              <a:ext uri="{FF2B5EF4-FFF2-40B4-BE49-F238E27FC236}">
                <a16:creationId xmlns:a16="http://schemas.microsoft.com/office/drawing/2014/main" id="{D5B6285B-AFA0-A0E1-B2BA-93615FFD57D8}"/>
              </a:ext>
            </a:extLst>
          </p:cNvPr>
          <p:cNvSpPr/>
          <p:nvPr>
            <p:custDataLst>
              <p:tags r:id="rId225"/>
            </p:custDataLst>
          </p:nvPr>
        </p:nvSpPr>
        <p:spPr>
          <a:xfrm>
            <a:off x="88900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9" name="Rectangle 2878">
            <a:extLst>
              <a:ext uri="{FF2B5EF4-FFF2-40B4-BE49-F238E27FC236}">
                <a16:creationId xmlns:a16="http://schemas.microsoft.com/office/drawing/2014/main" id="{6D671579-5889-C3EA-B5E4-6AA41810FF38}"/>
              </a:ext>
            </a:extLst>
          </p:cNvPr>
          <p:cNvSpPr/>
          <p:nvPr>
            <p:custDataLst>
              <p:tags r:id="rId226"/>
            </p:custDataLst>
          </p:nvPr>
        </p:nvSpPr>
        <p:spPr>
          <a:xfrm>
            <a:off x="8978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0" name="Rectangle 2879">
            <a:extLst>
              <a:ext uri="{FF2B5EF4-FFF2-40B4-BE49-F238E27FC236}">
                <a16:creationId xmlns:a16="http://schemas.microsoft.com/office/drawing/2014/main" id="{B79AD3E7-EC11-8774-EB93-7F0DE0EDDC30}"/>
              </a:ext>
            </a:extLst>
          </p:cNvPr>
          <p:cNvSpPr/>
          <p:nvPr>
            <p:custDataLst>
              <p:tags r:id="rId227"/>
            </p:custDataLst>
          </p:nvPr>
        </p:nvSpPr>
        <p:spPr>
          <a:xfrm>
            <a:off x="90678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1" name="Rectangle 2880">
            <a:extLst>
              <a:ext uri="{FF2B5EF4-FFF2-40B4-BE49-F238E27FC236}">
                <a16:creationId xmlns:a16="http://schemas.microsoft.com/office/drawing/2014/main" id="{F7A0E0F6-1686-4509-5DC9-EAA2A883CC83}"/>
              </a:ext>
            </a:extLst>
          </p:cNvPr>
          <p:cNvSpPr/>
          <p:nvPr>
            <p:custDataLst>
              <p:tags r:id="rId228"/>
            </p:custDataLst>
          </p:nvPr>
        </p:nvSpPr>
        <p:spPr>
          <a:xfrm>
            <a:off x="9156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2" name="Rectangle 2881">
            <a:extLst>
              <a:ext uri="{FF2B5EF4-FFF2-40B4-BE49-F238E27FC236}">
                <a16:creationId xmlns:a16="http://schemas.microsoft.com/office/drawing/2014/main" id="{993C9AB8-5DC6-4F5D-A4E4-C163788857D2}"/>
              </a:ext>
            </a:extLst>
          </p:cNvPr>
          <p:cNvSpPr/>
          <p:nvPr>
            <p:custDataLst>
              <p:tags r:id="rId229"/>
            </p:custDataLst>
          </p:nvPr>
        </p:nvSpPr>
        <p:spPr>
          <a:xfrm>
            <a:off x="93345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3" name="Rectangle 2882">
            <a:extLst>
              <a:ext uri="{FF2B5EF4-FFF2-40B4-BE49-F238E27FC236}">
                <a16:creationId xmlns:a16="http://schemas.microsoft.com/office/drawing/2014/main" id="{96FD3E48-7DDB-C5B1-3810-788FBEEFE886}"/>
              </a:ext>
            </a:extLst>
          </p:cNvPr>
          <p:cNvSpPr/>
          <p:nvPr>
            <p:custDataLst>
              <p:tags r:id="rId230"/>
            </p:custDataLst>
          </p:nvPr>
        </p:nvSpPr>
        <p:spPr>
          <a:xfrm>
            <a:off x="9690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4" name="Rectangle 2883">
            <a:extLst>
              <a:ext uri="{FF2B5EF4-FFF2-40B4-BE49-F238E27FC236}">
                <a16:creationId xmlns:a16="http://schemas.microsoft.com/office/drawing/2014/main" id="{7C69EF0F-FD5B-EACE-F627-70E8E34D549F}"/>
              </a:ext>
            </a:extLst>
          </p:cNvPr>
          <p:cNvSpPr/>
          <p:nvPr>
            <p:custDataLst>
              <p:tags r:id="rId231"/>
            </p:custDataLst>
          </p:nvPr>
        </p:nvSpPr>
        <p:spPr>
          <a:xfrm>
            <a:off x="10045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5" name="Rectangle 2884">
            <a:extLst>
              <a:ext uri="{FF2B5EF4-FFF2-40B4-BE49-F238E27FC236}">
                <a16:creationId xmlns:a16="http://schemas.microsoft.com/office/drawing/2014/main" id="{BA8D2B88-4F0B-17B7-9E43-C9FB93E1C093}"/>
              </a:ext>
            </a:extLst>
          </p:cNvPr>
          <p:cNvSpPr/>
          <p:nvPr>
            <p:custDataLst>
              <p:tags r:id="rId232"/>
            </p:custDataLst>
          </p:nvPr>
        </p:nvSpPr>
        <p:spPr>
          <a:xfrm>
            <a:off x="103124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6" name="Rectangle 2885">
            <a:extLst>
              <a:ext uri="{FF2B5EF4-FFF2-40B4-BE49-F238E27FC236}">
                <a16:creationId xmlns:a16="http://schemas.microsoft.com/office/drawing/2014/main" id="{BCCEAB5D-A2BF-BF65-09F7-BFF50E69E056}"/>
              </a:ext>
            </a:extLst>
          </p:cNvPr>
          <p:cNvSpPr/>
          <p:nvPr>
            <p:custDataLst>
              <p:tags r:id="rId233"/>
            </p:custDataLst>
          </p:nvPr>
        </p:nvSpPr>
        <p:spPr>
          <a:xfrm>
            <a:off x="10401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7" name="Rectangle 2886">
            <a:extLst>
              <a:ext uri="{FF2B5EF4-FFF2-40B4-BE49-F238E27FC236}">
                <a16:creationId xmlns:a16="http://schemas.microsoft.com/office/drawing/2014/main" id="{7CBD2CFF-1AC3-4E7F-60FE-909328B9AA29}"/>
              </a:ext>
            </a:extLst>
          </p:cNvPr>
          <p:cNvSpPr/>
          <p:nvPr>
            <p:custDataLst>
              <p:tags r:id="rId234"/>
            </p:custDataLst>
          </p:nvPr>
        </p:nvSpPr>
        <p:spPr>
          <a:xfrm>
            <a:off x="104902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8" name="Rectangle 2887">
            <a:extLst>
              <a:ext uri="{FF2B5EF4-FFF2-40B4-BE49-F238E27FC236}">
                <a16:creationId xmlns:a16="http://schemas.microsoft.com/office/drawing/2014/main" id="{FD2C864E-2C86-E38A-0615-B7DF24FCBCFB}"/>
              </a:ext>
            </a:extLst>
          </p:cNvPr>
          <p:cNvSpPr/>
          <p:nvPr>
            <p:custDataLst>
              <p:tags r:id="rId235"/>
            </p:custDataLst>
          </p:nvPr>
        </p:nvSpPr>
        <p:spPr>
          <a:xfrm>
            <a:off x="10579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9" name="Rectangle 2888">
            <a:extLst>
              <a:ext uri="{FF2B5EF4-FFF2-40B4-BE49-F238E27FC236}">
                <a16:creationId xmlns:a16="http://schemas.microsoft.com/office/drawing/2014/main" id="{C4528B81-EAFC-B680-A561-582B1C8323CB}"/>
              </a:ext>
            </a:extLst>
          </p:cNvPr>
          <p:cNvSpPr/>
          <p:nvPr>
            <p:custDataLst>
              <p:tags r:id="rId236"/>
            </p:custDataLst>
          </p:nvPr>
        </p:nvSpPr>
        <p:spPr>
          <a:xfrm>
            <a:off x="10756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0" name="Rectangle 2889">
            <a:extLst>
              <a:ext uri="{FF2B5EF4-FFF2-40B4-BE49-F238E27FC236}">
                <a16:creationId xmlns:a16="http://schemas.microsoft.com/office/drawing/2014/main" id="{40BBAA37-0922-2E5F-C520-A199552A62BB}"/>
              </a:ext>
            </a:extLst>
          </p:cNvPr>
          <p:cNvSpPr/>
          <p:nvPr>
            <p:custDataLst>
              <p:tags r:id="rId237"/>
            </p:custDataLst>
          </p:nvPr>
        </p:nvSpPr>
        <p:spPr>
          <a:xfrm>
            <a:off x="82677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1" name="Rectangle 2890">
            <a:extLst>
              <a:ext uri="{FF2B5EF4-FFF2-40B4-BE49-F238E27FC236}">
                <a16:creationId xmlns:a16="http://schemas.microsoft.com/office/drawing/2014/main" id="{09215D8E-4BFE-C142-8FF7-80B1BA725790}"/>
              </a:ext>
            </a:extLst>
          </p:cNvPr>
          <p:cNvSpPr/>
          <p:nvPr>
            <p:custDataLst>
              <p:tags r:id="rId238"/>
            </p:custDataLst>
          </p:nvPr>
        </p:nvSpPr>
        <p:spPr>
          <a:xfrm>
            <a:off x="8356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2" name="Rectangle 2891">
            <a:extLst>
              <a:ext uri="{FF2B5EF4-FFF2-40B4-BE49-F238E27FC236}">
                <a16:creationId xmlns:a16="http://schemas.microsoft.com/office/drawing/2014/main" id="{1BBC6998-2478-4501-FE5E-A1DC0853F841}"/>
              </a:ext>
            </a:extLst>
          </p:cNvPr>
          <p:cNvSpPr/>
          <p:nvPr>
            <p:custDataLst>
              <p:tags r:id="rId239"/>
            </p:custDataLst>
          </p:nvPr>
        </p:nvSpPr>
        <p:spPr>
          <a:xfrm>
            <a:off x="87122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3" name="Rectangle 2892">
            <a:extLst>
              <a:ext uri="{FF2B5EF4-FFF2-40B4-BE49-F238E27FC236}">
                <a16:creationId xmlns:a16="http://schemas.microsoft.com/office/drawing/2014/main" id="{AFEFE912-2851-E0A3-AB60-AB6B6B76EA98}"/>
              </a:ext>
            </a:extLst>
          </p:cNvPr>
          <p:cNvSpPr/>
          <p:nvPr>
            <p:custDataLst>
              <p:tags r:id="rId240"/>
            </p:custDataLst>
          </p:nvPr>
        </p:nvSpPr>
        <p:spPr>
          <a:xfrm>
            <a:off x="8978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4" name="Rectangle 2893">
            <a:extLst>
              <a:ext uri="{FF2B5EF4-FFF2-40B4-BE49-F238E27FC236}">
                <a16:creationId xmlns:a16="http://schemas.microsoft.com/office/drawing/2014/main" id="{68DDFE73-046D-6F4C-234B-976FB2108F5F}"/>
              </a:ext>
            </a:extLst>
          </p:cNvPr>
          <p:cNvSpPr/>
          <p:nvPr>
            <p:custDataLst>
              <p:tags r:id="rId241"/>
            </p:custDataLst>
          </p:nvPr>
        </p:nvSpPr>
        <p:spPr>
          <a:xfrm>
            <a:off x="9245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5" name="Rectangle 2894">
            <a:extLst>
              <a:ext uri="{FF2B5EF4-FFF2-40B4-BE49-F238E27FC236}">
                <a16:creationId xmlns:a16="http://schemas.microsoft.com/office/drawing/2014/main" id="{201E1506-959F-1B49-6794-3A1AA7A35EF8}"/>
              </a:ext>
            </a:extLst>
          </p:cNvPr>
          <p:cNvSpPr/>
          <p:nvPr>
            <p:custDataLst>
              <p:tags r:id="rId242"/>
            </p:custDataLst>
          </p:nvPr>
        </p:nvSpPr>
        <p:spPr>
          <a:xfrm>
            <a:off x="95123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6" name="Rectangle 2895">
            <a:extLst>
              <a:ext uri="{FF2B5EF4-FFF2-40B4-BE49-F238E27FC236}">
                <a16:creationId xmlns:a16="http://schemas.microsoft.com/office/drawing/2014/main" id="{A73C68A5-D855-09D1-3247-2D2BCE3216F9}"/>
              </a:ext>
            </a:extLst>
          </p:cNvPr>
          <p:cNvSpPr/>
          <p:nvPr>
            <p:custDataLst>
              <p:tags r:id="rId243"/>
            </p:custDataLst>
          </p:nvPr>
        </p:nvSpPr>
        <p:spPr>
          <a:xfrm>
            <a:off x="9779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7" name="Rectangle 2896">
            <a:extLst>
              <a:ext uri="{FF2B5EF4-FFF2-40B4-BE49-F238E27FC236}">
                <a16:creationId xmlns:a16="http://schemas.microsoft.com/office/drawing/2014/main" id="{A61DB4BB-AD03-897D-6E7C-473F0EF7FA95}"/>
              </a:ext>
            </a:extLst>
          </p:cNvPr>
          <p:cNvSpPr/>
          <p:nvPr>
            <p:custDataLst>
              <p:tags r:id="rId244"/>
            </p:custDataLst>
          </p:nvPr>
        </p:nvSpPr>
        <p:spPr>
          <a:xfrm>
            <a:off x="99568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8" name="Rectangle 2897">
            <a:extLst>
              <a:ext uri="{FF2B5EF4-FFF2-40B4-BE49-F238E27FC236}">
                <a16:creationId xmlns:a16="http://schemas.microsoft.com/office/drawing/2014/main" id="{14991866-8A3A-4869-BBD8-A5EF7558DF65}"/>
              </a:ext>
            </a:extLst>
          </p:cNvPr>
          <p:cNvSpPr/>
          <p:nvPr>
            <p:custDataLst>
              <p:tags r:id="rId245"/>
            </p:custDataLst>
          </p:nvPr>
        </p:nvSpPr>
        <p:spPr>
          <a:xfrm>
            <a:off x="10134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9" name="Rectangle 2898">
            <a:extLst>
              <a:ext uri="{FF2B5EF4-FFF2-40B4-BE49-F238E27FC236}">
                <a16:creationId xmlns:a16="http://schemas.microsoft.com/office/drawing/2014/main" id="{E7DA63EA-EB93-F95C-C313-4D711E31879F}"/>
              </a:ext>
            </a:extLst>
          </p:cNvPr>
          <p:cNvSpPr/>
          <p:nvPr>
            <p:custDataLst>
              <p:tags r:id="rId246"/>
            </p:custDataLst>
          </p:nvPr>
        </p:nvSpPr>
        <p:spPr>
          <a:xfrm>
            <a:off x="10668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0" name="Rectangle 2899">
            <a:extLst>
              <a:ext uri="{FF2B5EF4-FFF2-40B4-BE49-F238E27FC236}">
                <a16:creationId xmlns:a16="http://schemas.microsoft.com/office/drawing/2014/main" id="{C7C3DFAE-5D16-F042-AF3D-66B3F71C5BC8}"/>
              </a:ext>
            </a:extLst>
          </p:cNvPr>
          <p:cNvSpPr/>
          <p:nvPr>
            <p:custDataLst>
              <p:tags r:id="rId247"/>
            </p:custDataLst>
          </p:nvPr>
        </p:nvSpPr>
        <p:spPr>
          <a:xfrm>
            <a:off x="10756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1" name="Rectangle 2900">
            <a:extLst>
              <a:ext uri="{FF2B5EF4-FFF2-40B4-BE49-F238E27FC236}">
                <a16:creationId xmlns:a16="http://schemas.microsoft.com/office/drawing/2014/main" id="{8F540D79-F308-F9C8-8546-69237547F4D1}"/>
              </a:ext>
            </a:extLst>
          </p:cNvPr>
          <p:cNvSpPr/>
          <p:nvPr>
            <p:custDataLst>
              <p:tags r:id="rId248"/>
            </p:custDataLst>
          </p:nvPr>
        </p:nvSpPr>
        <p:spPr>
          <a:xfrm>
            <a:off x="8267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2" name="Rectangle 2901">
            <a:extLst>
              <a:ext uri="{FF2B5EF4-FFF2-40B4-BE49-F238E27FC236}">
                <a16:creationId xmlns:a16="http://schemas.microsoft.com/office/drawing/2014/main" id="{84264F15-69DA-B61F-71F5-DF5E761E6790}"/>
              </a:ext>
            </a:extLst>
          </p:cNvPr>
          <p:cNvSpPr/>
          <p:nvPr>
            <p:custDataLst>
              <p:tags r:id="rId249"/>
            </p:custDataLst>
          </p:nvPr>
        </p:nvSpPr>
        <p:spPr>
          <a:xfrm>
            <a:off x="8534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3" name="Rectangle 2902">
            <a:extLst>
              <a:ext uri="{FF2B5EF4-FFF2-40B4-BE49-F238E27FC236}">
                <a16:creationId xmlns:a16="http://schemas.microsoft.com/office/drawing/2014/main" id="{7AC75B02-38D0-8F56-0C95-37483A23A51E}"/>
              </a:ext>
            </a:extLst>
          </p:cNvPr>
          <p:cNvSpPr/>
          <p:nvPr>
            <p:custDataLst>
              <p:tags r:id="rId250"/>
            </p:custDataLst>
          </p:nvPr>
        </p:nvSpPr>
        <p:spPr>
          <a:xfrm>
            <a:off x="8712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4" name="Rectangle 2903">
            <a:extLst>
              <a:ext uri="{FF2B5EF4-FFF2-40B4-BE49-F238E27FC236}">
                <a16:creationId xmlns:a16="http://schemas.microsoft.com/office/drawing/2014/main" id="{E64C6E57-3938-261E-8C39-28F1251A5FC0}"/>
              </a:ext>
            </a:extLst>
          </p:cNvPr>
          <p:cNvSpPr/>
          <p:nvPr>
            <p:custDataLst>
              <p:tags r:id="rId251"/>
            </p:custDataLst>
          </p:nvPr>
        </p:nvSpPr>
        <p:spPr>
          <a:xfrm>
            <a:off x="8801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5" name="Rectangle 2904">
            <a:extLst>
              <a:ext uri="{FF2B5EF4-FFF2-40B4-BE49-F238E27FC236}">
                <a16:creationId xmlns:a16="http://schemas.microsoft.com/office/drawing/2014/main" id="{24EFCAB2-0CC7-08A0-E0DB-95EE21BE8CDE}"/>
              </a:ext>
            </a:extLst>
          </p:cNvPr>
          <p:cNvSpPr/>
          <p:nvPr>
            <p:custDataLst>
              <p:tags r:id="rId252"/>
            </p:custDataLst>
          </p:nvPr>
        </p:nvSpPr>
        <p:spPr>
          <a:xfrm>
            <a:off x="8890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6" name="Rectangle 2905">
            <a:extLst>
              <a:ext uri="{FF2B5EF4-FFF2-40B4-BE49-F238E27FC236}">
                <a16:creationId xmlns:a16="http://schemas.microsoft.com/office/drawing/2014/main" id="{3ACB8A0C-F5B6-37F8-7ED6-7FA9BB7C2094}"/>
              </a:ext>
            </a:extLst>
          </p:cNvPr>
          <p:cNvSpPr/>
          <p:nvPr>
            <p:custDataLst>
              <p:tags r:id="rId253"/>
            </p:custDataLst>
          </p:nvPr>
        </p:nvSpPr>
        <p:spPr>
          <a:xfrm>
            <a:off x="8978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7" name="Rectangle 2906">
            <a:extLst>
              <a:ext uri="{FF2B5EF4-FFF2-40B4-BE49-F238E27FC236}">
                <a16:creationId xmlns:a16="http://schemas.microsoft.com/office/drawing/2014/main" id="{F0624D09-0041-614A-AFF2-E3079CD80678}"/>
              </a:ext>
            </a:extLst>
          </p:cNvPr>
          <p:cNvSpPr/>
          <p:nvPr>
            <p:custDataLst>
              <p:tags r:id="rId254"/>
            </p:custDataLst>
          </p:nvPr>
        </p:nvSpPr>
        <p:spPr>
          <a:xfrm>
            <a:off x="9067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8" name="Rectangle 2907">
            <a:extLst>
              <a:ext uri="{FF2B5EF4-FFF2-40B4-BE49-F238E27FC236}">
                <a16:creationId xmlns:a16="http://schemas.microsoft.com/office/drawing/2014/main" id="{AC098684-901A-1034-9DD9-31B0F8061641}"/>
              </a:ext>
            </a:extLst>
          </p:cNvPr>
          <p:cNvSpPr/>
          <p:nvPr>
            <p:custDataLst>
              <p:tags r:id="rId255"/>
            </p:custDataLst>
          </p:nvPr>
        </p:nvSpPr>
        <p:spPr>
          <a:xfrm>
            <a:off x="9245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9" name="Rectangle 2908">
            <a:extLst>
              <a:ext uri="{FF2B5EF4-FFF2-40B4-BE49-F238E27FC236}">
                <a16:creationId xmlns:a16="http://schemas.microsoft.com/office/drawing/2014/main" id="{7EBB26B6-36C1-3B7B-225D-F89695C7E5F2}"/>
              </a:ext>
            </a:extLst>
          </p:cNvPr>
          <p:cNvSpPr/>
          <p:nvPr>
            <p:custDataLst>
              <p:tags r:id="rId256"/>
            </p:custDataLst>
          </p:nvPr>
        </p:nvSpPr>
        <p:spPr>
          <a:xfrm>
            <a:off x="9423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0" name="Rectangle 2909">
            <a:extLst>
              <a:ext uri="{FF2B5EF4-FFF2-40B4-BE49-F238E27FC236}">
                <a16:creationId xmlns:a16="http://schemas.microsoft.com/office/drawing/2014/main" id="{3B743727-B6E2-AA98-377F-582E46642D46}"/>
              </a:ext>
            </a:extLst>
          </p:cNvPr>
          <p:cNvSpPr/>
          <p:nvPr>
            <p:custDataLst>
              <p:tags r:id="rId257"/>
            </p:custDataLst>
          </p:nvPr>
        </p:nvSpPr>
        <p:spPr>
          <a:xfrm>
            <a:off x="95123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1" name="Rectangle 2910">
            <a:extLst>
              <a:ext uri="{FF2B5EF4-FFF2-40B4-BE49-F238E27FC236}">
                <a16:creationId xmlns:a16="http://schemas.microsoft.com/office/drawing/2014/main" id="{E3790BF5-8CBB-D26D-08D3-9EC3BB0EF3BE}"/>
              </a:ext>
            </a:extLst>
          </p:cNvPr>
          <p:cNvSpPr/>
          <p:nvPr>
            <p:custDataLst>
              <p:tags r:id="rId258"/>
            </p:custDataLst>
          </p:nvPr>
        </p:nvSpPr>
        <p:spPr>
          <a:xfrm>
            <a:off x="9601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2" name="Rectangle 2911">
            <a:extLst>
              <a:ext uri="{FF2B5EF4-FFF2-40B4-BE49-F238E27FC236}">
                <a16:creationId xmlns:a16="http://schemas.microsoft.com/office/drawing/2014/main" id="{129465D1-87A9-90FC-6B6D-148F02103188}"/>
              </a:ext>
            </a:extLst>
          </p:cNvPr>
          <p:cNvSpPr/>
          <p:nvPr>
            <p:custDataLst>
              <p:tags r:id="rId259"/>
            </p:custDataLst>
          </p:nvPr>
        </p:nvSpPr>
        <p:spPr>
          <a:xfrm>
            <a:off x="9690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3" name="Rectangle 2912">
            <a:extLst>
              <a:ext uri="{FF2B5EF4-FFF2-40B4-BE49-F238E27FC236}">
                <a16:creationId xmlns:a16="http://schemas.microsoft.com/office/drawing/2014/main" id="{BF920344-36A4-C7F0-9D31-EEA3E1EC0984}"/>
              </a:ext>
            </a:extLst>
          </p:cNvPr>
          <p:cNvSpPr/>
          <p:nvPr>
            <p:custDataLst>
              <p:tags r:id="rId260"/>
            </p:custDataLst>
          </p:nvPr>
        </p:nvSpPr>
        <p:spPr>
          <a:xfrm>
            <a:off x="9867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4" name="Rectangle 2913">
            <a:extLst>
              <a:ext uri="{FF2B5EF4-FFF2-40B4-BE49-F238E27FC236}">
                <a16:creationId xmlns:a16="http://schemas.microsoft.com/office/drawing/2014/main" id="{CD43F22F-B56B-4F62-6ADA-01E9F7305E64}"/>
              </a:ext>
            </a:extLst>
          </p:cNvPr>
          <p:cNvSpPr/>
          <p:nvPr>
            <p:custDataLst>
              <p:tags r:id="rId261"/>
            </p:custDataLst>
          </p:nvPr>
        </p:nvSpPr>
        <p:spPr>
          <a:xfrm>
            <a:off x="9956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5" name="Rectangle 2914">
            <a:extLst>
              <a:ext uri="{FF2B5EF4-FFF2-40B4-BE49-F238E27FC236}">
                <a16:creationId xmlns:a16="http://schemas.microsoft.com/office/drawing/2014/main" id="{2384FBD3-8BD1-1597-18C6-6B5C04ADD2F6}"/>
              </a:ext>
            </a:extLst>
          </p:cNvPr>
          <p:cNvSpPr/>
          <p:nvPr>
            <p:custDataLst>
              <p:tags r:id="rId262"/>
            </p:custDataLst>
          </p:nvPr>
        </p:nvSpPr>
        <p:spPr>
          <a:xfrm>
            <a:off x="10045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6" name="Rectangle 2915">
            <a:extLst>
              <a:ext uri="{FF2B5EF4-FFF2-40B4-BE49-F238E27FC236}">
                <a16:creationId xmlns:a16="http://schemas.microsoft.com/office/drawing/2014/main" id="{784E08EE-7700-D59B-B5BC-2076DB5B7CD5}"/>
              </a:ext>
            </a:extLst>
          </p:cNvPr>
          <p:cNvSpPr/>
          <p:nvPr>
            <p:custDataLst>
              <p:tags r:id="rId263"/>
            </p:custDataLst>
          </p:nvPr>
        </p:nvSpPr>
        <p:spPr>
          <a:xfrm>
            <a:off x="10134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7" name="Rectangle 2916">
            <a:extLst>
              <a:ext uri="{FF2B5EF4-FFF2-40B4-BE49-F238E27FC236}">
                <a16:creationId xmlns:a16="http://schemas.microsoft.com/office/drawing/2014/main" id="{C8AE1E0F-6559-FCA5-8455-60999A334D0B}"/>
              </a:ext>
            </a:extLst>
          </p:cNvPr>
          <p:cNvSpPr/>
          <p:nvPr>
            <p:custDataLst>
              <p:tags r:id="rId264"/>
            </p:custDataLst>
          </p:nvPr>
        </p:nvSpPr>
        <p:spPr>
          <a:xfrm>
            <a:off x="10312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8" name="Rectangle 2917">
            <a:extLst>
              <a:ext uri="{FF2B5EF4-FFF2-40B4-BE49-F238E27FC236}">
                <a16:creationId xmlns:a16="http://schemas.microsoft.com/office/drawing/2014/main" id="{BF7B701E-4B5E-5C0B-D42F-AD074E15B5B5}"/>
              </a:ext>
            </a:extLst>
          </p:cNvPr>
          <p:cNvSpPr/>
          <p:nvPr>
            <p:custDataLst>
              <p:tags r:id="rId265"/>
            </p:custDataLst>
          </p:nvPr>
        </p:nvSpPr>
        <p:spPr>
          <a:xfrm>
            <a:off x="10668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9" name="Rectangle 2918">
            <a:extLst>
              <a:ext uri="{FF2B5EF4-FFF2-40B4-BE49-F238E27FC236}">
                <a16:creationId xmlns:a16="http://schemas.microsoft.com/office/drawing/2014/main" id="{9983E25B-CFBD-6103-5A9D-A675705606CE}"/>
              </a:ext>
            </a:extLst>
          </p:cNvPr>
          <p:cNvSpPr/>
          <p:nvPr>
            <p:custDataLst>
              <p:tags r:id="rId266"/>
            </p:custDataLst>
          </p:nvPr>
        </p:nvSpPr>
        <p:spPr>
          <a:xfrm>
            <a:off x="8267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0" name="Rectangle 2919">
            <a:extLst>
              <a:ext uri="{FF2B5EF4-FFF2-40B4-BE49-F238E27FC236}">
                <a16:creationId xmlns:a16="http://schemas.microsoft.com/office/drawing/2014/main" id="{6AD83117-F22F-1CE5-B241-011BE9B0FA87}"/>
              </a:ext>
            </a:extLst>
          </p:cNvPr>
          <p:cNvSpPr/>
          <p:nvPr>
            <p:custDataLst>
              <p:tags r:id="rId267"/>
            </p:custDataLst>
          </p:nvPr>
        </p:nvSpPr>
        <p:spPr>
          <a:xfrm>
            <a:off x="8445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1" name="Rectangle 2920">
            <a:extLst>
              <a:ext uri="{FF2B5EF4-FFF2-40B4-BE49-F238E27FC236}">
                <a16:creationId xmlns:a16="http://schemas.microsoft.com/office/drawing/2014/main" id="{302017C9-7D6F-57A1-86EC-589387AC5E4F}"/>
              </a:ext>
            </a:extLst>
          </p:cNvPr>
          <p:cNvSpPr/>
          <p:nvPr>
            <p:custDataLst>
              <p:tags r:id="rId268"/>
            </p:custDataLst>
          </p:nvPr>
        </p:nvSpPr>
        <p:spPr>
          <a:xfrm>
            <a:off x="8534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2" name="Rectangle 2921">
            <a:extLst>
              <a:ext uri="{FF2B5EF4-FFF2-40B4-BE49-F238E27FC236}">
                <a16:creationId xmlns:a16="http://schemas.microsoft.com/office/drawing/2014/main" id="{ACE1D4E4-6F55-E1AE-2EFD-3370DD6CA2A8}"/>
              </a:ext>
            </a:extLst>
          </p:cNvPr>
          <p:cNvSpPr/>
          <p:nvPr>
            <p:custDataLst>
              <p:tags r:id="rId269"/>
            </p:custDataLst>
          </p:nvPr>
        </p:nvSpPr>
        <p:spPr>
          <a:xfrm>
            <a:off x="8623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3" name="Rectangle 2922">
            <a:extLst>
              <a:ext uri="{FF2B5EF4-FFF2-40B4-BE49-F238E27FC236}">
                <a16:creationId xmlns:a16="http://schemas.microsoft.com/office/drawing/2014/main" id="{653B8917-DA11-7996-252E-D78AED924C50}"/>
              </a:ext>
            </a:extLst>
          </p:cNvPr>
          <p:cNvSpPr/>
          <p:nvPr>
            <p:custDataLst>
              <p:tags r:id="rId270"/>
            </p:custDataLst>
          </p:nvPr>
        </p:nvSpPr>
        <p:spPr>
          <a:xfrm>
            <a:off x="8890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4" name="Rectangle 2923">
            <a:extLst>
              <a:ext uri="{FF2B5EF4-FFF2-40B4-BE49-F238E27FC236}">
                <a16:creationId xmlns:a16="http://schemas.microsoft.com/office/drawing/2014/main" id="{61B30BE2-8ECB-FEF3-DAC6-D17C7E71A1BC}"/>
              </a:ext>
            </a:extLst>
          </p:cNvPr>
          <p:cNvSpPr/>
          <p:nvPr>
            <p:custDataLst>
              <p:tags r:id="rId271"/>
            </p:custDataLst>
          </p:nvPr>
        </p:nvSpPr>
        <p:spPr>
          <a:xfrm>
            <a:off x="8978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5" name="Rectangle 2924">
            <a:extLst>
              <a:ext uri="{FF2B5EF4-FFF2-40B4-BE49-F238E27FC236}">
                <a16:creationId xmlns:a16="http://schemas.microsoft.com/office/drawing/2014/main" id="{0F0E0902-C94F-D305-BC32-BB1CFC532834}"/>
              </a:ext>
            </a:extLst>
          </p:cNvPr>
          <p:cNvSpPr/>
          <p:nvPr>
            <p:custDataLst>
              <p:tags r:id="rId272"/>
            </p:custDataLst>
          </p:nvPr>
        </p:nvSpPr>
        <p:spPr>
          <a:xfrm>
            <a:off x="90678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6" name="Rectangle 2925">
            <a:extLst>
              <a:ext uri="{FF2B5EF4-FFF2-40B4-BE49-F238E27FC236}">
                <a16:creationId xmlns:a16="http://schemas.microsoft.com/office/drawing/2014/main" id="{F02389CE-78AF-5A22-2E9B-208ABD09502F}"/>
              </a:ext>
            </a:extLst>
          </p:cNvPr>
          <p:cNvSpPr/>
          <p:nvPr>
            <p:custDataLst>
              <p:tags r:id="rId273"/>
            </p:custDataLst>
          </p:nvPr>
        </p:nvSpPr>
        <p:spPr>
          <a:xfrm>
            <a:off x="9779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7" name="Rectangle 2926">
            <a:extLst>
              <a:ext uri="{FF2B5EF4-FFF2-40B4-BE49-F238E27FC236}">
                <a16:creationId xmlns:a16="http://schemas.microsoft.com/office/drawing/2014/main" id="{B3EB0C47-EBA5-3134-5723-D0741FFBA5BF}"/>
              </a:ext>
            </a:extLst>
          </p:cNvPr>
          <p:cNvSpPr/>
          <p:nvPr>
            <p:custDataLst>
              <p:tags r:id="rId274"/>
            </p:custDataLst>
          </p:nvPr>
        </p:nvSpPr>
        <p:spPr>
          <a:xfrm>
            <a:off x="10045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8" name="Rectangle 2927">
            <a:extLst>
              <a:ext uri="{FF2B5EF4-FFF2-40B4-BE49-F238E27FC236}">
                <a16:creationId xmlns:a16="http://schemas.microsoft.com/office/drawing/2014/main" id="{0CA3BC86-3F78-78BF-C8EC-11F275200165}"/>
              </a:ext>
            </a:extLst>
          </p:cNvPr>
          <p:cNvSpPr/>
          <p:nvPr>
            <p:custDataLst>
              <p:tags r:id="rId275"/>
            </p:custDataLst>
          </p:nvPr>
        </p:nvSpPr>
        <p:spPr>
          <a:xfrm>
            <a:off x="10223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9" name="Rectangle 2928">
            <a:extLst>
              <a:ext uri="{FF2B5EF4-FFF2-40B4-BE49-F238E27FC236}">
                <a16:creationId xmlns:a16="http://schemas.microsoft.com/office/drawing/2014/main" id="{8820370D-67C4-2F29-2D65-E7239EBA9EB3}"/>
              </a:ext>
            </a:extLst>
          </p:cNvPr>
          <p:cNvSpPr/>
          <p:nvPr>
            <p:custDataLst>
              <p:tags r:id="rId276"/>
            </p:custDataLst>
          </p:nvPr>
        </p:nvSpPr>
        <p:spPr>
          <a:xfrm>
            <a:off x="10312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0" name="Rectangle 2929">
            <a:extLst>
              <a:ext uri="{FF2B5EF4-FFF2-40B4-BE49-F238E27FC236}">
                <a16:creationId xmlns:a16="http://schemas.microsoft.com/office/drawing/2014/main" id="{14346E31-2C76-5376-0961-5934B1C39A28}"/>
              </a:ext>
            </a:extLst>
          </p:cNvPr>
          <p:cNvSpPr/>
          <p:nvPr>
            <p:custDataLst>
              <p:tags r:id="rId277"/>
            </p:custDataLst>
          </p:nvPr>
        </p:nvSpPr>
        <p:spPr>
          <a:xfrm>
            <a:off x="10401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1" name="Rectangle 2930">
            <a:extLst>
              <a:ext uri="{FF2B5EF4-FFF2-40B4-BE49-F238E27FC236}">
                <a16:creationId xmlns:a16="http://schemas.microsoft.com/office/drawing/2014/main" id="{82E906AC-70A8-8D0D-D302-5BD16DA8DFC7}"/>
              </a:ext>
            </a:extLst>
          </p:cNvPr>
          <p:cNvSpPr/>
          <p:nvPr>
            <p:custDataLst>
              <p:tags r:id="rId278"/>
            </p:custDataLst>
          </p:nvPr>
        </p:nvSpPr>
        <p:spPr>
          <a:xfrm>
            <a:off x="104902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2" name="Rectangle 2931">
            <a:extLst>
              <a:ext uri="{FF2B5EF4-FFF2-40B4-BE49-F238E27FC236}">
                <a16:creationId xmlns:a16="http://schemas.microsoft.com/office/drawing/2014/main" id="{C9951E85-9A3E-2875-3E3A-83FF86D62890}"/>
              </a:ext>
            </a:extLst>
          </p:cNvPr>
          <p:cNvSpPr/>
          <p:nvPr>
            <p:custDataLst>
              <p:tags r:id="rId279"/>
            </p:custDataLst>
          </p:nvPr>
        </p:nvSpPr>
        <p:spPr>
          <a:xfrm>
            <a:off x="10668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3" name="Rectangle 2932">
            <a:extLst>
              <a:ext uri="{FF2B5EF4-FFF2-40B4-BE49-F238E27FC236}">
                <a16:creationId xmlns:a16="http://schemas.microsoft.com/office/drawing/2014/main" id="{9604974B-97CC-51EA-BC04-43B0F302F928}"/>
              </a:ext>
            </a:extLst>
          </p:cNvPr>
          <p:cNvSpPr/>
          <p:nvPr>
            <p:custDataLst>
              <p:tags r:id="rId280"/>
            </p:custDataLst>
          </p:nvPr>
        </p:nvSpPr>
        <p:spPr>
          <a:xfrm>
            <a:off x="10756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4" name="Rectangle 2933">
            <a:extLst>
              <a:ext uri="{FF2B5EF4-FFF2-40B4-BE49-F238E27FC236}">
                <a16:creationId xmlns:a16="http://schemas.microsoft.com/office/drawing/2014/main" id="{3567FBF6-86D9-75E5-309D-2AC737FBDBB1}"/>
              </a:ext>
            </a:extLst>
          </p:cNvPr>
          <p:cNvSpPr/>
          <p:nvPr>
            <p:custDataLst>
              <p:tags r:id="rId281"/>
            </p:custDataLst>
          </p:nvPr>
        </p:nvSpPr>
        <p:spPr>
          <a:xfrm>
            <a:off x="8445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5" name="Rectangle 2934">
            <a:extLst>
              <a:ext uri="{FF2B5EF4-FFF2-40B4-BE49-F238E27FC236}">
                <a16:creationId xmlns:a16="http://schemas.microsoft.com/office/drawing/2014/main" id="{10223962-69E9-E70F-D798-965F70C58926}"/>
              </a:ext>
            </a:extLst>
          </p:cNvPr>
          <p:cNvSpPr/>
          <p:nvPr>
            <p:custDataLst>
              <p:tags r:id="rId282"/>
            </p:custDataLst>
          </p:nvPr>
        </p:nvSpPr>
        <p:spPr>
          <a:xfrm>
            <a:off x="8801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6" name="Rectangle 2935">
            <a:extLst>
              <a:ext uri="{FF2B5EF4-FFF2-40B4-BE49-F238E27FC236}">
                <a16:creationId xmlns:a16="http://schemas.microsoft.com/office/drawing/2014/main" id="{35AB3885-59C0-FF8C-C540-7813CEA234E8}"/>
              </a:ext>
            </a:extLst>
          </p:cNvPr>
          <p:cNvSpPr/>
          <p:nvPr>
            <p:custDataLst>
              <p:tags r:id="rId283"/>
            </p:custDataLst>
          </p:nvPr>
        </p:nvSpPr>
        <p:spPr>
          <a:xfrm>
            <a:off x="8890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7" name="Rectangle 2936">
            <a:extLst>
              <a:ext uri="{FF2B5EF4-FFF2-40B4-BE49-F238E27FC236}">
                <a16:creationId xmlns:a16="http://schemas.microsoft.com/office/drawing/2014/main" id="{48299CAB-C78E-7CC2-946F-E3428F15F926}"/>
              </a:ext>
            </a:extLst>
          </p:cNvPr>
          <p:cNvSpPr/>
          <p:nvPr>
            <p:custDataLst>
              <p:tags r:id="rId284"/>
            </p:custDataLst>
          </p:nvPr>
        </p:nvSpPr>
        <p:spPr>
          <a:xfrm>
            <a:off x="9245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8" name="Rectangle 2937">
            <a:extLst>
              <a:ext uri="{FF2B5EF4-FFF2-40B4-BE49-F238E27FC236}">
                <a16:creationId xmlns:a16="http://schemas.microsoft.com/office/drawing/2014/main" id="{DC9B8073-50F4-1670-EF00-E90E9619B01A}"/>
              </a:ext>
            </a:extLst>
          </p:cNvPr>
          <p:cNvSpPr/>
          <p:nvPr>
            <p:custDataLst>
              <p:tags r:id="rId285"/>
            </p:custDataLst>
          </p:nvPr>
        </p:nvSpPr>
        <p:spPr>
          <a:xfrm>
            <a:off x="9334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9" name="Rectangle 2938">
            <a:extLst>
              <a:ext uri="{FF2B5EF4-FFF2-40B4-BE49-F238E27FC236}">
                <a16:creationId xmlns:a16="http://schemas.microsoft.com/office/drawing/2014/main" id="{14C55EEB-1A0B-8B94-2BED-F017AB4105D8}"/>
              </a:ext>
            </a:extLst>
          </p:cNvPr>
          <p:cNvSpPr/>
          <p:nvPr>
            <p:custDataLst>
              <p:tags r:id="rId286"/>
            </p:custDataLst>
          </p:nvPr>
        </p:nvSpPr>
        <p:spPr>
          <a:xfrm>
            <a:off x="94234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0" name="Rectangle 2939">
            <a:extLst>
              <a:ext uri="{FF2B5EF4-FFF2-40B4-BE49-F238E27FC236}">
                <a16:creationId xmlns:a16="http://schemas.microsoft.com/office/drawing/2014/main" id="{E7C9C091-C950-4473-E128-14A1464E3275}"/>
              </a:ext>
            </a:extLst>
          </p:cNvPr>
          <p:cNvSpPr/>
          <p:nvPr>
            <p:custDataLst>
              <p:tags r:id="rId287"/>
            </p:custDataLst>
          </p:nvPr>
        </p:nvSpPr>
        <p:spPr>
          <a:xfrm>
            <a:off x="95123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1" name="Rectangle 2940">
            <a:extLst>
              <a:ext uri="{FF2B5EF4-FFF2-40B4-BE49-F238E27FC236}">
                <a16:creationId xmlns:a16="http://schemas.microsoft.com/office/drawing/2014/main" id="{A5190A0C-6F39-D454-1041-D90BD1F4201F}"/>
              </a:ext>
            </a:extLst>
          </p:cNvPr>
          <p:cNvSpPr/>
          <p:nvPr>
            <p:custDataLst>
              <p:tags r:id="rId288"/>
            </p:custDataLst>
          </p:nvPr>
        </p:nvSpPr>
        <p:spPr>
          <a:xfrm>
            <a:off x="96012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2" name="Rectangle 2941">
            <a:extLst>
              <a:ext uri="{FF2B5EF4-FFF2-40B4-BE49-F238E27FC236}">
                <a16:creationId xmlns:a16="http://schemas.microsoft.com/office/drawing/2014/main" id="{22206DC0-37C7-4A89-1AA2-A6C4A1A97783}"/>
              </a:ext>
            </a:extLst>
          </p:cNvPr>
          <p:cNvSpPr/>
          <p:nvPr>
            <p:custDataLst>
              <p:tags r:id="rId289"/>
            </p:custDataLst>
          </p:nvPr>
        </p:nvSpPr>
        <p:spPr>
          <a:xfrm>
            <a:off x="9779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3" name="Rectangle 2942">
            <a:extLst>
              <a:ext uri="{FF2B5EF4-FFF2-40B4-BE49-F238E27FC236}">
                <a16:creationId xmlns:a16="http://schemas.microsoft.com/office/drawing/2014/main" id="{B62441F3-B002-434C-D6D5-E5D11C561234}"/>
              </a:ext>
            </a:extLst>
          </p:cNvPr>
          <p:cNvSpPr/>
          <p:nvPr>
            <p:custDataLst>
              <p:tags r:id="rId290"/>
            </p:custDataLst>
          </p:nvPr>
        </p:nvSpPr>
        <p:spPr>
          <a:xfrm>
            <a:off x="100457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4" name="Rectangle 2943">
            <a:extLst>
              <a:ext uri="{FF2B5EF4-FFF2-40B4-BE49-F238E27FC236}">
                <a16:creationId xmlns:a16="http://schemas.microsoft.com/office/drawing/2014/main" id="{BF0D7A51-CE67-DF70-9821-56F468432FF9}"/>
              </a:ext>
            </a:extLst>
          </p:cNvPr>
          <p:cNvSpPr/>
          <p:nvPr>
            <p:custDataLst>
              <p:tags r:id="rId291"/>
            </p:custDataLst>
          </p:nvPr>
        </p:nvSpPr>
        <p:spPr>
          <a:xfrm>
            <a:off x="10134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5" name="Rectangle 2944">
            <a:extLst>
              <a:ext uri="{FF2B5EF4-FFF2-40B4-BE49-F238E27FC236}">
                <a16:creationId xmlns:a16="http://schemas.microsoft.com/office/drawing/2014/main" id="{F541E821-C6E6-DB07-D1C3-10BB1B0B4376}"/>
              </a:ext>
            </a:extLst>
          </p:cNvPr>
          <p:cNvSpPr/>
          <p:nvPr>
            <p:custDataLst>
              <p:tags r:id="rId292"/>
            </p:custDataLst>
          </p:nvPr>
        </p:nvSpPr>
        <p:spPr>
          <a:xfrm>
            <a:off x="10223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6" name="Rectangle 2945">
            <a:extLst>
              <a:ext uri="{FF2B5EF4-FFF2-40B4-BE49-F238E27FC236}">
                <a16:creationId xmlns:a16="http://schemas.microsoft.com/office/drawing/2014/main" id="{F3F13E9E-E15B-720F-9E3C-3030BCD745A3}"/>
              </a:ext>
            </a:extLst>
          </p:cNvPr>
          <p:cNvSpPr/>
          <p:nvPr>
            <p:custDataLst>
              <p:tags r:id="rId293"/>
            </p:custDataLst>
          </p:nvPr>
        </p:nvSpPr>
        <p:spPr>
          <a:xfrm>
            <a:off x="10579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7" name="Rectangle 2946">
            <a:extLst>
              <a:ext uri="{FF2B5EF4-FFF2-40B4-BE49-F238E27FC236}">
                <a16:creationId xmlns:a16="http://schemas.microsoft.com/office/drawing/2014/main" id="{2A28D931-999E-5CE5-C24F-0EF10B2A0C9B}"/>
              </a:ext>
            </a:extLst>
          </p:cNvPr>
          <p:cNvSpPr/>
          <p:nvPr>
            <p:custDataLst>
              <p:tags r:id="rId294"/>
            </p:custDataLst>
          </p:nvPr>
        </p:nvSpPr>
        <p:spPr>
          <a:xfrm>
            <a:off x="107569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8" name="Rectangle 2947">
            <a:extLst>
              <a:ext uri="{FF2B5EF4-FFF2-40B4-BE49-F238E27FC236}">
                <a16:creationId xmlns:a16="http://schemas.microsoft.com/office/drawing/2014/main" id="{D8AA227D-69D1-C03D-2AD7-17A3F0FA4BCE}"/>
              </a:ext>
            </a:extLst>
          </p:cNvPr>
          <p:cNvSpPr/>
          <p:nvPr>
            <p:custDataLst>
              <p:tags r:id="rId295"/>
            </p:custDataLst>
          </p:nvPr>
        </p:nvSpPr>
        <p:spPr>
          <a:xfrm>
            <a:off x="8445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9" name="Rectangle 2948">
            <a:extLst>
              <a:ext uri="{FF2B5EF4-FFF2-40B4-BE49-F238E27FC236}">
                <a16:creationId xmlns:a16="http://schemas.microsoft.com/office/drawing/2014/main" id="{40CA451C-2C15-0B1A-3668-587120996C09}"/>
              </a:ext>
            </a:extLst>
          </p:cNvPr>
          <p:cNvSpPr/>
          <p:nvPr>
            <p:custDataLst>
              <p:tags r:id="rId296"/>
            </p:custDataLst>
          </p:nvPr>
        </p:nvSpPr>
        <p:spPr>
          <a:xfrm>
            <a:off x="8534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0" name="Rectangle 2949">
            <a:extLst>
              <a:ext uri="{FF2B5EF4-FFF2-40B4-BE49-F238E27FC236}">
                <a16:creationId xmlns:a16="http://schemas.microsoft.com/office/drawing/2014/main" id="{3CCCB3BD-5681-79FA-9014-4605B45C2A2B}"/>
              </a:ext>
            </a:extLst>
          </p:cNvPr>
          <p:cNvSpPr/>
          <p:nvPr>
            <p:custDataLst>
              <p:tags r:id="rId297"/>
            </p:custDataLst>
          </p:nvPr>
        </p:nvSpPr>
        <p:spPr>
          <a:xfrm>
            <a:off x="86233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1" name="Rectangle 2950">
            <a:extLst>
              <a:ext uri="{FF2B5EF4-FFF2-40B4-BE49-F238E27FC236}">
                <a16:creationId xmlns:a16="http://schemas.microsoft.com/office/drawing/2014/main" id="{1A13CACD-6DAF-9FC9-9919-9FFE05AA6502}"/>
              </a:ext>
            </a:extLst>
          </p:cNvPr>
          <p:cNvSpPr/>
          <p:nvPr>
            <p:custDataLst>
              <p:tags r:id="rId298"/>
            </p:custDataLst>
          </p:nvPr>
        </p:nvSpPr>
        <p:spPr>
          <a:xfrm>
            <a:off x="8978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2" name="Rectangle 2951">
            <a:extLst>
              <a:ext uri="{FF2B5EF4-FFF2-40B4-BE49-F238E27FC236}">
                <a16:creationId xmlns:a16="http://schemas.microsoft.com/office/drawing/2014/main" id="{7F57161A-544F-88E6-72F2-7EBE9710B383}"/>
              </a:ext>
            </a:extLst>
          </p:cNvPr>
          <p:cNvSpPr/>
          <p:nvPr>
            <p:custDataLst>
              <p:tags r:id="rId299"/>
            </p:custDataLst>
          </p:nvPr>
        </p:nvSpPr>
        <p:spPr>
          <a:xfrm>
            <a:off x="9067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3" name="Rectangle 2952">
            <a:extLst>
              <a:ext uri="{FF2B5EF4-FFF2-40B4-BE49-F238E27FC236}">
                <a16:creationId xmlns:a16="http://schemas.microsoft.com/office/drawing/2014/main" id="{EA282C89-153D-32D6-C3EF-4206747DEF6C}"/>
              </a:ext>
            </a:extLst>
          </p:cNvPr>
          <p:cNvSpPr/>
          <p:nvPr>
            <p:custDataLst>
              <p:tags r:id="rId300"/>
            </p:custDataLst>
          </p:nvPr>
        </p:nvSpPr>
        <p:spPr>
          <a:xfrm>
            <a:off x="9156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4" name="Rectangle 2953">
            <a:extLst>
              <a:ext uri="{FF2B5EF4-FFF2-40B4-BE49-F238E27FC236}">
                <a16:creationId xmlns:a16="http://schemas.microsoft.com/office/drawing/2014/main" id="{302D299C-B967-0DD5-50E6-B7CC41E208E7}"/>
              </a:ext>
            </a:extLst>
          </p:cNvPr>
          <p:cNvSpPr/>
          <p:nvPr>
            <p:custDataLst>
              <p:tags r:id="rId301"/>
            </p:custDataLst>
          </p:nvPr>
        </p:nvSpPr>
        <p:spPr>
          <a:xfrm>
            <a:off x="92456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5" name="Rectangle 2954">
            <a:extLst>
              <a:ext uri="{FF2B5EF4-FFF2-40B4-BE49-F238E27FC236}">
                <a16:creationId xmlns:a16="http://schemas.microsoft.com/office/drawing/2014/main" id="{5C2AE4EE-DA03-1943-8111-1E4A63D18BE6}"/>
              </a:ext>
            </a:extLst>
          </p:cNvPr>
          <p:cNvSpPr/>
          <p:nvPr>
            <p:custDataLst>
              <p:tags r:id="rId302"/>
            </p:custDataLst>
          </p:nvPr>
        </p:nvSpPr>
        <p:spPr>
          <a:xfrm>
            <a:off x="9423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6" name="Rectangle 2955">
            <a:extLst>
              <a:ext uri="{FF2B5EF4-FFF2-40B4-BE49-F238E27FC236}">
                <a16:creationId xmlns:a16="http://schemas.microsoft.com/office/drawing/2014/main" id="{98FDB285-42EA-6681-159A-07AF503A7F7E}"/>
              </a:ext>
            </a:extLst>
          </p:cNvPr>
          <p:cNvSpPr/>
          <p:nvPr>
            <p:custDataLst>
              <p:tags r:id="rId303"/>
            </p:custDataLst>
          </p:nvPr>
        </p:nvSpPr>
        <p:spPr>
          <a:xfrm>
            <a:off x="96012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7" name="Rectangle 2956">
            <a:extLst>
              <a:ext uri="{FF2B5EF4-FFF2-40B4-BE49-F238E27FC236}">
                <a16:creationId xmlns:a16="http://schemas.microsoft.com/office/drawing/2014/main" id="{BC487351-CF12-30A6-CB0A-604ED41DD999}"/>
              </a:ext>
            </a:extLst>
          </p:cNvPr>
          <p:cNvSpPr/>
          <p:nvPr>
            <p:custDataLst>
              <p:tags r:id="rId304"/>
            </p:custDataLst>
          </p:nvPr>
        </p:nvSpPr>
        <p:spPr>
          <a:xfrm>
            <a:off x="96901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8" name="Rectangle 2957">
            <a:extLst>
              <a:ext uri="{FF2B5EF4-FFF2-40B4-BE49-F238E27FC236}">
                <a16:creationId xmlns:a16="http://schemas.microsoft.com/office/drawing/2014/main" id="{A58D590F-C19E-52B5-58AE-E60390A8D06E}"/>
              </a:ext>
            </a:extLst>
          </p:cNvPr>
          <p:cNvSpPr/>
          <p:nvPr>
            <p:custDataLst>
              <p:tags r:id="rId305"/>
            </p:custDataLst>
          </p:nvPr>
        </p:nvSpPr>
        <p:spPr>
          <a:xfrm>
            <a:off x="9779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9" name="Rectangle 2958">
            <a:extLst>
              <a:ext uri="{FF2B5EF4-FFF2-40B4-BE49-F238E27FC236}">
                <a16:creationId xmlns:a16="http://schemas.microsoft.com/office/drawing/2014/main" id="{04D6B43A-1DF0-EA32-8579-253A3A3C0BE9}"/>
              </a:ext>
            </a:extLst>
          </p:cNvPr>
          <p:cNvSpPr/>
          <p:nvPr>
            <p:custDataLst>
              <p:tags r:id="rId306"/>
            </p:custDataLst>
          </p:nvPr>
        </p:nvSpPr>
        <p:spPr>
          <a:xfrm>
            <a:off x="9956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0" name="Rectangle 2959">
            <a:extLst>
              <a:ext uri="{FF2B5EF4-FFF2-40B4-BE49-F238E27FC236}">
                <a16:creationId xmlns:a16="http://schemas.microsoft.com/office/drawing/2014/main" id="{E374BA2F-8F57-EF5D-2F57-CED169AC2BD1}"/>
              </a:ext>
            </a:extLst>
          </p:cNvPr>
          <p:cNvSpPr/>
          <p:nvPr>
            <p:custDataLst>
              <p:tags r:id="rId307"/>
            </p:custDataLst>
          </p:nvPr>
        </p:nvSpPr>
        <p:spPr>
          <a:xfrm>
            <a:off x="10045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1" name="Rectangle 2960">
            <a:extLst>
              <a:ext uri="{FF2B5EF4-FFF2-40B4-BE49-F238E27FC236}">
                <a16:creationId xmlns:a16="http://schemas.microsoft.com/office/drawing/2014/main" id="{715FAF5B-0210-EAC5-C7AD-47004D9BFC9E}"/>
              </a:ext>
            </a:extLst>
          </p:cNvPr>
          <p:cNvSpPr/>
          <p:nvPr>
            <p:custDataLst>
              <p:tags r:id="rId308"/>
            </p:custDataLst>
          </p:nvPr>
        </p:nvSpPr>
        <p:spPr>
          <a:xfrm>
            <a:off x="10223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2" name="Rectangle 2961">
            <a:extLst>
              <a:ext uri="{FF2B5EF4-FFF2-40B4-BE49-F238E27FC236}">
                <a16:creationId xmlns:a16="http://schemas.microsoft.com/office/drawing/2014/main" id="{0CAD8612-E94B-7BA1-A696-A044CE0C1D67}"/>
              </a:ext>
            </a:extLst>
          </p:cNvPr>
          <p:cNvSpPr/>
          <p:nvPr>
            <p:custDataLst>
              <p:tags r:id="rId309"/>
            </p:custDataLst>
          </p:nvPr>
        </p:nvSpPr>
        <p:spPr>
          <a:xfrm>
            <a:off x="10668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3" name="Rectangle 2962">
            <a:extLst>
              <a:ext uri="{FF2B5EF4-FFF2-40B4-BE49-F238E27FC236}">
                <a16:creationId xmlns:a16="http://schemas.microsoft.com/office/drawing/2014/main" id="{EE244C31-9470-97DC-40F8-62156CC0C76C}"/>
              </a:ext>
            </a:extLst>
          </p:cNvPr>
          <p:cNvSpPr/>
          <p:nvPr>
            <p:custDataLst>
              <p:tags r:id="rId310"/>
            </p:custDataLst>
          </p:nvPr>
        </p:nvSpPr>
        <p:spPr>
          <a:xfrm>
            <a:off x="10756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4" name="Rectangle 2963">
            <a:extLst>
              <a:ext uri="{FF2B5EF4-FFF2-40B4-BE49-F238E27FC236}">
                <a16:creationId xmlns:a16="http://schemas.microsoft.com/office/drawing/2014/main" id="{E4E15918-C755-2CEB-E4EB-D07FC9CF9A53}"/>
              </a:ext>
            </a:extLst>
          </p:cNvPr>
          <p:cNvSpPr/>
          <p:nvPr>
            <p:custDataLst>
              <p:tags r:id="rId311"/>
            </p:custDataLst>
          </p:nvPr>
        </p:nvSpPr>
        <p:spPr>
          <a:xfrm>
            <a:off x="8267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5" name="Rectangle 2964">
            <a:extLst>
              <a:ext uri="{FF2B5EF4-FFF2-40B4-BE49-F238E27FC236}">
                <a16:creationId xmlns:a16="http://schemas.microsoft.com/office/drawing/2014/main" id="{EABFB61D-9BEF-A24E-4A96-047E4EEBBFB6}"/>
              </a:ext>
            </a:extLst>
          </p:cNvPr>
          <p:cNvSpPr/>
          <p:nvPr>
            <p:custDataLst>
              <p:tags r:id="rId312"/>
            </p:custDataLst>
          </p:nvPr>
        </p:nvSpPr>
        <p:spPr>
          <a:xfrm>
            <a:off x="8356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6" name="Rectangle 2965">
            <a:extLst>
              <a:ext uri="{FF2B5EF4-FFF2-40B4-BE49-F238E27FC236}">
                <a16:creationId xmlns:a16="http://schemas.microsoft.com/office/drawing/2014/main" id="{688A684D-4C55-D5E0-7D04-26B22680EF15}"/>
              </a:ext>
            </a:extLst>
          </p:cNvPr>
          <p:cNvSpPr/>
          <p:nvPr>
            <p:custDataLst>
              <p:tags r:id="rId313"/>
            </p:custDataLst>
          </p:nvPr>
        </p:nvSpPr>
        <p:spPr>
          <a:xfrm>
            <a:off x="8445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7" name="Rectangle 2966">
            <a:extLst>
              <a:ext uri="{FF2B5EF4-FFF2-40B4-BE49-F238E27FC236}">
                <a16:creationId xmlns:a16="http://schemas.microsoft.com/office/drawing/2014/main" id="{2FADDB19-3911-7A72-AD92-ADB2D644D893}"/>
              </a:ext>
            </a:extLst>
          </p:cNvPr>
          <p:cNvSpPr/>
          <p:nvPr>
            <p:custDataLst>
              <p:tags r:id="rId314"/>
            </p:custDataLst>
          </p:nvPr>
        </p:nvSpPr>
        <p:spPr>
          <a:xfrm>
            <a:off x="8534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8" name="Rectangle 2967">
            <a:extLst>
              <a:ext uri="{FF2B5EF4-FFF2-40B4-BE49-F238E27FC236}">
                <a16:creationId xmlns:a16="http://schemas.microsoft.com/office/drawing/2014/main" id="{47D849B8-604B-06F0-3813-3B5171A3E14B}"/>
              </a:ext>
            </a:extLst>
          </p:cNvPr>
          <p:cNvSpPr/>
          <p:nvPr>
            <p:custDataLst>
              <p:tags r:id="rId315"/>
            </p:custDataLst>
          </p:nvPr>
        </p:nvSpPr>
        <p:spPr>
          <a:xfrm>
            <a:off x="8623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9" name="Rectangle 2968">
            <a:extLst>
              <a:ext uri="{FF2B5EF4-FFF2-40B4-BE49-F238E27FC236}">
                <a16:creationId xmlns:a16="http://schemas.microsoft.com/office/drawing/2014/main" id="{53AC68A6-5FFE-3FDA-D9F9-C8879D1CF4B6}"/>
              </a:ext>
            </a:extLst>
          </p:cNvPr>
          <p:cNvSpPr/>
          <p:nvPr>
            <p:custDataLst>
              <p:tags r:id="rId316"/>
            </p:custDataLst>
          </p:nvPr>
        </p:nvSpPr>
        <p:spPr>
          <a:xfrm>
            <a:off x="88011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0" name="Rectangle 2969">
            <a:extLst>
              <a:ext uri="{FF2B5EF4-FFF2-40B4-BE49-F238E27FC236}">
                <a16:creationId xmlns:a16="http://schemas.microsoft.com/office/drawing/2014/main" id="{D7EF673E-2FF9-43A9-191D-C0C9C06CDE89}"/>
              </a:ext>
            </a:extLst>
          </p:cNvPr>
          <p:cNvSpPr/>
          <p:nvPr>
            <p:custDataLst>
              <p:tags r:id="rId317"/>
            </p:custDataLst>
          </p:nvPr>
        </p:nvSpPr>
        <p:spPr>
          <a:xfrm>
            <a:off x="8890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1" name="Rectangle 2970">
            <a:extLst>
              <a:ext uri="{FF2B5EF4-FFF2-40B4-BE49-F238E27FC236}">
                <a16:creationId xmlns:a16="http://schemas.microsoft.com/office/drawing/2014/main" id="{936B0C4B-14D1-9715-E5C7-0B9F529CE8CC}"/>
              </a:ext>
            </a:extLst>
          </p:cNvPr>
          <p:cNvSpPr/>
          <p:nvPr>
            <p:custDataLst>
              <p:tags r:id="rId318"/>
            </p:custDataLst>
          </p:nvPr>
        </p:nvSpPr>
        <p:spPr>
          <a:xfrm>
            <a:off x="8978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2" name="Rectangle 2971">
            <a:extLst>
              <a:ext uri="{FF2B5EF4-FFF2-40B4-BE49-F238E27FC236}">
                <a16:creationId xmlns:a16="http://schemas.microsoft.com/office/drawing/2014/main" id="{AF082D04-FDE4-D36C-12E1-9DCC87FC5846}"/>
              </a:ext>
            </a:extLst>
          </p:cNvPr>
          <p:cNvSpPr/>
          <p:nvPr>
            <p:custDataLst>
              <p:tags r:id="rId319"/>
            </p:custDataLst>
          </p:nvPr>
        </p:nvSpPr>
        <p:spPr>
          <a:xfrm>
            <a:off x="9156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3" name="Rectangle 2972">
            <a:extLst>
              <a:ext uri="{FF2B5EF4-FFF2-40B4-BE49-F238E27FC236}">
                <a16:creationId xmlns:a16="http://schemas.microsoft.com/office/drawing/2014/main" id="{4B8AACFA-55DE-FAAD-03C5-B89D761A210F}"/>
              </a:ext>
            </a:extLst>
          </p:cNvPr>
          <p:cNvSpPr/>
          <p:nvPr>
            <p:custDataLst>
              <p:tags r:id="rId320"/>
            </p:custDataLst>
          </p:nvPr>
        </p:nvSpPr>
        <p:spPr>
          <a:xfrm>
            <a:off x="9245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4" name="Rectangle 2973">
            <a:extLst>
              <a:ext uri="{FF2B5EF4-FFF2-40B4-BE49-F238E27FC236}">
                <a16:creationId xmlns:a16="http://schemas.microsoft.com/office/drawing/2014/main" id="{656F8946-3964-A3EE-F619-7194741914E9}"/>
              </a:ext>
            </a:extLst>
          </p:cNvPr>
          <p:cNvSpPr/>
          <p:nvPr>
            <p:custDataLst>
              <p:tags r:id="rId321"/>
            </p:custDataLst>
          </p:nvPr>
        </p:nvSpPr>
        <p:spPr>
          <a:xfrm>
            <a:off x="9334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5" name="Rectangle 2974">
            <a:extLst>
              <a:ext uri="{FF2B5EF4-FFF2-40B4-BE49-F238E27FC236}">
                <a16:creationId xmlns:a16="http://schemas.microsoft.com/office/drawing/2014/main" id="{3F1A73D4-F1D2-8A35-058C-F9BF805D068D}"/>
              </a:ext>
            </a:extLst>
          </p:cNvPr>
          <p:cNvSpPr/>
          <p:nvPr>
            <p:custDataLst>
              <p:tags r:id="rId322"/>
            </p:custDataLst>
          </p:nvPr>
        </p:nvSpPr>
        <p:spPr>
          <a:xfrm>
            <a:off x="9423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6" name="Rectangle 2975">
            <a:extLst>
              <a:ext uri="{FF2B5EF4-FFF2-40B4-BE49-F238E27FC236}">
                <a16:creationId xmlns:a16="http://schemas.microsoft.com/office/drawing/2014/main" id="{2B5BE80E-0CA3-9B64-D69B-CDF84B8C890C}"/>
              </a:ext>
            </a:extLst>
          </p:cNvPr>
          <p:cNvSpPr/>
          <p:nvPr>
            <p:custDataLst>
              <p:tags r:id="rId323"/>
            </p:custDataLst>
          </p:nvPr>
        </p:nvSpPr>
        <p:spPr>
          <a:xfrm>
            <a:off x="9779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7" name="Rectangle 2976">
            <a:extLst>
              <a:ext uri="{FF2B5EF4-FFF2-40B4-BE49-F238E27FC236}">
                <a16:creationId xmlns:a16="http://schemas.microsoft.com/office/drawing/2014/main" id="{693D4D47-1D85-1732-4A04-811E658E56F2}"/>
              </a:ext>
            </a:extLst>
          </p:cNvPr>
          <p:cNvSpPr/>
          <p:nvPr>
            <p:custDataLst>
              <p:tags r:id="rId324"/>
            </p:custDataLst>
          </p:nvPr>
        </p:nvSpPr>
        <p:spPr>
          <a:xfrm>
            <a:off x="10045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8" name="Rectangle 2977">
            <a:extLst>
              <a:ext uri="{FF2B5EF4-FFF2-40B4-BE49-F238E27FC236}">
                <a16:creationId xmlns:a16="http://schemas.microsoft.com/office/drawing/2014/main" id="{7C735E55-8830-4BD7-B48F-ED15D1CF310A}"/>
              </a:ext>
            </a:extLst>
          </p:cNvPr>
          <p:cNvSpPr/>
          <p:nvPr>
            <p:custDataLst>
              <p:tags r:id="rId325"/>
            </p:custDataLst>
          </p:nvPr>
        </p:nvSpPr>
        <p:spPr>
          <a:xfrm>
            <a:off x="10134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9" name="Rectangle 2978">
            <a:extLst>
              <a:ext uri="{FF2B5EF4-FFF2-40B4-BE49-F238E27FC236}">
                <a16:creationId xmlns:a16="http://schemas.microsoft.com/office/drawing/2014/main" id="{17B49446-C256-0E7A-B1FB-46F82A390DAF}"/>
              </a:ext>
            </a:extLst>
          </p:cNvPr>
          <p:cNvSpPr/>
          <p:nvPr>
            <p:custDataLst>
              <p:tags r:id="rId326"/>
            </p:custDataLst>
          </p:nvPr>
        </p:nvSpPr>
        <p:spPr>
          <a:xfrm>
            <a:off x="10223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0" name="Rectangle 2979">
            <a:extLst>
              <a:ext uri="{FF2B5EF4-FFF2-40B4-BE49-F238E27FC236}">
                <a16:creationId xmlns:a16="http://schemas.microsoft.com/office/drawing/2014/main" id="{1C9B4C0E-D98D-E27A-49AF-53107D22CF9C}"/>
              </a:ext>
            </a:extLst>
          </p:cNvPr>
          <p:cNvSpPr/>
          <p:nvPr>
            <p:custDataLst>
              <p:tags r:id="rId327"/>
            </p:custDataLst>
          </p:nvPr>
        </p:nvSpPr>
        <p:spPr>
          <a:xfrm>
            <a:off x="10312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1" name="Rectangle 2980">
            <a:extLst>
              <a:ext uri="{FF2B5EF4-FFF2-40B4-BE49-F238E27FC236}">
                <a16:creationId xmlns:a16="http://schemas.microsoft.com/office/drawing/2014/main" id="{45F8F8F9-D52A-1041-17C3-4E4D868527B3}"/>
              </a:ext>
            </a:extLst>
          </p:cNvPr>
          <p:cNvSpPr/>
          <p:nvPr>
            <p:custDataLst>
              <p:tags r:id="rId328"/>
            </p:custDataLst>
          </p:nvPr>
        </p:nvSpPr>
        <p:spPr>
          <a:xfrm>
            <a:off x="10401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2" name="Rectangle 2981">
            <a:extLst>
              <a:ext uri="{FF2B5EF4-FFF2-40B4-BE49-F238E27FC236}">
                <a16:creationId xmlns:a16="http://schemas.microsoft.com/office/drawing/2014/main" id="{F5F613EE-418F-7F89-08AD-E45594BF4C99}"/>
              </a:ext>
            </a:extLst>
          </p:cNvPr>
          <p:cNvSpPr/>
          <p:nvPr>
            <p:custDataLst>
              <p:tags r:id="rId329"/>
            </p:custDataLst>
          </p:nvPr>
        </p:nvSpPr>
        <p:spPr>
          <a:xfrm>
            <a:off x="104902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3" name="Rectangle 2982">
            <a:extLst>
              <a:ext uri="{FF2B5EF4-FFF2-40B4-BE49-F238E27FC236}">
                <a16:creationId xmlns:a16="http://schemas.microsoft.com/office/drawing/2014/main" id="{A7F134A9-C416-70A0-89A8-257047532A88}"/>
              </a:ext>
            </a:extLst>
          </p:cNvPr>
          <p:cNvSpPr/>
          <p:nvPr>
            <p:custDataLst>
              <p:tags r:id="rId330"/>
            </p:custDataLst>
          </p:nvPr>
        </p:nvSpPr>
        <p:spPr>
          <a:xfrm>
            <a:off x="10756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4" name="Rectangle 2983">
            <a:extLst>
              <a:ext uri="{FF2B5EF4-FFF2-40B4-BE49-F238E27FC236}">
                <a16:creationId xmlns:a16="http://schemas.microsoft.com/office/drawing/2014/main" id="{BD3A71DC-4902-36A5-9CD1-9DCFB02F3EC1}"/>
              </a:ext>
            </a:extLst>
          </p:cNvPr>
          <p:cNvSpPr/>
          <p:nvPr>
            <p:custDataLst>
              <p:tags r:id="rId331"/>
            </p:custDataLst>
          </p:nvPr>
        </p:nvSpPr>
        <p:spPr>
          <a:xfrm>
            <a:off x="8978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5" name="Rectangle 2984">
            <a:extLst>
              <a:ext uri="{FF2B5EF4-FFF2-40B4-BE49-F238E27FC236}">
                <a16:creationId xmlns:a16="http://schemas.microsoft.com/office/drawing/2014/main" id="{B09811A3-1384-F6B4-8EE7-95DE1F6783ED}"/>
              </a:ext>
            </a:extLst>
          </p:cNvPr>
          <p:cNvSpPr/>
          <p:nvPr>
            <p:custDataLst>
              <p:tags r:id="rId332"/>
            </p:custDataLst>
          </p:nvPr>
        </p:nvSpPr>
        <p:spPr>
          <a:xfrm>
            <a:off x="9067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6" name="Rectangle 2985">
            <a:extLst>
              <a:ext uri="{FF2B5EF4-FFF2-40B4-BE49-F238E27FC236}">
                <a16:creationId xmlns:a16="http://schemas.microsoft.com/office/drawing/2014/main" id="{981B908A-A2FF-36A5-CE7D-8BA75E3AF353}"/>
              </a:ext>
            </a:extLst>
          </p:cNvPr>
          <p:cNvSpPr/>
          <p:nvPr>
            <p:custDataLst>
              <p:tags r:id="rId333"/>
            </p:custDataLst>
          </p:nvPr>
        </p:nvSpPr>
        <p:spPr>
          <a:xfrm>
            <a:off x="92456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7" name="Rectangle 2986">
            <a:extLst>
              <a:ext uri="{FF2B5EF4-FFF2-40B4-BE49-F238E27FC236}">
                <a16:creationId xmlns:a16="http://schemas.microsoft.com/office/drawing/2014/main" id="{7ED867A4-920D-0350-2F2E-1B2FCA0783A3}"/>
              </a:ext>
            </a:extLst>
          </p:cNvPr>
          <p:cNvSpPr/>
          <p:nvPr>
            <p:custDataLst>
              <p:tags r:id="rId334"/>
            </p:custDataLst>
          </p:nvPr>
        </p:nvSpPr>
        <p:spPr>
          <a:xfrm>
            <a:off x="94234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8" name="Rectangle 2987">
            <a:extLst>
              <a:ext uri="{FF2B5EF4-FFF2-40B4-BE49-F238E27FC236}">
                <a16:creationId xmlns:a16="http://schemas.microsoft.com/office/drawing/2014/main" id="{44E7DA89-F256-2C37-F60C-8DC3C9D511A2}"/>
              </a:ext>
            </a:extLst>
          </p:cNvPr>
          <p:cNvSpPr/>
          <p:nvPr>
            <p:custDataLst>
              <p:tags r:id="rId335"/>
            </p:custDataLst>
          </p:nvPr>
        </p:nvSpPr>
        <p:spPr>
          <a:xfrm>
            <a:off x="9512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9" name="Rectangle 2988">
            <a:extLst>
              <a:ext uri="{FF2B5EF4-FFF2-40B4-BE49-F238E27FC236}">
                <a16:creationId xmlns:a16="http://schemas.microsoft.com/office/drawing/2014/main" id="{F29C3979-0F5E-6D87-9F4E-57E971E3786E}"/>
              </a:ext>
            </a:extLst>
          </p:cNvPr>
          <p:cNvSpPr/>
          <p:nvPr>
            <p:custDataLst>
              <p:tags r:id="rId336"/>
            </p:custDataLst>
          </p:nvPr>
        </p:nvSpPr>
        <p:spPr>
          <a:xfrm>
            <a:off x="96901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0" name="Rectangle 2989">
            <a:extLst>
              <a:ext uri="{FF2B5EF4-FFF2-40B4-BE49-F238E27FC236}">
                <a16:creationId xmlns:a16="http://schemas.microsoft.com/office/drawing/2014/main" id="{35855537-B92D-A20B-31CE-8A6DDFF3DEF6}"/>
              </a:ext>
            </a:extLst>
          </p:cNvPr>
          <p:cNvSpPr/>
          <p:nvPr>
            <p:custDataLst>
              <p:tags r:id="rId337"/>
            </p:custDataLst>
          </p:nvPr>
        </p:nvSpPr>
        <p:spPr>
          <a:xfrm>
            <a:off x="9867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1" name="Rectangle 2990">
            <a:extLst>
              <a:ext uri="{FF2B5EF4-FFF2-40B4-BE49-F238E27FC236}">
                <a16:creationId xmlns:a16="http://schemas.microsoft.com/office/drawing/2014/main" id="{928EBF85-82CF-E09D-55DE-AD357C1C327D}"/>
              </a:ext>
            </a:extLst>
          </p:cNvPr>
          <p:cNvSpPr/>
          <p:nvPr>
            <p:custDataLst>
              <p:tags r:id="rId338"/>
            </p:custDataLst>
          </p:nvPr>
        </p:nvSpPr>
        <p:spPr>
          <a:xfrm>
            <a:off x="9956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2" name="Rectangle 2991">
            <a:extLst>
              <a:ext uri="{FF2B5EF4-FFF2-40B4-BE49-F238E27FC236}">
                <a16:creationId xmlns:a16="http://schemas.microsoft.com/office/drawing/2014/main" id="{A236BD85-EE13-08D5-EB8F-87F92F84862D}"/>
              </a:ext>
            </a:extLst>
          </p:cNvPr>
          <p:cNvSpPr/>
          <p:nvPr>
            <p:custDataLst>
              <p:tags r:id="rId339"/>
            </p:custDataLst>
          </p:nvPr>
        </p:nvSpPr>
        <p:spPr>
          <a:xfrm>
            <a:off x="100457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3" name="Rectangle 2992">
            <a:extLst>
              <a:ext uri="{FF2B5EF4-FFF2-40B4-BE49-F238E27FC236}">
                <a16:creationId xmlns:a16="http://schemas.microsoft.com/office/drawing/2014/main" id="{AF701C70-BAFC-86A1-BD96-6593E70618DB}"/>
              </a:ext>
            </a:extLst>
          </p:cNvPr>
          <p:cNvSpPr/>
          <p:nvPr>
            <p:custDataLst>
              <p:tags r:id="rId340"/>
            </p:custDataLst>
          </p:nvPr>
        </p:nvSpPr>
        <p:spPr>
          <a:xfrm>
            <a:off x="10401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4" name="Rectangle 2993">
            <a:extLst>
              <a:ext uri="{FF2B5EF4-FFF2-40B4-BE49-F238E27FC236}">
                <a16:creationId xmlns:a16="http://schemas.microsoft.com/office/drawing/2014/main" id="{9A854252-144B-9735-184C-9815589D568B}"/>
              </a:ext>
            </a:extLst>
          </p:cNvPr>
          <p:cNvSpPr/>
          <p:nvPr>
            <p:custDataLst>
              <p:tags r:id="rId341"/>
            </p:custDataLst>
          </p:nvPr>
        </p:nvSpPr>
        <p:spPr>
          <a:xfrm>
            <a:off x="10756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5" name="Rectangle 2994">
            <a:extLst>
              <a:ext uri="{FF2B5EF4-FFF2-40B4-BE49-F238E27FC236}">
                <a16:creationId xmlns:a16="http://schemas.microsoft.com/office/drawing/2014/main" id="{C471F522-FFBB-DE29-90AB-893EF7DC244B}"/>
              </a:ext>
            </a:extLst>
          </p:cNvPr>
          <p:cNvSpPr/>
          <p:nvPr>
            <p:custDataLst>
              <p:tags r:id="rId342"/>
            </p:custDataLst>
          </p:nvPr>
        </p:nvSpPr>
        <p:spPr>
          <a:xfrm>
            <a:off x="8267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6" name="Rectangle 2995">
            <a:extLst>
              <a:ext uri="{FF2B5EF4-FFF2-40B4-BE49-F238E27FC236}">
                <a16:creationId xmlns:a16="http://schemas.microsoft.com/office/drawing/2014/main" id="{1BECB5F5-131D-0E91-43C7-A217A78532FD}"/>
              </a:ext>
            </a:extLst>
          </p:cNvPr>
          <p:cNvSpPr/>
          <p:nvPr>
            <p:custDataLst>
              <p:tags r:id="rId343"/>
            </p:custDataLst>
          </p:nvPr>
        </p:nvSpPr>
        <p:spPr>
          <a:xfrm>
            <a:off x="8356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7" name="Rectangle 2996">
            <a:extLst>
              <a:ext uri="{FF2B5EF4-FFF2-40B4-BE49-F238E27FC236}">
                <a16:creationId xmlns:a16="http://schemas.microsoft.com/office/drawing/2014/main" id="{E0224AEA-3870-8BC6-A171-9193A102C5C0}"/>
              </a:ext>
            </a:extLst>
          </p:cNvPr>
          <p:cNvSpPr/>
          <p:nvPr>
            <p:custDataLst>
              <p:tags r:id="rId344"/>
            </p:custDataLst>
          </p:nvPr>
        </p:nvSpPr>
        <p:spPr>
          <a:xfrm>
            <a:off x="8445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8" name="Rectangle 2997">
            <a:extLst>
              <a:ext uri="{FF2B5EF4-FFF2-40B4-BE49-F238E27FC236}">
                <a16:creationId xmlns:a16="http://schemas.microsoft.com/office/drawing/2014/main" id="{CDA8BBA6-8B36-BB71-5C2A-FC82D6C967C9}"/>
              </a:ext>
            </a:extLst>
          </p:cNvPr>
          <p:cNvSpPr/>
          <p:nvPr>
            <p:custDataLst>
              <p:tags r:id="rId345"/>
            </p:custDataLst>
          </p:nvPr>
        </p:nvSpPr>
        <p:spPr>
          <a:xfrm>
            <a:off x="85344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9" name="Rectangle 2998">
            <a:extLst>
              <a:ext uri="{FF2B5EF4-FFF2-40B4-BE49-F238E27FC236}">
                <a16:creationId xmlns:a16="http://schemas.microsoft.com/office/drawing/2014/main" id="{38055B25-7C55-5F21-AC2B-745035703906}"/>
              </a:ext>
            </a:extLst>
          </p:cNvPr>
          <p:cNvSpPr/>
          <p:nvPr>
            <p:custDataLst>
              <p:tags r:id="rId346"/>
            </p:custDataLst>
          </p:nvPr>
        </p:nvSpPr>
        <p:spPr>
          <a:xfrm>
            <a:off x="8623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0" name="Rectangle 2999">
            <a:extLst>
              <a:ext uri="{FF2B5EF4-FFF2-40B4-BE49-F238E27FC236}">
                <a16:creationId xmlns:a16="http://schemas.microsoft.com/office/drawing/2014/main" id="{DD0C84C6-A64C-67DC-9D66-2D120C450888}"/>
              </a:ext>
            </a:extLst>
          </p:cNvPr>
          <p:cNvSpPr/>
          <p:nvPr>
            <p:custDataLst>
              <p:tags r:id="rId347"/>
            </p:custDataLst>
          </p:nvPr>
        </p:nvSpPr>
        <p:spPr>
          <a:xfrm>
            <a:off x="8712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1" name="Rectangle 3000">
            <a:extLst>
              <a:ext uri="{FF2B5EF4-FFF2-40B4-BE49-F238E27FC236}">
                <a16:creationId xmlns:a16="http://schemas.microsoft.com/office/drawing/2014/main" id="{C33928FD-9646-C462-F1FD-680A1B58BEF5}"/>
              </a:ext>
            </a:extLst>
          </p:cNvPr>
          <p:cNvSpPr/>
          <p:nvPr>
            <p:custDataLst>
              <p:tags r:id="rId348"/>
            </p:custDataLst>
          </p:nvPr>
        </p:nvSpPr>
        <p:spPr>
          <a:xfrm>
            <a:off x="8801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2" name="Rectangle 3001">
            <a:extLst>
              <a:ext uri="{FF2B5EF4-FFF2-40B4-BE49-F238E27FC236}">
                <a16:creationId xmlns:a16="http://schemas.microsoft.com/office/drawing/2014/main" id="{7D53E551-2520-1A16-E9EF-1DD71C7C0264}"/>
              </a:ext>
            </a:extLst>
          </p:cNvPr>
          <p:cNvSpPr/>
          <p:nvPr>
            <p:custDataLst>
              <p:tags r:id="rId349"/>
            </p:custDataLst>
          </p:nvPr>
        </p:nvSpPr>
        <p:spPr>
          <a:xfrm>
            <a:off x="8978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3" name="Rectangle 3002">
            <a:extLst>
              <a:ext uri="{FF2B5EF4-FFF2-40B4-BE49-F238E27FC236}">
                <a16:creationId xmlns:a16="http://schemas.microsoft.com/office/drawing/2014/main" id="{AD64786E-43ED-F621-AF35-3A20B705F731}"/>
              </a:ext>
            </a:extLst>
          </p:cNvPr>
          <p:cNvSpPr/>
          <p:nvPr>
            <p:custDataLst>
              <p:tags r:id="rId350"/>
            </p:custDataLst>
          </p:nvPr>
        </p:nvSpPr>
        <p:spPr>
          <a:xfrm>
            <a:off x="9067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4" name="Rectangle 3003">
            <a:extLst>
              <a:ext uri="{FF2B5EF4-FFF2-40B4-BE49-F238E27FC236}">
                <a16:creationId xmlns:a16="http://schemas.microsoft.com/office/drawing/2014/main" id="{415FA232-2EA2-19DF-8D5D-0F003D9F97F1}"/>
              </a:ext>
            </a:extLst>
          </p:cNvPr>
          <p:cNvSpPr/>
          <p:nvPr>
            <p:custDataLst>
              <p:tags r:id="rId351"/>
            </p:custDataLst>
          </p:nvPr>
        </p:nvSpPr>
        <p:spPr>
          <a:xfrm>
            <a:off x="9245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5" name="Rectangle 3004">
            <a:extLst>
              <a:ext uri="{FF2B5EF4-FFF2-40B4-BE49-F238E27FC236}">
                <a16:creationId xmlns:a16="http://schemas.microsoft.com/office/drawing/2014/main" id="{393834E6-F135-A049-52C5-0CB8F8AF2A55}"/>
              </a:ext>
            </a:extLst>
          </p:cNvPr>
          <p:cNvSpPr/>
          <p:nvPr>
            <p:custDataLst>
              <p:tags r:id="rId352"/>
            </p:custDataLst>
          </p:nvPr>
        </p:nvSpPr>
        <p:spPr>
          <a:xfrm>
            <a:off x="9690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6" name="Rectangle 3005">
            <a:extLst>
              <a:ext uri="{FF2B5EF4-FFF2-40B4-BE49-F238E27FC236}">
                <a16:creationId xmlns:a16="http://schemas.microsoft.com/office/drawing/2014/main" id="{3384D078-A81B-7101-1F6B-19B77CD6CAA7}"/>
              </a:ext>
            </a:extLst>
          </p:cNvPr>
          <p:cNvSpPr/>
          <p:nvPr>
            <p:custDataLst>
              <p:tags r:id="rId353"/>
            </p:custDataLst>
          </p:nvPr>
        </p:nvSpPr>
        <p:spPr>
          <a:xfrm>
            <a:off x="97790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7" name="Rectangle 3006">
            <a:extLst>
              <a:ext uri="{FF2B5EF4-FFF2-40B4-BE49-F238E27FC236}">
                <a16:creationId xmlns:a16="http://schemas.microsoft.com/office/drawing/2014/main" id="{416B39F5-DB3A-A2F7-A01A-D18FD5ED3798}"/>
              </a:ext>
            </a:extLst>
          </p:cNvPr>
          <p:cNvSpPr/>
          <p:nvPr>
            <p:custDataLst>
              <p:tags r:id="rId354"/>
            </p:custDataLst>
          </p:nvPr>
        </p:nvSpPr>
        <p:spPr>
          <a:xfrm>
            <a:off x="9956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8" name="Rectangle 3007">
            <a:extLst>
              <a:ext uri="{FF2B5EF4-FFF2-40B4-BE49-F238E27FC236}">
                <a16:creationId xmlns:a16="http://schemas.microsoft.com/office/drawing/2014/main" id="{6082EC3C-048C-5808-DD12-D35077C4C050}"/>
              </a:ext>
            </a:extLst>
          </p:cNvPr>
          <p:cNvSpPr/>
          <p:nvPr>
            <p:custDataLst>
              <p:tags r:id="rId355"/>
            </p:custDataLst>
          </p:nvPr>
        </p:nvSpPr>
        <p:spPr>
          <a:xfrm>
            <a:off x="10045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9" name="Rectangle 3008">
            <a:extLst>
              <a:ext uri="{FF2B5EF4-FFF2-40B4-BE49-F238E27FC236}">
                <a16:creationId xmlns:a16="http://schemas.microsoft.com/office/drawing/2014/main" id="{AF20D58A-9CAD-0421-B5BB-24F518473E92}"/>
              </a:ext>
            </a:extLst>
          </p:cNvPr>
          <p:cNvSpPr/>
          <p:nvPr>
            <p:custDataLst>
              <p:tags r:id="rId356"/>
            </p:custDataLst>
          </p:nvPr>
        </p:nvSpPr>
        <p:spPr>
          <a:xfrm>
            <a:off x="10223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0" name="Rectangle 3009">
            <a:extLst>
              <a:ext uri="{FF2B5EF4-FFF2-40B4-BE49-F238E27FC236}">
                <a16:creationId xmlns:a16="http://schemas.microsoft.com/office/drawing/2014/main" id="{ADEBD25B-7930-80E1-DC38-4BF13AEDBE9B}"/>
              </a:ext>
            </a:extLst>
          </p:cNvPr>
          <p:cNvSpPr/>
          <p:nvPr>
            <p:custDataLst>
              <p:tags r:id="rId357"/>
            </p:custDataLst>
          </p:nvPr>
        </p:nvSpPr>
        <p:spPr>
          <a:xfrm>
            <a:off x="10401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1" name="Rectangle 3010">
            <a:extLst>
              <a:ext uri="{FF2B5EF4-FFF2-40B4-BE49-F238E27FC236}">
                <a16:creationId xmlns:a16="http://schemas.microsoft.com/office/drawing/2014/main" id="{F5733B75-1687-4EFC-B837-54505CBDD93A}"/>
              </a:ext>
            </a:extLst>
          </p:cNvPr>
          <p:cNvSpPr/>
          <p:nvPr>
            <p:custDataLst>
              <p:tags r:id="rId358"/>
            </p:custDataLst>
          </p:nvPr>
        </p:nvSpPr>
        <p:spPr>
          <a:xfrm>
            <a:off x="10490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2" name="Rectangle 3011">
            <a:extLst>
              <a:ext uri="{FF2B5EF4-FFF2-40B4-BE49-F238E27FC236}">
                <a16:creationId xmlns:a16="http://schemas.microsoft.com/office/drawing/2014/main" id="{77E992A2-C313-C6AE-1C23-FC9B3F908932}"/>
              </a:ext>
            </a:extLst>
          </p:cNvPr>
          <p:cNvSpPr/>
          <p:nvPr>
            <p:custDataLst>
              <p:tags r:id="rId359"/>
            </p:custDataLst>
          </p:nvPr>
        </p:nvSpPr>
        <p:spPr>
          <a:xfrm>
            <a:off x="10579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3" name="Rectangle 3012">
            <a:extLst>
              <a:ext uri="{FF2B5EF4-FFF2-40B4-BE49-F238E27FC236}">
                <a16:creationId xmlns:a16="http://schemas.microsoft.com/office/drawing/2014/main" id="{4DF3BFB5-B5B2-BC7B-CEA9-802BEE052BCE}"/>
              </a:ext>
            </a:extLst>
          </p:cNvPr>
          <p:cNvSpPr/>
          <p:nvPr>
            <p:custDataLst>
              <p:tags r:id="rId360"/>
            </p:custDataLst>
          </p:nvPr>
        </p:nvSpPr>
        <p:spPr>
          <a:xfrm>
            <a:off x="10756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4" name="Rectangle 3013">
            <a:extLst>
              <a:ext uri="{FF2B5EF4-FFF2-40B4-BE49-F238E27FC236}">
                <a16:creationId xmlns:a16="http://schemas.microsoft.com/office/drawing/2014/main" id="{CA2C5B36-073A-D1D4-957F-50DC220410B7}"/>
              </a:ext>
            </a:extLst>
          </p:cNvPr>
          <p:cNvSpPr/>
          <p:nvPr>
            <p:custDataLst>
              <p:tags r:id="rId361"/>
            </p:custDataLst>
          </p:nvPr>
        </p:nvSpPr>
        <p:spPr>
          <a:xfrm>
            <a:off x="8267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5" name="Rectangle 3014">
            <a:extLst>
              <a:ext uri="{FF2B5EF4-FFF2-40B4-BE49-F238E27FC236}">
                <a16:creationId xmlns:a16="http://schemas.microsoft.com/office/drawing/2014/main" id="{5E9CAE10-9539-9FC1-76F7-EEE176278D2F}"/>
              </a:ext>
            </a:extLst>
          </p:cNvPr>
          <p:cNvSpPr/>
          <p:nvPr>
            <p:custDataLst>
              <p:tags r:id="rId362"/>
            </p:custDataLst>
          </p:nvPr>
        </p:nvSpPr>
        <p:spPr>
          <a:xfrm>
            <a:off x="88011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6" name="Rectangle 3015">
            <a:extLst>
              <a:ext uri="{FF2B5EF4-FFF2-40B4-BE49-F238E27FC236}">
                <a16:creationId xmlns:a16="http://schemas.microsoft.com/office/drawing/2014/main" id="{640C8D6E-06FF-A91B-7537-2C0881D59598}"/>
              </a:ext>
            </a:extLst>
          </p:cNvPr>
          <p:cNvSpPr/>
          <p:nvPr>
            <p:custDataLst>
              <p:tags r:id="rId363"/>
            </p:custDataLst>
          </p:nvPr>
        </p:nvSpPr>
        <p:spPr>
          <a:xfrm>
            <a:off x="9156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7" name="Rectangle 3016">
            <a:extLst>
              <a:ext uri="{FF2B5EF4-FFF2-40B4-BE49-F238E27FC236}">
                <a16:creationId xmlns:a16="http://schemas.microsoft.com/office/drawing/2014/main" id="{FB207880-172C-5C75-2E33-3511040CBD59}"/>
              </a:ext>
            </a:extLst>
          </p:cNvPr>
          <p:cNvSpPr/>
          <p:nvPr>
            <p:custDataLst>
              <p:tags r:id="rId364"/>
            </p:custDataLst>
          </p:nvPr>
        </p:nvSpPr>
        <p:spPr>
          <a:xfrm>
            <a:off x="93345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8" name="Rectangle 3017">
            <a:extLst>
              <a:ext uri="{FF2B5EF4-FFF2-40B4-BE49-F238E27FC236}">
                <a16:creationId xmlns:a16="http://schemas.microsoft.com/office/drawing/2014/main" id="{13B6F9D1-CAC1-AD51-B9F5-E2119C6B63ED}"/>
              </a:ext>
            </a:extLst>
          </p:cNvPr>
          <p:cNvSpPr/>
          <p:nvPr>
            <p:custDataLst>
              <p:tags r:id="rId365"/>
            </p:custDataLst>
          </p:nvPr>
        </p:nvSpPr>
        <p:spPr>
          <a:xfrm>
            <a:off x="9512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9" name="Rectangle 3018">
            <a:extLst>
              <a:ext uri="{FF2B5EF4-FFF2-40B4-BE49-F238E27FC236}">
                <a16:creationId xmlns:a16="http://schemas.microsoft.com/office/drawing/2014/main" id="{5FF753EA-AC37-8D48-AB92-48F423A39CDC}"/>
              </a:ext>
            </a:extLst>
          </p:cNvPr>
          <p:cNvSpPr/>
          <p:nvPr>
            <p:custDataLst>
              <p:tags r:id="rId366"/>
            </p:custDataLst>
          </p:nvPr>
        </p:nvSpPr>
        <p:spPr>
          <a:xfrm>
            <a:off x="9779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0" name="Rectangle 3019">
            <a:extLst>
              <a:ext uri="{FF2B5EF4-FFF2-40B4-BE49-F238E27FC236}">
                <a16:creationId xmlns:a16="http://schemas.microsoft.com/office/drawing/2014/main" id="{8FD1BF84-F68F-7A71-1CEE-0B33E0B24BF9}"/>
              </a:ext>
            </a:extLst>
          </p:cNvPr>
          <p:cNvSpPr/>
          <p:nvPr>
            <p:custDataLst>
              <p:tags r:id="rId367"/>
            </p:custDataLst>
          </p:nvPr>
        </p:nvSpPr>
        <p:spPr>
          <a:xfrm>
            <a:off x="10045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1" name="Rectangle 3020">
            <a:extLst>
              <a:ext uri="{FF2B5EF4-FFF2-40B4-BE49-F238E27FC236}">
                <a16:creationId xmlns:a16="http://schemas.microsoft.com/office/drawing/2014/main" id="{5791FE84-9B35-8CA4-CE7A-799B75425747}"/>
              </a:ext>
            </a:extLst>
          </p:cNvPr>
          <p:cNvSpPr/>
          <p:nvPr>
            <p:custDataLst>
              <p:tags r:id="rId368"/>
            </p:custDataLst>
          </p:nvPr>
        </p:nvSpPr>
        <p:spPr>
          <a:xfrm>
            <a:off x="10401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2" name="Rectangle 3021">
            <a:extLst>
              <a:ext uri="{FF2B5EF4-FFF2-40B4-BE49-F238E27FC236}">
                <a16:creationId xmlns:a16="http://schemas.microsoft.com/office/drawing/2014/main" id="{50751923-664E-E39B-7889-B1D4E5D381B6}"/>
              </a:ext>
            </a:extLst>
          </p:cNvPr>
          <p:cNvSpPr/>
          <p:nvPr>
            <p:custDataLst>
              <p:tags r:id="rId369"/>
            </p:custDataLst>
          </p:nvPr>
        </p:nvSpPr>
        <p:spPr>
          <a:xfrm>
            <a:off x="10668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3" name="Rectangle 3022">
            <a:extLst>
              <a:ext uri="{FF2B5EF4-FFF2-40B4-BE49-F238E27FC236}">
                <a16:creationId xmlns:a16="http://schemas.microsoft.com/office/drawing/2014/main" id="{7FFDEF23-88C8-D735-7970-E3332CFF3344}"/>
              </a:ext>
            </a:extLst>
          </p:cNvPr>
          <p:cNvSpPr/>
          <p:nvPr>
            <p:custDataLst>
              <p:tags r:id="rId370"/>
            </p:custDataLst>
          </p:nvPr>
        </p:nvSpPr>
        <p:spPr>
          <a:xfrm>
            <a:off x="8267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4" name="Rectangle 3023">
            <a:extLst>
              <a:ext uri="{FF2B5EF4-FFF2-40B4-BE49-F238E27FC236}">
                <a16:creationId xmlns:a16="http://schemas.microsoft.com/office/drawing/2014/main" id="{6B81BD6E-6E85-7718-B6D4-433C15D2BCEF}"/>
              </a:ext>
            </a:extLst>
          </p:cNvPr>
          <p:cNvSpPr/>
          <p:nvPr>
            <p:custDataLst>
              <p:tags r:id="rId371"/>
            </p:custDataLst>
          </p:nvPr>
        </p:nvSpPr>
        <p:spPr>
          <a:xfrm>
            <a:off x="8445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5" name="Rectangle 3024">
            <a:extLst>
              <a:ext uri="{FF2B5EF4-FFF2-40B4-BE49-F238E27FC236}">
                <a16:creationId xmlns:a16="http://schemas.microsoft.com/office/drawing/2014/main" id="{38495A5F-CC78-1428-423D-D452034E970A}"/>
              </a:ext>
            </a:extLst>
          </p:cNvPr>
          <p:cNvSpPr/>
          <p:nvPr>
            <p:custDataLst>
              <p:tags r:id="rId372"/>
            </p:custDataLst>
          </p:nvPr>
        </p:nvSpPr>
        <p:spPr>
          <a:xfrm>
            <a:off x="8534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6" name="Rectangle 3025">
            <a:extLst>
              <a:ext uri="{FF2B5EF4-FFF2-40B4-BE49-F238E27FC236}">
                <a16:creationId xmlns:a16="http://schemas.microsoft.com/office/drawing/2014/main" id="{161E65F9-FC0F-BF23-C117-3E3FE425F9C8}"/>
              </a:ext>
            </a:extLst>
          </p:cNvPr>
          <p:cNvSpPr/>
          <p:nvPr>
            <p:custDataLst>
              <p:tags r:id="rId373"/>
            </p:custDataLst>
          </p:nvPr>
        </p:nvSpPr>
        <p:spPr>
          <a:xfrm>
            <a:off x="8623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7" name="Rectangle 3026">
            <a:extLst>
              <a:ext uri="{FF2B5EF4-FFF2-40B4-BE49-F238E27FC236}">
                <a16:creationId xmlns:a16="http://schemas.microsoft.com/office/drawing/2014/main" id="{73F4460E-13AA-AC9F-0B60-256FB65525F2}"/>
              </a:ext>
            </a:extLst>
          </p:cNvPr>
          <p:cNvSpPr/>
          <p:nvPr>
            <p:custDataLst>
              <p:tags r:id="rId374"/>
            </p:custDataLst>
          </p:nvPr>
        </p:nvSpPr>
        <p:spPr>
          <a:xfrm>
            <a:off x="8801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8" name="Rectangle 3027">
            <a:extLst>
              <a:ext uri="{FF2B5EF4-FFF2-40B4-BE49-F238E27FC236}">
                <a16:creationId xmlns:a16="http://schemas.microsoft.com/office/drawing/2014/main" id="{BEBF1E54-D50E-E6A3-0432-DDD73134EE79}"/>
              </a:ext>
            </a:extLst>
          </p:cNvPr>
          <p:cNvSpPr/>
          <p:nvPr>
            <p:custDataLst>
              <p:tags r:id="rId375"/>
            </p:custDataLst>
          </p:nvPr>
        </p:nvSpPr>
        <p:spPr>
          <a:xfrm>
            <a:off x="8978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9" name="Rectangle 3028">
            <a:extLst>
              <a:ext uri="{FF2B5EF4-FFF2-40B4-BE49-F238E27FC236}">
                <a16:creationId xmlns:a16="http://schemas.microsoft.com/office/drawing/2014/main" id="{89AAD792-7EDE-D48E-ED55-DC2A05BA1BE8}"/>
              </a:ext>
            </a:extLst>
          </p:cNvPr>
          <p:cNvSpPr/>
          <p:nvPr>
            <p:custDataLst>
              <p:tags r:id="rId376"/>
            </p:custDataLst>
          </p:nvPr>
        </p:nvSpPr>
        <p:spPr>
          <a:xfrm>
            <a:off x="9067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0" name="Rectangle 3029">
            <a:extLst>
              <a:ext uri="{FF2B5EF4-FFF2-40B4-BE49-F238E27FC236}">
                <a16:creationId xmlns:a16="http://schemas.microsoft.com/office/drawing/2014/main" id="{F9CAC937-A480-923D-4DB9-7730B27DB491}"/>
              </a:ext>
            </a:extLst>
          </p:cNvPr>
          <p:cNvSpPr/>
          <p:nvPr>
            <p:custDataLst>
              <p:tags r:id="rId377"/>
            </p:custDataLst>
          </p:nvPr>
        </p:nvSpPr>
        <p:spPr>
          <a:xfrm>
            <a:off x="9423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1" name="Rectangle 3030">
            <a:extLst>
              <a:ext uri="{FF2B5EF4-FFF2-40B4-BE49-F238E27FC236}">
                <a16:creationId xmlns:a16="http://schemas.microsoft.com/office/drawing/2014/main" id="{BA1A80C7-A764-5B53-2E84-DC890309AFB0}"/>
              </a:ext>
            </a:extLst>
          </p:cNvPr>
          <p:cNvSpPr/>
          <p:nvPr>
            <p:custDataLst>
              <p:tags r:id="rId378"/>
            </p:custDataLst>
          </p:nvPr>
        </p:nvSpPr>
        <p:spPr>
          <a:xfrm>
            <a:off x="9512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2" name="Rectangle 3031">
            <a:extLst>
              <a:ext uri="{FF2B5EF4-FFF2-40B4-BE49-F238E27FC236}">
                <a16:creationId xmlns:a16="http://schemas.microsoft.com/office/drawing/2014/main" id="{C29445EA-8670-0407-55FB-089982D4DE79}"/>
              </a:ext>
            </a:extLst>
          </p:cNvPr>
          <p:cNvSpPr/>
          <p:nvPr>
            <p:custDataLst>
              <p:tags r:id="rId379"/>
            </p:custDataLst>
          </p:nvPr>
        </p:nvSpPr>
        <p:spPr>
          <a:xfrm>
            <a:off x="9601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3" name="Rectangle 3032">
            <a:extLst>
              <a:ext uri="{FF2B5EF4-FFF2-40B4-BE49-F238E27FC236}">
                <a16:creationId xmlns:a16="http://schemas.microsoft.com/office/drawing/2014/main" id="{3A59945D-A385-03CF-509F-53254F39FBDD}"/>
              </a:ext>
            </a:extLst>
          </p:cNvPr>
          <p:cNvSpPr/>
          <p:nvPr>
            <p:custDataLst>
              <p:tags r:id="rId380"/>
            </p:custDataLst>
          </p:nvPr>
        </p:nvSpPr>
        <p:spPr>
          <a:xfrm>
            <a:off x="9690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4" name="Rectangle 3033">
            <a:extLst>
              <a:ext uri="{FF2B5EF4-FFF2-40B4-BE49-F238E27FC236}">
                <a16:creationId xmlns:a16="http://schemas.microsoft.com/office/drawing/2014/main" id="{E2A879A4-A3D4-241A-ADC5-8953A8D8D89E}"/>
              </a:ext>
            </a:extLst>
          </p:cNvPr>
          <p:cNvSpPr/>
          <p:nvPr>
            <p:custDataLst>
              <p:tags r:id="rId381"/>
            </p:custDataLst>
          </p:nvPr>
        </p:nvSpPr>
        <p:spPr>
          <a:xfrm>
            <a:off x="9867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5" name="Rectangle 3034">
            <a:extLst>
              <a:ext uri="{FF2B5EF4-FFF2-40B4-BE49-F238E27FC236}">
                <a16:creationId xmlns:a16="http://schemas.microsoft.com/office/drawing/2014/main" id="{8964CA5A-B6B2-6F82-47FA-78E1F86B0ED2}"/>
              </a:ext>
            </a:extLst>
          </p:cNvPr>
          <p:cNvSpPr/>
          <p:nvPr>
            <p:custDataLst>
              <p:tags r:id="rId382"/>
            </p:custDataLst>
          </p:nvPr>
        </p:nvSpPr>
        <p:spPr>
          <a:xfrm>
            <a:off x="9956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6" name="Rectangle 3035">
            <a:extLst>
              <a:ext uri="{FF2B5EF4-FFF2-40B4-BE49-F238E27FC236}">
                <a16:creationId xmlns:a16="http://schemas.microsoft.com/office/drawing/2014/main" id="{3E33201E-157B-6809-CBDD-9F93E1ED812A}"/>
              </a:ext>
            </a:extLst>
          </p:cNvPr>
          <p:cNvSpPr/>
          <p:nvPr>
            <p:custDataLst>
              <p:tags r:id="rId383"/>
            </p:custDataLst>
          </p:nvPr>
        </p:nvSpPr>
        <p:spPr>
          <a:xfrm>
            <a:off x="10045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7" name="Rectangle 3036">
            <a:extLst>
              <a:ext uri="{FF2B5EF4-FFF2-40B4-BE49-F238E27FC236}">
                <a16:creationId xmlns:a16="http://schemas.microsoft.com/office/drawing/2014/main" id="{C46676A0-DF54-A05C-5469-0FDB5638AE37}"/>
              </a:ext>
            </a:extLst>
          </p:cNvPr>
          <p:cNvSpPr/>
          <p:nvPr>
            <p:custDataLst>
              <p:tags r:id="rId384"/>
            </p:custDataLst>
          </p:nvPr>
        </p:nvSpPr>
        <p:spPr>
          <a:xfrm>
            <a:off x="101346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8" name="Rectangle 3037">
            <a:extLst>
              <a:ext uri="{FF2B5EF4-FFF2-40B4-BE49-F238E27FC236}">
                <a16:creationId xmlns:a16="http://schemas.microsoft.com/office/drawing/2014/main" id="{98A4AE94-F4EB-D6AC-F74B-DE1C3AF4F105}"/>
              </a:ext>
            </a:extLst>
          </p:cNvPr>
          <p:cNvSpPr/>
          <p:nvPr>
            <p:custDataLst>
              <p:tags r:id="rId385"/>
            </p:custDataLst>
          </p:nvPr>
        </p:nvSpPr>
        <p:spPr>
          <a:xfrm>
            <a:off x="10223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9" name="Rectangle 3038">
            <a:extLst>
              <a:ext uri="{FF2B5EF4-FFF2-40B4-BE49-F238E27FC236}">
                <a16:creationId xmlns:a16="http://schemas.microsoft.com/office/drawing/2014/main" id="{108DD750-BCA3-8FD9-D907-0CF7A5D85371}"/>
              </a:ext>
            </a:extLst>
          </p:cNvPr>
          <p:cNvSpPr/>
          <p:nvPr>
            <p:custDataLst>
              <p:tags r:id="rId386"/>
            </p:custDataLst>
          </p:nvPr>
        </p:nvSpPr>
        <p:spPr>
          <a:xfrm>
            <a:off x="10312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0" name="Rectangle 3039">
            <a:extLst>
              <a:ext uri="{FF2B5EF4-FFF2-40B4-BE49-F238E27FC236}">
                <a16:creationId xmlns:a16="http://schemas.microsoft.com/office/drawing/2014/main" id="{D1E17D97-64F6-BDAA-8EFB-1C0DF496E8A2}"/>
              </a:ext>
            </a:extLst>
          </p:cNvPr>
          <p:cNvSpPr/>
          <p:nvPr>
            <p:custDataLst>
              <p:tags r:id="rId387"/>
            </p:custDataLst>
          </p:nvPr>
        </p:nvSpPr>
        <p:spPr>
          <a:xfrm>
            <a:off x="10401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1" name="Rectangle 3040">
            <a:extLst>
              <a:ext uri="{FF2B5EF4-FFF2-40B4-BE49-F238E27FC236}">
                <a16:creationId xmlns:a16="http://schemas.microsoft.com/office/drawing/2014/main" id="{F9286062-2295-889F-55C7-7A4B9B71412B}"/>
              </a:ext>
            </a:extLst>
          </p:cNvPr>
          <p:cNvSpPr/>
          <p:nvPr>
            <p:custDataLst>
              <p:tags r:id="rId388"/>
            </p:custDataLst>
          </p:nvPr>
        </p:nvSpPr>
        <p:spPr>
          <a:xfrm>
            <a:off x="10490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2" name="Rectangle 3041">
            <a:extLst>
              <a:ext uri="{FF2B5EF4-FFF2-40B4-BE49-F238E27FC236}">
                <a16:creationId xmlns:a16="http://schemas.microsoft.com/office/drawing/2014/main" id="{1E1A0646-04C6-BAA0-C1CB-BC1AA620F3E8}"/>
              </a:ext>
            </a:extLst>
          </p:cNvPr>
          <p:cNvSpPr/>
          <p:nvPr>
            <p:custDataLst>
              <p:tags r:id="rId389"/>
            </p:custDataLst>
          </p:nvPr>
        </p:nvSpPr>
        <p:spPr>
          <a:xfrm>
            <a:off x="106680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3" name="Rectangle 3042">
            <a:extLst>
              <a:ext uri="{FF2B5EF4-FFF2-40B4-BE49-F238E27FC236}">
                <a16:creationId xmlns:a16="http://schemas.microsoft.com/office/drawing/2014/main" id="{E6E3685C-1665-3370-5D3A-68D6B6AAAA3F}"/>
              </a:ext>
            </a:extLst>
          </p:cNvPr>
          <p:cNvSpPr/>
          <p:nvPr>
            <p:custDataLst>
              <p:tags r:id="rId390"/>
            </p:custDataLst>
          </p:nvPr>
        </p:nvSpPr>
        <p:spPr>
          <a:xfrm>
            <a:off x="8267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4" name="Rectangle 3043">
            <a:extLst>
              <a:ext uri="{FF2B5EF4-FFF2-40B4-BE49-F238E27FC236}">
                <a16:creationId xmlns:a16="http://schemas.microsoft.com/office/drawing/2014/main" id="{4B6A05C7-F679-EBA3-4356-78EC3A65709F}"/>
              </a:ext>
            </a:extLst>
          </p:cNvPr>
          <p:cNvSpPr/>
          <p:nvPr>
            <p:custDataLst>
              <p:tags r:id="rId391"/>
            </p:custDataLst>
          </p:nvPr>
        </p:nvSpPr>
        <p:spPr>
          <a:xfrm>
            <a:off x="84455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5" name="Rectangle 3044">
            <a:extLst>
              <a:ext uri="{FF2B5EF4-FFF2-40B4-BE49-F238E27FC236}">
                <a16:creationId xmlns:a16="http://schemas.microsoft.com/office/drawing/2014/main" id="{AF73DB8E-E456-4C6C-4002-704108D0CA86}"/>
              </a:ext>
            </a:extLst>
          </p:cNvPr>
          <p:cNvSpPr/>
          <p:nvPr>
            <p:custDataLst>
              <p:tags r:id="rId392"/>
            </p:custDataLst>
          </p:nvPr>
        </p:nvSpPr>
        <p:spPr>
          <a:xfrm>
            <a:off x="8534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6" name="Rectangle 3045">
            <a:extLst>
              <a:ext uri="{FF2B5EF4-FFF2-40B4-BE49-F238E27FC236}">
                <a16:creationId xmlns:a16="http://schemas.microsoft.com/office/drawing/2014/main" id="{A14BE491-14C3-4C32-D7BE-6222638356CA}"/>
              </a:ext>
            </a:extLst>
          </p:cNvPr>
          <p:cNvSpPr/>
          <p:nvPr>
            <p:custDataLst>
              <p:tags r:id="rId393"/>
            </p:custDataLst>
          </p:nvPr>
        </p:nvSpPr>
        <p:spPr>
          <a:xfrm>
            <a:off x="86233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7" name="Rectangle 3046">
            <a:extLst>
              <a:ext uri="{FF2B5EF4-FFF2-40B4-BE49-F238E27FC236}">
                <a16:creationId xmlns:a16="http://schemas.microsoft.com/office/drawing/2014/main" id="{18A88BFA-1595-7A82-6B1B-BCEE74CA3A19}"/>
              </a:ext>
            </a:extLst>
          </p:cNvPr>
          <p:cNvSpPr/>
          <p:nvPr>
            <p:custDataLst>
              <p:tags r:id="rId394"/>
            </p:custDataLst>
          </p:nvPr>
        </p:nvSpPr>
        <p:spPr>
          <a:xfrm>
            <a:off x="88011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8" name="Rectangle 3047">
            <a:extLst>
              <a:ext uri="{FF2B5EF4-FFF2-40B4-BE49-F238E27FC236}">
                <a16:creationId xmlns:a16="http://schemas.microsoft.com/office/drawing/2014/main" id="{3AD4238A-E3A3-18F3-93E0-3F0CFDBAA013}"/>
              </a:ext>
            </a:extLst>
          </p:cNvPr>
          <p:cNvSpPr/>
          <p:nvPr>
            <p:custDataLst>
              <p:tags r:id="rId395"/>
            </p:custDataLst>
          </p:nvPr>
        </p:nvSpPr>
        <p:spPr>
          <a:xfrm>
            <a:off x="9067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9" name="Rectangle 3048">
            <a:extLst>
              <a:ext uri="{FF2B5EF4-FFF2-40B4-BE49-F238E27FC236}">
                <a16:creationId xmlns:a16="http://schemas.microsoft.com/office/drawing/2014/main" id="{645E6068-D737-32D5-07A1-6ED62D97F27F}"/>
              </a:ext>
            </a:extLst>
          </p:cNvPr>
          <p:cNvSpPr/>
          <p:nvPr>
            <p:custDataLst>
              <p:tags r:id="rId396"/>
            </p:custDataLst>
          </p:nvPr>
        </p:nvSpPr>
        <p:spPr>
          <a:xfrm>
            <a:off x="9245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0" name="Rectangle 3049">
            <a:extLst>
              <a:ext uri="{FF2B5EF4-FFF2-40B4-BE49-F238E27FC236}">
                <a16:creationId xmlns:a16="http://schemas.microsoft.com/office/drawing/2014/main" id="{ED5184B1-7F66-48F2-6A08-28188F25A451}"/>
              </a:ext>
            </a:extLst>
          </p:cNvPr>
          <p:cNvSpPr/>
          <p:nvPr>
            <p:custDataLst>
              <p:tags r:id="rId397"/>
            </p:custDataLst>
          </p:nvPr>
        </p:nvSpPr>
        <p:spPr>
          <a:xfrm>
            <a:off x="9423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1" name="Rectangle 3050">
            <a:extLst>
              <a:ext uri="{FF2B5EF4-FFF2-40B4-BE49-F238E27FC236}">
                <a16:creationId xmlns:a16="http://schemas.microsoft.com/office/drawing/2014/main" id="{F3D1BBC5-1770-31BB-A593-BDB722B07F41}"/>
              </a:ext>
            </a:extLst>
          </p:cNvPr>
          <p:cNvSpPr/>
          <p:nvPr>
            <p:custDataLst>
              <p:tags r:id="rId398"/>
            </p:custDataLst>
          </p:nvPr>
        </p:nvSpPr>
        <p:spPr>
          <a:xfrm>
            <a:off x="9779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2" name="Rectangle 3051">
            <a:extLst>
              <a:ext uri="{FF2B5EF4-FFF2-40B4-BE49-F238E27FC236}">
                <a16:creationId xmlns:a16="http://schemas.microsoft.com/office/drawing/2014/main" id="{40A82AD2-18AA-F3D4-5E25-26E50A59F0F6}"/>
              </a:ext>
            </a:extLst>
          </p:cNvPr>
          <p:cNvSpPr/>
          <p:nvPr>
            <p:custDataLst>
              <p:tags r:id="rId399"/>
            </p:custDataLst>
          </p:nvPr>
        </p:nvSpPr>
        <p:spPr>
          <a:xfrm>
            <a:off x="98679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3" name="Rectangle 3052">
            <a:extLst>
              <a:ext uri="{FF2B5EF4-FFF2-40B4-BE49-F238E27FC236}">
                <a16:creationId xmlns:a16="http://schemas.microsoft.com/office/drawing/2014/main" id="{84F4CD57-5B60-D388-ED03-72F342F0CC14}"/>
              </a:ext>
            </a:extLst>
          </p:cNvPr>
          <p:cNvSpPr/>
          <p:nvPr>
            <p:custDataLst>
              <p:tags r:id="rId400"/>
            </p:custDataLst>
          </p:nvPr>
        </p:nvSpPr>
        <p:spPr>
          <a:xfrm>
            <a:off x="9956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4" name="Rectangle 3053">
            <a:extLst>
              <a:ext uri="{FF2B5EF4-FFF2-40B4-BE49-F238E27FC236}">
                <a16:creationId xmlns:a16="http://schemas.microsoft.com/office/drawing/2014/main" id="{56F66303-DC4E-FE51-59F0-EBA84165F1E5}"/>
              </a:ext>
            </a:extLst>
          </p:cNvPr>
          <p:cNvSpPr/>
          <p:nvPr>
            <p:custDataLst>
              <p:tags r:id="rId401"/>
            </p:custDataLst>
          </p:nvPr>
        </p:nvSpPr>
        <p:spPr>
          <a:xfrm>
            <a:off x="10045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5" name="Rectangle 3054">
            <a:extLst>
              <a:ext uri="{FF2B5EF4-FFF2-40B4-BE49-F238E27FC236}">
                <a16:creationId xmlns:a16="http://schemas.microsoft.com/office/drawing/2014/main" id="{65577682-F7C8-1A70-518B-DBDB28BABCEC}"/>
              </a:ext>
            </a:extLst>
          </p:cNvPr>
          <p:cNvSpPr/>
          <p:nvPr>
            <p:custDataLst>
              <p:tags r:id="rId402"/>
            </p:custDataLst>
          </p:nvPr>
        </p:nvSpPr>
        <p:spPr>
          <a:xfrm>
            <a:off x="10134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6" name="Rectangle 3055">
            <a:extLst>
              <a:ext uri="{FF2B5EF4-FFF2-40B4-BE49-F238E27FC236}">
                <a16:creationId xmlns:a16="http://schemas.microsoft.com/office/drawing/2014/main" id="{978D2306-9F31-12EB-8053-6B8CE8BAD6D3}"/>
              </a:ext>
            </a:extLst>
          </p:cNvPr>
          <p:cNvSpPr/>
          <p:nvPr>
            <p:custDataLst>
              <p:tags r:id="rId403"/>
            </p:custDataLst>
          </p:nvPr>
        </p:nvSpPr>
        <p:spPr>
          <a:xfrm>
            <a:off x="10668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7" name="Rectangle 3056">
            <a:extLst>
              <a:ext uri="{FF2B5EF4-FFF2-40B4-BE49-F238E27FC236}">
                <a16:creationId xmlns:a16="http://schemas.microsoft.com/office/drawing/2014/main" id="{095CAEBD-5605-5E23-15E5-07380FC44FC5}"/>
              </a:ext>
            </a:extLst>
          </p:cNvPr>
          <p:cNvSpPr/>
          <p:nvPr>
            <p:custDataLst>
              <p:tags r:id="rId404"/>
            </p:custDataLst>
          </p:nvPr>
        </p:nvSpPr>
        <p:spPr>
          <a:xfrm>
            <a:off x="8267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8" name="Rectangle 3057">
            <a:extLst>
              <a:ext uri="{FF2B5EF4-FFF2-40B4-BE49-F238E27FC236}">
                <a16:creationId xmlns:a16="http://schemas.microsoft.com/office/drawing/2014/main" id="{1F6699B9-227F-CF48-44C7-CACC4D82316B}"/>
              </a:ext>
            </a:extLst>
          </p:cNvPr>
          <p:cNvSpPr/>
          <p:nvPr>
            <p:custDataLst>
              <p:tags r:id="rId405"/>
            </p:custDataLst>
          </p:nvPr>
        </p:nvSpPr>
        <p:spPr>
          <a:xfrm>
            <a:off x="84455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9" name="Rectangle 3058">
            <a:extLst>
              <a:ext uri="{FF2B5EF4-FFF2-40B4-BE49-F238E27FC236}">
                <a16:creationId xmlns:a16="http://schemas.microsoft.com/office/drawing/2014/main" id="{ADE50B88-32C4-D4C5-AF82-4490A351BB6A}"/>
              </a:ext>
            </a:extLst>
          </p:cNvPr>
          <p:cNvSpPr/>
          <p:nvPr>
            <p:custDataLst>
              <p:tags r:id="rId406"/>
            </p:custDataLst>
          </p:nvPr>
        </p:nvSpPr>
        <p:spPr>
          <a:xfrm>
            <a:off x="8534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0" name="Rectangle 3059">
            <a:extLst>
              <a:ext uri="{FF2B5EF4-FFF2-40B4-BE49-F238E27FC236}">
                <a16:creationId xmlns:a16="http://schemas.microsoft.com/office/drawing/2014/main" id="{E50B45DC-A247-CEFD-FD4A-55900E349FF3}"/>
              </a:ext>
            </a:extLst>
          </p:cNvPr>
          <p:cNvSpPr/>
          <p:nvPr>
            <p:custDataLst>
              <p:tags r:id="rId407"/>
            </p:custDataLst>
          </p:nvPr>
        </p:nvSpPr>
        <p:spPr>
          <a:xfrm>
            <a:off x="86233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1" name="Rectangle 3060">
            <a:extLst>
              <a:ext uri="{FF2B5EF4-FFF2-40B4-BE49-F238E27FC236}">
                <a16:creationId xmlns:a16="http://schemas.microsoft.com/office/drawing/2014/main" id="{DA66BA31-BF3B-DC66-8A7C-C685856CB2C2}"/>
              </a:ext>
            </a:extLst>
          </p:cNvPr>
          <p:cNvSpPr/>
          <p:nvPr>
            <p:custDataLst>
              <p:tags r:id="rId408"/>
            </p:custDataLst>
          </p:nvPr>
        </p:nvSpPr>
        <p:spPr>
          <a:xfrm>
            <a:off x="8801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2" name="Rectangle 3061">
            <a:extLst>
              <a:ext uri="{FF2B5EF4-FFF2-40B4-BE49-F238E27FC236}">
                <a16:creationId xmlns:a16="http://schemas.microsoft.com/office/drawing/2014/main" id="{1DBC0FE5-E7FD-3CFB-0938-B6679680B50A}"/>
              </a:ext>
            </a:extLst>
          </p:cNvPr>
          <p:cNvSpPr/>
          <p:nvPr>
            <p:custDataLst>
              <p:tags r:id="rId409"/>
            </p:custDataLst>
          </p:nvPr>
        </p:nvSpPr>
        <p:spPr>
          <a:xfrm>
            <a:off x="9156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3" name="Rectangle 3062">
            <a:extLst>
              <a:ext uri="{FF2B5EF4-FFF2-40B4-BE49-F238E27FC236}">
                <a16:creationId xmlns:a16="http://schemas.microsoft.com/office/drawing/2014/main" id="{E9E0A960-79B5-B8A0-7F70-B99C6FB2EF77}"/>
              </a:ext>
            </a:extLst>
          </p:cNvPr>
          <p:cNvSpPr/>
          <p:nvPr>
            <p:custDataLst>
              <p:tags r:id="rId410"/>
            </p:custDataLst>
          </p:nvPr>
        </p:nvSpPr>
        <p:spPr>
          <a:xfrm>
            <a:off x="9423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4" name="Rectangle 3063">
            <a:extLst>
              <a:ext uri="{FF2B5EF4-FFF2-40B4-BE49-F238E27FC236}">
                <a16:creationId xmlns:a16="http://schemas.microsoft.com/office/drawing/2014/main" id="{7B9707A3-F37E-EB33-52A4-B9D901B0322E}"/>
              </a:ext>
            </a:extLst>
          </p:cNvPr>
          <p:cNvSpPr/>
          <p:nvPr>
            <p:custDataLst>
              <p:tags r:id="rId411"/>
            </p:custDataLst>
          </p:nvPr>
        </p:nvSpPr>
        <p:spPr>
          <a:xfrm>
            <a:off x="9601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5" name="Rectangle 3064">
            <a:extLst>
              <a:ext uri="{FF2B5EF4-FFF2-40B4-BE49-F238E27FC236}">
                <a16:creationId xmlns:a16="http://schemas.microsoft.com/office/drawing/2014/main" id="{B594678D-C344-9085-B58A-2B62713EAE40}"/>
              </a:ext>
            </a:extLst>
          </p:cNvPr>
          <p:cNvSpPr/>
          <p:nvPr>
            <p:custDataLst>
              <p:tags r:id="rId412"/>
            </p:custDataLst>
          </p:nvPr>
        </p:nvSpPr>
        <p:spPr>
          <a:xfrm>
            <a:off x="9867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6" name="Rectangle 3065">
            <a:extLst>
              <a:ext uri="{FF2B5EF4-FFF2-40B4-BE49-F238E27FC236}">
                <a16:creationId xmlns:a16="http://schemas.microsoft.com/office/drawing/2014/main" id="{5A242C96-BE3B-1225-B18F-08AFBAFC82BB}"/>
              </a:ext>
            </a:extLst>
          </p:cNvPr>
          <p:cNvSpPr/>
          <p:nvPr>
            <p:custDataLst>
              <p:tags r:id="rId413"/>
            </p:custDataLst>
          </p:nvPr>
        </p:nvSpPr>
        <p:spPr>
          <a:xfrm>
            <a:off x="10490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7" name="Rectangle 3066">
            <a:extLst>
              <a:ext uri="{FF2B5EF4-FFF2-40B4-BE49-F238E27FC236}">
                <a16:creationId xmlns:a16="http://schemas.microsoft.com/office/drawing/2014/main" id="{37EA09B8-13E3-5DB5-E9E9-06D32FAD698F}"/>
              </a:ext>
            </a:extLst>
          </p:cNvPr>
          <p:cNvSpPr/>
          <p:nvPr>
            <p:custDataLst>
              <p:tags r:id="rId414"/>
            </p:custDataLst>
          </p:nvPr>
        </p:nvSpPr>
        <p:spPr>
          <a:xfrm>
            <a:off x="10579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8" name="Rectangle 3067">
            <a:extLst>
              <a:ext uri="{FF2B5EF4-FFF2-40B4-BE49-F238E27FC236}">
                <a16:creationId xmlns:a16="http://schemas.microsoft.com/office/drawing/2014/main" id="{C860ACF4-9235-AE27-2506-C8DCD2EFE379}"/>
              </a:ext>
            </a:extLst>
          </p:cNvPr>
          <p:cNvSpPr/>
          <p:nvPr>
            <p:custDataLst>
              <p:tags r:id="rId415"/>
            </p:custDataLst>
          </p:nvPr>
        </p:nvSpPr>
        <p:spPr>
          <a:xfrm>
            <a:off x="106680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9" name="Rectangle 3068">
            <a:extLst>
              <a:ext uri="{FF2B5EF4-FFF2-40B4-BE49-F238E27FC236}">
                <a16:creationId xmlns:a16="http://schemas.microsoft.com/office/drawing/2014/main" id="{8EBEDA89-2EB9-0761-66CD-4FA059470953}"/>
              </a:ext>
            </a:extLst>
          </p:cNvPr>
          <p:cNvSpPr/>
          <p:nvPr>
            <p:custDataLst>
              <p:tags r:id="rId416"/>
            </p:custDataLst>
          </p:nvPr>
        </p:nvSpPr>
        <p:spPr>
          <a:xfrm>
            <a:off x="10756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0" name="Rectangle 3069">
            <a:extLst>
              <a:ext uri="{FF2B5EF4-FFF2-40B4-BE49-F238E27FC236}">
                <a16:creationId xmlns:a16="http://schemas.microsoft.com/office/drawing/2014/main" id="{23B9A5DF-7C41-1057-B4A8-8216AA51FE92}"/>
              </a:ext>
            </a:extLst>
          </p:cNvPr>
          <p:cNvSpPr/>
          <p:nvPr>
            <p:custDataLst>
              <p:tags r:id="rId417"/>
            </p:custDataLst>
          </p:nvPr>
        </p:nvSpPr>
        <p:spPr>
          <a:xfrm>
            <a:off x="8267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1" name="Rectangle 3070">
            <a:extLst>
              <a:ext uri="{FF2B5EF4-FFF2-40B4-BE49-F238E27FC236}">
                <a16:creationId xmlns:a16="http://schemas.microsoft.com/office/drawing/2014/main" id="{9B46E4A9-CB66-8EBE-592C-E03A25AB277D}"/>
              </a:ext>
            </a:extLst>
          </p:cNvPr>
          <p:cNvSpPr/>
          <p:nvPr>
            <p:custDataLst>
              <p:tags r:id="rId418"/>
            </p:custDataLst>
          </p:nvPr>
        </p:nvSpPr>
        <p:spPr>
          <a:xfrm>
            <a:off x="8801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2" name="Rectangle 3071">
            <a:extLst>
              <a:ext uri="{FF2B5EF4-FFF2-40B4-BE49-F238E27FC236}">
                <a16:creationId xmlns:a16="http://schemas.microsoft.com/office/drawing/2014/main" id="{E4E3D3F0-D0A6-F897-BE8D-97D50DB324CD}"/>
              </a:ext>
            </a:extLst>
          </p:cNvPr>
          <p:cNvSpPr/>
          <p:nvPr>
            <p:custDataLst>
              <p:tags r:id="rId419"/>
            </p:custDataLst>
          </p:nvPr>
        </p:nvSpPr>
        <p:spPr>
          <a:xfrm>
            <a:off x="9156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3" name="Rectangle 3072">
            <a:extLst>
              <a:ext uri="{FF2B5EF4-FFF2-40B4-BE49-F238E27FC236}">
                <a16:creationId xmlns:a16="http://schemas.microsoft.com/office/drawing/2014/main" id="{EA2034F6-F2A6-82F8-5C45-D010F7CEF517}"/>
              </a:ext>
            </a:extLst>
          </p:cNvPr>
          <p:cNvSpPr/>
          <p:nvPr>
            <p:custDataLst>
              <p:tags r:id="rId420"/>
            </p:custDataLst>
          </p:nvPr>
        </p:nvSpPr>
        <p:spPr>
          <a:xfrm>
            <a:off x="9245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4" name="Rectangle 3073">
            <a:extLst>
              <a:ext uri="{FF2B5EF4-FFF2-40B4-BE49-F238E27FC236}">
                <a16:creationId xmlns:a16="http://schemas.microsoft.com/office/drawing/2014/main" id="{96A53438-6F46-548B-EE1F-EF113708BB4C}"/>
              </a:ext>
            </a:extLst>
          </p:cNvPr>
          <p:cNvSpPr/>
          <p:nvPr>
            <p:custDataLst>
              <p:tags r:id="rId421"/>
            </p:custDataLst>
          </p:nvPr>
        </p:nvSpPr>
        <p:spPr>
          <a:xfrm>
            <a:off x="9423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5" name="Rectangle 3074">
            <a:extLst>
              <a:ext uri="{FF2B5EF4-FFF2-40B4-BE49-F238E27FC236}">
                <a16:creationId xmlns:a16="http://schemas.microsoft.com/office/drawing/2014/main" id="{1784CBD2-565A-66D7-A293-B544536F08CF}"/>
              </a:ext>
            </a:extLst>
          </p:cNvPr>
          <p:cNvSpPr/>
          <p:nvPr>
            <p:custDataLst>
              <p:tags r:id="rId422"/>
            </p:custDataLst>
          </p:nvPr>
        </p:nvSpPr>
        <p:spPr>
          <a:xfrm>
            <a:off x="9512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6" name="Rectangle 3075">
            <a:extLst>
              <a:ext uri="{FF2B5EF4-FFF2-40B4-BE49-F238E27FC236}">
                <a16:creationId xmlns:a16="http://schemas.microsoft.com/office/drawing/2014/main" id="{081DB9AD-334A-5817-4326-4BA69F4D7A54}"/>
              </a:ext>
            </a:extLst>
          </p:cNvPr>
          <p:cNvSpPr/>
          <p:nvPr>
            <p:custDataLst>
              <p:tags r:id="rId423"/>
            </p:custDataLst>
          </p:nvPr>
        </p:nvSpPr>
        <p:spPr>
          <a:xfrm>
            <a:off x="9601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7" name="Rectangle 3076">
            <a:extLst>
              <a:ext uri="{FF2B5EF4-FFF2-40B4-BE49-F238E27FC236}">
                <a16:creationId xmlns:a16="http://schemas.microsoft.com/office/drawing/2014/main" id="{F0C745B9-2E48-99B6-F895-BCFED1ACEBF1}"/>
              </a:ext>
            </a:extLst>
          </p:cNvPr>
          <p:cNvSpPr/>
          <p:nvPr>
            <p:custDataLst>
              <p:tags r:id="rId424"/>
            </p:custDataLst>
          </p:nvPr>
        </p:nvSpPr>
        <p:spPr>
          <a:xfrm>
            <a:off x="9690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8" name="Rectangle 3077">
            <a:extLst>
              <a:ext uri="{FF2B5EF4-FFF2-40B4-BE49-F238E27FC236}">
                <a16:creationId xmlns:a16="http://schemas.microsoft.com/office/drawing/2014/main" id="{1DA724E2-E9B4-C64F-663C-F164400D0520}"/>
              </a:ext>
            </a:extLst>
          </p:cNvPr>
          <p:cNvSpPr/>
          <p:nvPr>
            <p:custDataLst>
              <p:tags r:id="rId425"/>
            </p:custDataLst>
          </p:nvPr>
        </p:nvSpPr>
        <p:spPr>
          <a:xfrm>
            <a:off x="99568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9" name="Rectangle 3078">
            <a:extLst>
              <a:ext uri="{FF2B5EF4-FFF2-40B4-BE49-F238E27FC236}">
                <a16:creationId xmlns:a16="http://schemas.microsoft.com/office/drawing/2014/main" id="{79707DC0-4378-A08F-6034-0170621E6DA5}"/>
              </a:ext>
            </a:extLst>
          </p:cNvPr>
          <p:cNvSpPr/>
          <p:nvPr>
            <p:custDataLst>
              <p:tags r:id="rId426"/>
            </p:custDataLst>
          </p:nvPr>
        </p:nvSpPr>
        <p:spPr>
          <a:xfrm>
            <a:off x="10045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0" name="Rectangle 3079">
            <a:extLst>
              <a:ext uri="{FF2B5EF4-FFF2-40B4-BE49-F238E27FC236}">
                <a16:creationId xmlns:a16="http://schemas.microsoft.com/office/drawing/2014/main" id="{09AB2A38-CD6E-F8A2-2A9B-47BD49A83AE4}"/>
              </a:ext>
            </a:extLst>
          </p:cNvPr>
          <p:cNvSpPr/>
          <p:nvPr>
            <p:custDataLst>
              <p:tags r:id="rId427"/>
            </p:custDataLst>
          </p:nvPr>
        </p:nvSpPr>
        <p:spPr>
          <a:xfrm>
            <a:off x="10134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1" name="Rectangle 3080">
            <a:extLst>
              <a:ext uri="{FF2B5EF4-FFF2-40B4-BE49-F238E27FC236}">
                <a16:creationId xmlns:a16="http://schemas.microsoft.com/office/drawing/2014/main" id="{F648FB7F-4971-D28E-286D-26AA4BBE744A}"/>
              </a:ext>
            </a:extLst>
          </p:cNvPr>
          <p:cNvSpPr/>
          <p:nvPr>
            <p:custDataLst>
              <p:tags r:id="rId428"/>
            </p:custDataLst>
          </p:nvPr>
        </p:nvSpPr>
        <p:spPr>
          <a:xfrm>
            <a:off x="102235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2" name="Rectangle 3081">
            <a:extLst>
              <a:ext uri="{FF2B5EF4-FFF2-40B4-BE49-F238E27FC236}">
                <a16:creationId xmlns:a16="http://schemas.microsoft.com/office/drawing/2014/main" id="{314E1A54-CABD-0F5C-1EEF-525F96E019BC}"/>
              </a:ext>
            </a:extLst>
          </p:cNvPr>
          <p:cNvSpPr/>
          <p:nvPr>
            <p:custDataLst>
              <p:tags r:id="rId429"/>
            </p:custDataLst>
          </p:nvPr>
        </p:nvSpPr>
        <p:spPr>
          <a:xfrm>
            <a:off x="10312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3" name="Rectangle 3082">
            <a:extLst>
              <a:ext uri="{FF2B5EF4-FFF2-40B4-BE49-F238E27FC236}">
                <a16:creationId xmlns:a16="http://schemas.microsoft.com/office/drawing/2014/main" id="{AE0CBDDA-5F20-E84B-BF4B-842D2D7DBC9F}"/>
              </a:ext>
            </a:extLst>
          </p:cNvPr>
          <p:cNvSpPr/>
          <p:nvPr>
            <p:custDataLst>
              <p:tags r:id="rId430"/>
            </p:custDataLst>
          </p:nvPr>
        </p:nvSpPr>
        <p:spPr>
          <a:xfrm>
            <a:off x="10401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4" name="Rectangle 3083">
            <a:extLst>
              <a:ext uri="{FF2B5EF4-FFF2-40B4-BE49-F238E27FC236}">
                <a16:creationId xmlns:a16="http://schemas.microsoft.com/office/drawing/2014/main" id="{6E02C96F-F6AF-54AB-65DE-A4406F2DE960}"/>
              </a:ext>
            </a:extLst>
          </p:cNvPr>
          <p:cNvSpPr/>
          <p:nvPr>
            <p:custDataLst>
              <p:tags r:id="rId431"/>
            </p:custDataLst>
          </p:nvPr>
        </p:nvSpPr>
        <p:spPr>
          <a:xfrm>
            <a:off x="10490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5" name="Rectangle 3084">
            <a:extLst>
              <a:ext uri="{FF2B5EF4-FFF2-40B4-BE49-F238E27FC236}">
                <a16:creationId xmlns:a16="http://schemas.microsoft.com/office/drawing/2014/main" id="{E9CA9C1F-D909-F9BB-155D-F1ADFD96E2F2}"/>
              </a:ext>
            </a:extLst>
          </p:cNvPr>
          <p:cNvSpPr/>
          <p:nvPr>
            <p:custDataLst>
              <p:tags r:id="rId432"/>
            </p:custDataLst>
          </p:nvPr>
        </p:nvSpPr>
        <p:spPr>
          <a:xfrm>
            <a:off x="106680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6" name="Rectangle 3085">
            <a:extLst>
              <a:ext uri="{FF2B5EF4-FFF2-40B4-BE49-F238E27FC236}">
                <a16:creationId xmlns:a16="http://schemas.microsoft.com/office/drawing/2014/main" id="{38D593EC-12B9-DB55-8F7E-A95394E75FA8}"/>
              </a:ext>
            </a:extLst>
          </p:cNvPr>
          <p:cNvSpPr/>
          <p:nvPr>
            <p:custDataLst>
              <p:tags r:id="rId433"/>
            </p:custDataLst>
          </p:nvPr>
        </p:nvSpPr>
        <p:spPr>
          <a:xfrm>
            <a:off x="107569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7" name="Rectangle 3086">
            <a:extLst>
              <a:ext uri="{FF2B5EF4-FFF2-40B4-BE49-F238E27FC236}">
                <a16:creationId xmlns:a16="http://schemas.microsoft.com/office/drawing/2014/main" id="{5C6FB829-D839-2A71-D39C-A4A76D24BDAA}"/>
              </a:ext>
            </a:extLst>
          </p:cNvPr>
          <p:cNvSpPr/>
          <p:nvPr>
            <p:custDataLst>
              <p:tags r:id="rId434"/>
            </p:custDataLst>
          </p:nvPr>
        </p:nvSpPr>
        <p:spPr>
          <a:xfrm>
            <a:off x="8267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8" name="Rectangle 3087">
            <a:extLst>
              <a:ext uri="{FF2B5EF4-FFF2-40B4-BE49-F238E27FC236}">
                <a16:creationId xmlns:a16="http://schemas.microsoft.com/office/drawing/2014/main" id="{C3F665D5-AFEE-6181-E2A2-3A9662732325}"/>
              </a:ext>
            </a:extLst>
          </p:cNvPr>
          <p:cNvSpPr/>
          <p:nvPr>
            <p:custDataLst>
              <p:tags r:id="rId435"/>
            </p:custDataLst>
          </p:nvPr>
        </p:nvSpPr>
        <p:spPr>
          <a:xfrm>
            <a:off x="8356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9" name="Rectangle 3088">
            <a:extLst>
              <a:ext uri="{FF2B5EF4-FFF2-40B4-BE49-F238E27FC236}">
                <a16:creationId xmlns:a16="http://schemas.microsoft.com/office/drawing/2014/main" id="{D90115E9-7598-CABA-3182-AE5EE7FA2B57}"/>
              </a:ext>
            </a:extLst>
          </p:cNvPr>
          <p:cNvSpPr/>
          <p:nvPr>
            <p:custDataLst>
              <p:tags r:id="rId436"/>
            </p:custDataLst>
          </p:nvPr>
        </p:nvSpPr>
        <p:spPr>
          <a:xfrm>
            <a:off x="84455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0" name="Rectangle 3089">
            <a:extLst>
              <a:ext uri="{FF2B5EF4-FFF2-40B4-BE49-F238E27FC236}">
                <a16:creationId xmlns:a16="http://schemas.microsoft.com/office/drawing/2014/main" id="{F4458DA4-E9D9-4BD8-40DE-70AABDFEBEC5}"/>
              </a:ext>
            </a:extLst>
          </p:cNvPr>
          <p:cNvSpPr/>
          <p:nvPr>
            <p:custDataLst>
              <p:tags r:id="rId437"/>
            </p:custDataLst>
          </p:nvPr>
        </p:nvSpPr>
        <p:spPr>
          <a:xfrm>
            <a:off x="8534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1" name="Rectangle 3090">
            <a:extLst>
              <a:ext uri="{FF2B5EF4-FFF2-40B4-BE49-F238E27FC236}">
                <a16:creationId xmlns:a16="http://schemas.microsoft.com/office/drawing/2014/main" id="{DE9A10FA-C779-27B7-4F22-35B75911E26E}"/>
              </a:ext>
            </a:extLst>
          </p:cNvPr>
          <p:cNvSpPr/>
          <p:nvPr>
            <p:custDataLst>
              <p:tags r:id="rId438"/>
            </p:custDataLst>
          </p:nvPr>
        </p:nvSpPr>
        <p:spPr>
          <a:xfrm>
            <a:off x="8623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2" name="Rectangle 3091">
            <a:extLst>
              <a:ext uri="{FF2B5EF4-FFF2-40B4-BE49-F238E27FC236}">
                <a16:creationId xmlns:a16="http://schemas.microsoft.com/office/drawing/2014/main" id="{3D6F2316-75D4-1B91-E904-D45EB8C838F2}"/>
              </a:ext>
            </a:extLst>
          </p:cNvPr>
          <p:cNvSpPr/>
          <p:nvPr>
            <p:custDataLst>
              <p:tags r:id="rId439"/>
            </p:custDataLst>
          </p:nvPr>
        </p:nvSpPr>
        <p:spPr>
          <a:xfrm>
            <a:off x="87122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3" name="Rectangle 3092">
            <a:extLst>
              <a:ext uri="{FF2B5EF4-FFF2-40B4-BE49-F238E27FC236}">
                <a16:creationId xmlns:a16="http://schemas.microsoft.com/office/drawing/2014/main" id="{EED548BE-FA77-6CE2-8827-34BB16D4ACBA}"/>
              </a:ext>
            </a:extLst>
          </p:cNvPr>
          <p:cNvSpPr/>
          <p:nvPr>
            <p:custDataLst>
              <p:tags r:id="rId440"/>
            </p:custDataLst>
          </p:nvPr>
        </p:nvSpPr>
        <p:spPr>
          <a:xfrm>
            <a:off x="88011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4" name="Rectangle 3093">
            <a:extLst>
              <a:ext uri="{FF2B5EF4-FFF2-40B4-BE49-F238E27FC236}">
                <a16:creationId xmlns:a16="http://schemas.microsoft.com/office/drawing/2014/main" id="{F3964AE8-B5B6-4D2E-7D97-545408451FD8}"/>
              </a:ext>
            </a:extLst>
          </p:cNvPr>
          <p:cNvSpPr/>
          <p:nvPr>
            <p:custDataLst>
              <p:tags r:id="rId441"/>
            </p:custDataLst>
          </p:nvPr>
        </p:nvSpPr>
        <p:spPr>
          <a:xfrm>
            <a:off x="89789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5" name="Rectangle 3094">
            <a:extLst>
              <a:ext uri="{FF2B5EF4-FFF2-40B4-BE49-F238E27FC236}">
                <a16:creationId xmlns:a16="http://schemas.microsoft.com/office/drawing/2014/main" id="{6A0351D4-52AA-6649-F3EB-A54727DC0B11}"/>
              </a:ext>
            </a:extLst>
          </p:cNvPr>
          <p:cNvSpPr/>
          <p:nvPr>
            <p:custDataLst>
              <p:tags r:id="rId442"/>
            </p:custDataLst>
          </p:nvPr>
        </p:nvSpPr>
        <p:spPr>
          <a:xfrm>
            <a:off x="9245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6" name="Rectangle 3095">
            <a:extLst>
              <a:ext uri="{FF2B5EF4-FFF2-40B4-BE49-F238E27FC236}">
                <a16:creationId xmlns:a16="http://schemas.microsoft.com/office/drawing/2014/main" id="{D5FE393D-E73B-D156-E108-B5B99407F1F1}"/>
              </a:ext>
            </a:extLst>
          </p:cNvPr>
          <p:cNvSpPr/>
          <p:nvPr>
            <p:custDataLst>
              <p:tags r:id="rId443"/>
            </p:custDataLst>
          </p:nvPr>
        </p:nvSpPr>
        <p:spPr>
          <a:xfrm>
            <a:off x="9423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7" name="Rectangle 3096">
            <a:extLst>
              <a:ext uri="{FF2B5EF4-FFF2-40B4-BE49-F238E27FC236}">
                <a16:creationId xmlns:a16="http://schemas.microsoft.com/office/drawing/2014/main" id="{E192C3C9-2D77-F7C8-E082-F5F8FFB89B31}"/>
              </a:ext>
            </a:extLst>
          </p:cNvPr>
          <p:cNvSpPr/>
          <p:nvPr>
            <p:custDataLst>
              <p:tags r:id="rId444"/>
            </p:custDataLst>
          </p:nvPr>
        </p:nvSpPr>
        <p:spPr>
          <a:xfrm>
            <a:off x="9512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8" name="Rectangle 3097">
            <a:extLst>
              <a:ext uri="{FF2B5EF4-FFF2-40B4-BE49-F238E27FC236}">
                <a16:creationId xmlns:a16="http://schemas.microsoft.com/office/drawing/2014/main" id="{729A75B9-DA1E-BAA1-E12B-6AF664270E72}"/>
              </a:ext>
            </a:extLst>
          </p:cNvPr>
          <p:cNvSpPr/>
          <p:nvPr>
            <p:custDataLst>
              <p:tags r:id="rId445"/>
            </p:custDataLst>
          </p:nvPr>
        </p:nvSpPr>
        <p:spPr>
          <a:xfrm>
            <a:off x="10045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9" name="Rectangle 3098">
            <a:extLst>
              <a:ext uri="{FF2B5EF4-FFF2-40B4-BE49-F238E27FC236}">
                <a16:creationId xmlns:a16="http://schemas.microsoft.com/office/drawing/2014/main" id="{69EBDB54-2AEE-C571-57F9-178D1CE4B67E}"/>
              </a:ext>
            </a:extLst>
          </p:cNvPr>
          <p:cNvSpPr/>
          <p:nvPr>
            <p:custDataLst>
              <p:tags r:id="rId446"/>
            </p:custDataLst>
          </p:nvPr>
        </p:nvSpPr>
        <p:spPr>
          <a:xfrm>
            <a:off x="10312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0" name="Rectangle 3099">
            <a:extLst>
              <a:ext uri="{FF2B5EF4-FFF2-40B4-BE49-F238E27FC236}">
                <a16:creationId xmlns:a16="http://schemas.microsoft.com/office/drawing/2014/main" id="{50EDC58E-77B8-1884-150D-4696C1762FE5}"/>
              </a:ext>
            </a:extLst>
          </p:cNvPr>
          <p:cNvSpPr/>
          <p:nvPr>
            <p:custDataLst>
              <p:tags r:id="rId447"/>
            </p:custDataLst>
          </p:nvPr>
        </p:nvSpPr>
        <p:spPr>
          <a:xfrm>
            <a:off x="10401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1" name="Rectangle 3100">
            <a:extLst>
              <a:ext uri="{FF2B5EF4-FFF2-40B4-BE49-F238E27FC236}">
                <a16:creationId xmlns:a16="http://schemas.microsoft.com/office/drawing/2014/main" id="{54C1F0AC-DCE4-BD4A-AC33-34ED84FFFCBB}"/>
              </a:ext>
            </a:extLst>
          </p:cNvPr>
          <p:cNvSpPr/>
          <p:nvPr>
            <p:custDataLst>
              <p:tags r:id="rId448"/>
            </p:custDataLst>
          </p:nvPr>
        </p:nvSpPr>
        <p:spPr>
          <a:xfrm>
            <a:off x="106680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Tree>
    <p:custDataLst>
      <p:tags r:id="rId1"/>
    </p:custDataLst>
    <p:extLst>
      <p:ext uri="{BB962C8B-B14F-4D97-AF65-F5344CB8AC3E}">
        <p14:creationId xmlns:p14="http://schemas.microsoft.com/office/powerpoint/2010/main" val="1119990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FI"/>
              <a:t>Which elements are BAD?</a:t>
            </a:r>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92B80264-933D-4F13-A7BB-E24E5C8D67D9}"/>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DE26AD9E-7549-4B86-BB17-5717303CD73D}"/>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Question slide</a:t>
            </a:r>
          </a:p>
        </p:txBody>
      </p:sp>
      <p:sp>
        <p:nvSpPr>
          <p:cNvPr id="6" name="Rectangle: Top Corners Snipped 5">
            <a:extLst>
              <a:ext uri="{FF2B5EF4-FFF2-40B4-BE49-F238E27FC236}">
                <a16:creationId xmlns:a16="http://schemas.microsoft.com/office/drawing/2014/main" id="{5F759F38-9B54-43B7-8DC9-8E4D686DEC4A}"/>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4EC63631-D194-4F7C-9AB8-A507CD5ED56F}"/>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Oval 7">
            <a:extLst>
              <a:ext uri="{FF2B5EF4-FFF2-40B4-BE49-F238E27FC236}">
                <a16:creationId xmlns:a16="http://schemas.microsoft.com/office/drawing/2014/main" id="{B8132D80-6DE8-4631-8104-C00860F5453F}"/>
              </a:ext>
            </a:extLst>
          </p:cNvPr>
          <p:cNvSpPr/>
          <p:nvPr>
            <p:custDataLst>
              <p:tags r:id="rId8"/>
            </p:custDataLst>
          </p:nvPr>
        </p:nvSpPr>
        <p:spPr>
          <a:xfrm>
            <a:off x="11341100" y="6007100"/>
            <a:ext cx="762000" cy="76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rIns="0" rtlCol="0" anchor="ctr" anchorCtr="1"/>
          <a:lstStyle/>
          <a:p>
            <a:pPr algn="l"/>
            <a:endParaRPr lang="en-GB"/>
          </a:p>
        </p:txBody>
      </p:sp>
      <p:sp>
        <p:nvSpPr>
          <p:cNvPr id="9" name="TextBox 8">
            <a:extLst>
              <a:ext uri="{FF2B5EF4-FFF2-40B4-BE49-F238E27FC236}">
                <a16:creationId xmlns:a16="http://schemas.microsoft.com/office/drawing/2014/main" id="{7E138047-90E2-4CF0-8DC9-A30A0E6F2E03}"/>
              </a:ext>
            </a:extLst>
          </p:cNvPr>
          <p:cNvSpPr txBox="1"/>
          <p:nvPr>
            <p:custDataLst>
              <p:tags r:id="rId9"/>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10" name="TextBox 9">
            <a:extLst>
              <a:ext uri="{FF2B5EF4-FFF2-40B4-BE49-F238E27FC236}">
                <a16:creationId xmlns:a16="http://schemas.microsoft.com/office/drawing/2014/main" id="{26AF048A-ACC4-410C-AE79-0E8A80AD56CC}"/>
              </a:ext>
            </a:extLst>
          </p:cNvPr>
          <p:cNvSpPr txBox="1"/>
          <p:nvPr>
            <p:custDataLst>
              <p:tags r:id="rId10"/>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XXX-XXX-XXX</a:t>
            </a:r>
            <a:endParaRPr lang="en-GB"/>
          </a:p>
        </p:txBody>
      </p:sp>
      <p:sp>
        <p:nvSpPr>
          <p:cNvPr id="11" name="TextBox 10">
            <a:extLst>
              <a:ext uri="{FF2B5EF4-FFF2-40B4-BE49-F238E27FC236}">
                <a16:creationId xmlns:a16="http://schemas.microsoft.com/office/drawing/2014/main" id="{99C66397-2636-4BE2-B77A-227F0B654B0D}"/>
              </a:ext>
            </a:extLst>
          </p:cNvPr>
          <p:cNvSpPr txBox="1"/>
          <p:nvPr>
            <p:custDataLst>
              <p:tags r:id="rId11"/>
            </p:custDataLst>
          </p:nvPr>
        </p:nvSpPr>
        <p:spPr>
          <a:xfrm>
            <a:off x="838200" y="1790700"/>
            <a:ext cx="10515600" cy="317500"/>
          </a:xfrm>
          <a:prstGeom prst="rect">
            <a:avLst/>
          </a:prstGeom>
          <a:noFill/>
        </p:spPr>
        <p:txBody>
          <a:bodyPr vertOverflow="overflow" vert="horz" wrap="square" tIns="0" bIns="0" rtlCol="0" anchor="t">
            <a:spAutoFit/>
          </a:bodyPr>
          <a:lstStyle/>
          <a:p>
            <a:pPr algn="l"/>
            <a:r>
              <a:rPr lang="en-GB"/>
              <a:t>Element 1</a:t>
            </a:r>
          </a:p>
        </p:txBody>
      </p:sp>
      <p:sp>
        <p:nvSpPr>
          <p:cNvPr id="12" name="TextBox 11">
            <a:extLst>
              <a:ext uri="{FF2B5EF4-FFF2-40B4-BE49-F238E27FC236}">
                <a16:creationId xmlns:a16="http://schemas.microsoft.com/office/drawing/2014/main" id="{3C816972-AC31-46C4-A89F-C9A680F67523}"/>
              </a:ext>
            </a:extLst>
          </p:cNvPr>
          <p:cNvSpPr txBox="1"/>
          <p:nvPr>
            <p:custDataLst>
              <p:tags r:id="rId12"/>
            </p:custDataLst>
          </p:nvPr>
        </p:nvSpPr>
        <p:spPr>
          <a:xfrm>
            <a:off x="10337800" y="1765300"/>
            <a:ext cx="1016000" cy="635000"/>
          </a:xfrm>
          <a:prstGeom prst="rect">
            <a:avLst/>
          </a:prstGeom>
          <a:noFill/>
        </p:spPr>
        <p:txBody>
          <a:bodyPr vertOverflow="overflow" vert="horz" wrap="square" rtlCol="0" anchor="ctr" anchorCtr="0">
            <a:spAutoFit/>
          </a:bodyPr>
          <a:lstStyle/>
          <a:p>
            <a:pPr algn="r"/>
            <a:r>
              <a:rPr lang="en-GB"/>
              <a:t>##.##%</a:t>
            </a:r>
          </a:p>
        </p:txBody>
      </p:sp>
      <p:sp>
        <p:nvSpPr>
          <p:cNvPr id="13" name="Rectangle: Rounded Corners 12">
            <a:extLst>
              <a:ext uri="{FF2B5EF4-FFF2-40B4-BE49-F238E27FC236}">
                <a16:creationId xmlns:a16="http://schemas.microsoft.com/office/drawing/2014/main" id="{223B68E6-1E78-46DC-919A-45F767CC9106}"/>
              </a:ext>
            </a:extLst>
          </p:cNvPr>
          <p:cNvSpPr/>
          <p:nvPr>
            <p:custDataLst>
              <p:tags r:id="rId13"/>
            </p:custDataLst>
          </p:nvPr>
        </p:nvSpPr>
        <p:spPr>
          <a:xfrm>
            <a:off x="838200" y="21082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4" name="Rectangle: Rounded Corners 13">
            <a:extLst>
              <a:ext uri="{FF2B5EF4-FFF2-40B4-BE49-F238E27FC236}">
                <a16:creationId xmlns:a16="http://schemas.microsoft.com/office/drawing/2014/main" id="{D8D945E7-4595-40AC-B7C0-5AFB0FF9463A}"/>
              </a:ext>
            </a:extLst>
          </p:cNvPr>
          <p:cNvSpPr/>
          <p:nvPr>
            <p:custDataLst>
              <p:tags r:id="rId14"/>
            </p:custDataLst>
          </p:nvPr>
        </p:nvSpPr>
        <p:spPr>
          <a:xfrm>
            <a:off x="838200" y="21082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5" name="TextBox 14">
            <a:extLst>
              <a:ext uri="{FF2B5EF4-FFF2-40B4-BE49-F238E27FC236}">
                <a16:creationId xmlns:a16="http://schemas.microsoft.com/office/drawing/2014/main" id="{28D699E3-F94B-4117-B661-C88011FD1BB7}"/>
              </a:ext>
            </a:extLst>
          </p:cNvPr>
          <p:cNvSpPr txBox="1"/>
          <p:nvPr>
            <p:custDataLst>
              <p:tags r:id="rId15"/>
            </p:custDataLst>
          </p:nvPr>
        </p:nvSpPr>
        <p:spPr>
          <a:xfrm>
            <a:off x="838200" y="2235200"/>
            <a:ext cx="10515600" cy="317500"/>
          </a:xfrm>
          <a:prstGeom prst="rect">
            <a:avLst/>
          </a:prstGeom>
          <a:noFill/>
        </p:spPr>
        <p:txBody>
          <a:bodyPr vertOverflow="overflow" vert="horz" wrap="square" tIns="0" bIns="0" rtlCol="0" anchor="t">
            <a:spAutoFit/>
          </a:bodyPr>
          <a:lstStyle/>
          <a:p>
            <a:pPr algn="l"/>
            <a:r>
              <a:rPr lang="en-GB"/>
              <a:t>Element 2</a:t>
            </a:r>
          </a:p>
        </p:txBody>
      </p:sp>
      <p:sp>
        <p:nvSpPr>
          <p:cNvPr id="16" name="TextBox 15">
            <a:extLst>
              <a:ext uri="{FF2B5EF4-FFF2-40B4-BE49-F238E27FC236}">
                <a16:creationId xmlns:a16="http://schemas.microsoft.com/office/drawing/2014/main" id="{016F67A3-6B9E-43A5-A7DB-BABA87FD4B48}"/>
              </a:ext>
            </a:extLst>
          </p:cNvPr>
          <p:cNvSpPr txBox="1"/>
          <p:nvPr>
            <p:custDataLst>
              <p:tags r:id="rId16"/>
            </p:custDataLst>
          </p:nvPr>
        </p:nvSpPr>
        <p:spPr>
          <a:xfrm>
            <a:off x="10337800" y="2209800"/>
            <a:ext cx="1016000" cy="635000"/>
          </a:xfrm>
          <a:prstGeom prst="rect">
            <a:avLst/>
          </a:prstGeom>
          <a:noFill/>
        </p:spPr>
        <p:txBody>
          <a:bodyPr vertOverflow="overflow" vert="horz" wrap="square" rtlCol="0" anchor="ctr" anchorCtr="0">
            <a:spAutoFit/>
          </a:bodyPr>
          <a:lstStyle/>
          <a:p>
            <a:pPr algn="r"/>
            <a:r>
              <a:rPr lang="en-GB"/>
              <a:t>##.##%</a:t>
            </a:r>
          </a:p>
        </p:txBody>
      </p:sp>
      <p:sp>
        <p:nvSpPr>
          <p:cNvPr id="17" name="Rectangle: Rounded Corners 16">
            <a:extLst>
              <a:ext uri="{FF2B5EF4-FFF2-40B4-BE49-F238E27FC236}">
                <a16:creationId xmlns:a16="http://schemas.microsoft.com/office/drawing/2014/main" id="{0C2B7620-91AC-4799-A695-1CE9AE77E072}"/>
              </a:ext>
            </a:extLst>
          </p:cNvPr>
          <p:cNvSpPr/>
          <p:nvPr>
            <p:custDataLst>
              <p:tags r:id="rId17"/>
            </p:custDataLst>
          </p:nvPr>
        </p:nvSpPr>
        <p:spPr>
          <a:xfrm>
            <a:off x="838200" y="25527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8" name="Rectangle: Rounded Corners 17">
            <a:extLst>
              <a:ext uri="{FF2B5EF4-FFF2-40B4-BE49-F238E27FC236}">
                <a16:creationId xmlns:a16="http://schemas.microsoft.com/office/drawing/2014/main" id="{55194CA6-9216-4391-9E1B-C514A2057431}"/>
              </a:ext>
            </a:extLst>
          </p:cNvPr>
          <p:cNvSpPr/>
          <p:nvPr>
            <p:custDataLst>
              <p:tags r:id="rId18"/>
            </p:custDataLst>
          </p:nvPr>
        </p:nvSpPr>
        <p:spPr>
          <a:xfrm>
            <a:off x="838200" y="25527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9" name="TextBox 18">
            <a:extLst>
              <a:ext uri="{FF2B5EF4-FFF2-40B4-BE49-F238E27FC236}">
                <a16:creationId xmlns:a16="http://schemas.microsoft.com/office/drawing/2014/main" id="{E9CEE785-7353-43E2-9DC6-889BD64D4AED}"/>
              </a:ext>
            </a:extLst>
          </p:cNvPr>
          <p:cNvSpPr txBox="1"/>
          <p:nvPr>
            <p:custDataLst>
              <p:tags r:id="rId19"/>
            </p:custDataLst>
          </p:nvPr>
        </p:nvSpPr>
        <p:spPr>
          <a:xfrm>
            <a:off x="838200" y="2679700"/>
            <a:ext cx="10515600" cy="317500"/>
          </a:xfrm>
          <a:prstGeom prst="rect">
            <a:avLst/>
          </a:prstGeom>
          <a:noFill/>
        </p:spPr>
        <p:txBody>
          <a:bodyPr vertOverflow="overflow" vert="horz" wrap="square" tIns="0" bIns="0" rtlCol="0" anchor="t">
            <a:spAutoFit/>
          </a:bodyPr>
          <a:lstStyle/>
          <a:p>
            <a:pPr algn="l"/>
            <a:r>
              <a:rPr lang="en-GB"/>
              <a:t>Element 3</a:t>
            </a:r>
          </a:p>
        </p:txBody>
      </p:sp>
      <p:sp>
        <p:nvSpPr>
          <p:cNvPr id="20" name="TextBox 19">
            <a:extLst>
              <a:ext uri="{FF2B5EF4-FFF2-40B4-BE49-F238E27FC236}">
                <a16:creationId xmlns:a16="http://schemas.microsoft.com/office/drawing/2014/main" id="{DAEDEE05-A38A-46CA-99B1-1942DB3AAE3F}"/>
              </a:ext>
            </a:extLst>
          </p:cNvPr>
          <p:cNvSpPr txBox="1"/>
          <p:nvPr>
            <p:custDataLst>
              <p:tags r:id="rId20"/>
            </p:custDataLst>
          </p:nvPr>
        </p:nvSpPr>
        <p:spPr>
          <a:xfrm>
            <a:off x="10337800" y="2654300"/>
            <a:ext cx="1016000" cy="635000"/>
          </a:xfrm>
          <a:prstGeom prst="rect">
            <a:avLst/>
          </a:prstGeom>
          <a:noFill/>
        </p:spPr>
        <p:txBody>
          <a:bodyPr vertOverflow="overflow" vert="horz" wrap="square" rtlCol="0" anchor="ctr" anchorCtr="0">
            <a:spAutoFit/>
          </a:bodyPr>
          <a:lstStyle/>
          <a:p>
            <a:pPr algn="r"/>
            <a:r>
              <a:rPr lang="en-GB"/>
              <a:t>##.##%</a:t>
            </a:r>
          </a:p>
        </p:txBody>
      </p:sp>
      <p:sp>
        <p:nvSpPr>
          <p:cNvPr id="21" name="Rectangle: Rounded Corners 20">
            <a:extLst>
              <a:ext uri="{FF2B5EF4-FFF2-40B4-BE49-F238E27FC236}">
                <a16:creationId xmlns:a16="http://schemas.microsoft.com/office/drawing/2014/main" id="{60B9899E-BF59-4FC8-AB46-347641077CBF}"/>
              </a:ext>
            </a:extLst>
          </p:cNvPr>
          <p:cNvSpPr/>
          <p:nvPr>
            <p:custDataLst>
              <p:tags r:id="rId21"/>
            </p:custDataLst>
          </p:nvPr>
        </p:nvSpPr>
        <p:spPr>
          <a:xfrm>
            <a:off x="838200" y="29972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22" name="Rectangle: Rounded Corners 21">
            <a:extLst>
              <a:ext uri="{FF2B5EF4-FFF2-40B4-BE49-F238E27FC236}">
                <a16:creationId xmlns:a16="http://schemas.microsoft.com/office/drawing/2014/main" id="{A9AF5695-90C3-499F-BBC1-73073D3DB211}"/>
              </a:ext>
            </a:extLst>
          </p:cNvPr>
          <p:cNvSpPr/>
          <p:nvPr>
            <p:custDataLst>
              <p:tags r:id="rId22"/>
            </p:custDataLst>
          </p:nvPr>
        </p:nvSpPr>
        <p:spPr>
          <a:xfrm>
            <a:off x="838200" y="29972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23" name="TextBox 22">
            <a:extLst>
              <a:ext uri="{FF2B5EF4-FFF2-40B4-BE49-F238E27FC236}">
                <a16:creationId xmlns:a16="http://schemas.microsoft.com/office/drawing/2014/main" id="{06E12218-3EF4-4094-B44C-A9C22CEBD7B9}"/>
              </a:ext>
            </a:extLst>
          </p:cNvPr>
          <p:cNvSpPr txBox="1"/>
          <p:nvPr>
            <p:custDataLst>
              <p:tags r:id="rId23"/>
            </p:custDataLst>
          </p:nvPr>
        </p:nvSpPr>
        <p:spPr>
          <a:xfrm>
            <a:off x="838200" y="3124200"/>
            <a:ext cx="10515600" cy="317500"/>
          </a:xfrm>
          <a:prstGeom prst="rect">
            <a:avLst/>
          </a:prstGeom>
          <a:noFill/>
        </p:spPr>
        <p:txBody>
          <a:bodyPr vertOverflow="overflow" vert="horz" wrap="square" tIns="0" bIns="0" rtlCol="0" anchor="t">
            <a:spAutoFit/>
          </a:bodyPr>
          <a:lstStyle/>
          <a:p>
            <a:pPr algn="l"/>
            <a:r>
              <a:rPr lang="en-GB"/>
              <a:t>Element 4</a:t>
            </a:r>
          </a:p>
        </p:txBody>
      </p:sp>
      <p:sp>
        <p:nvSpPr>
          <p:cNvPr id="24" name="TextBox 23">
            <a:extLst>
              <a:ext uri="{FF2B5EF4-FFF2-40B4-BE49-F238E27FC236}">
                <a16:creationId xmlns:a16="http://schemas.microsoft.com/office/drawing/2014/main" id="{EA242AAB-BB55-4CFC-889B-974FBDD169B7}"/>
              </a:ext>
            </a:extLst>
          </p:cNvPr>
          <p:cNvSpPr txBox="1"/>
          <p:nvPr>
            <p:custDataLst>
              <p:tags r:id="rId24"/>
            </p:custDataLst>
          </p:nvPr>
        </p:nvSpPr>
        <p:spPr>
          <a:xfrm>
            <a:off x="10337800" y="3098800"/>
            <a:ext cx="1016000" cy="635000"/>
          </a:xfrm>
          <a:prstGeom prst="rect">
            <a:avLst/>
          </a:prstGeom>
          <a:noFill/>
        </p:spPr>
        <p:txBody>
          <a:bodyPr vertOverflow="overflow" vert="horz" wrap="square" rtlCol="0" anchor="ctr" anchorCtr="0">
            <a:spAutoFit/>
          </a:bodyPr>
          <a:lstStyle/>
          <a:p>
            <a:pPr algn="r"/>
            <a:r>
              <a:rPr lang="en-GB"/>
              <a:t>##.##%</a:t>
            </a:r>
          </a:p>
        </p:txBody>
      </p:sp>
      <p:sp>
        <p:nvSpPr>
          <p:cNvPr id="25" name="Rectangle: Rounded Corners 24">
            <a:extLst>
              <a:ext uri="{FF2B5EF4-FFF2-40B4-BE49-F238E27FC236}">
                <a16:creationId xmlns:a16="http://schemas.microsoft.com/office/drawing/2014/main" id="{948C921A-FABD-4C6E-A455-0AC541089393}"/>
              </a:ext>
            </a:extLst>
          </p:cNvPr>
          <p:cNvSpPr/>
          <p:nvPr>
            <p:custDataLst>
              <p:tags r:id="rId25"/>
            </p:custDataLst>
          </p:nvPr>
        </p:nvSpPr>
        <p:spPr>
          <a:xfrm>
            <a:off x="838200" y="34417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26" name="Rectangle: Rounded Corners 25">
            <a:extLst>
              <a:ext uri="{FF2B5EF4-FFF2-40B4-BE49-F238E27FC236}">
                <a16:creationId xmlns:a16="http://schemas.microsoft.com/office/drawing/2014/main" id="{F1B96C7E-920D-4395-B160-87DD32CF6CD3}"/>
              </a:ext>
            </a:extLst>
          </p:cNvPr>
          <p:cNvSpPr/>
          <p:nvPr>
            <p:custDataLst>
              <p:tags r:id="rId26"/>
            </p:custDataLst>
          </p:nvPr>
        </p:nvSpPr>
        <p:spPr>
          <a:xfrm>
            <a:off x="838200" y="34417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27" name="TextBox 26">
            <a:extLst>
              <a:ext uri="{FF2B5EF4-FFF2-40B4-BE49-F238E27FC236}">
                <a16:creationId xmlns:a16="http://schemas.microsoft.com/office/drawing/2014/main" id="{CDA1241F-2B36-48B9-BF6A-A8DB540717D6}"/>
              </a:ext>
            </a:extLst>
          </p:cNvPr>
          <p:cNvSpPr txBox="1"/>
          <p:nvPr>
            <p:custDataLst>
              <p:tags r:id="rId27"/>
            </p:custDataLst>
          </p:nvPr>
        </p:nvSpPr>
        <p:spPr>
          <a:xfrm>
            <a:off x="838200" y="3568700"/>
            <a:ext cx="10515600" cy="317500"/>
          </a:xfrm>
          <a:prstGeom prst="rect">
            <a:avLst/>
          </a:prstGeom>
          <a:noFill/>
        </p:spPr>
        <p:txBody>
          <a:bodyPr vertOverflow="overflow" vert="horz" wrap="square" tIns="0" bIns="0" rtlCol="0" anchor="t">
            <a:spAutoFit/>
          </a:bodyPr>
          <a:lstStyle/>
          <a:p>
            <a:pPr algn="l"/>
            <a:r>
              <a:rPr lang="en-GB"/>
              <a:t>Element 5</a:t>
            </a:r>
          </a:p>
        </p:txBody>
      </p:sp>
      <p:sp>
        <p:nvSpPr>
          <p:cNvPr id="28" name="TextBox 27">
            <a:extLst>
              <a:ext uri="{FF2B5EF4-FFF2-40B4-BE49-F238E27FC236}">
                <a16:creationId xmlns:a16="http://schemas.microsoft.com/office/drawing/2014/main" id="{852B5A70-D2FD-4445-B7B4-FFAA9EE19311}"/>
              </a:ext>
            </a:extLst>
          </p:cNvPr>
          <p:cNvSpPr txBox="1"/>
          <p:nvPr>
            <p:custDataLst>
              <p:tags r:id="rId28"/>
            </p:custDataLst>
          </p:nvPr>
        </p:nvSpPr>
        <p:spPr>
          <a:xfrm>
            <a:off x="10337800" y="3543300"/>
            <a:ext cx="1016000" cy="635000"/>
          </a:xfrm>
          <a:prstGeom prst="rect">
            <a:avLst/>
          </a:prstGeom>
          <a:noFill/>
        </p:spPr>
        <p:txBody>
          <a:bodyPr vertOverflow="overflow" vert="horz" wrap="square" rtlCol="0" anchor="ctr" anchorCtr="0">
            <a:spAutoFit/>
          </a:bodyPr>
          <a:lstStyle/>
          <a:p>
            <a:pPr algn="r"/>
            <a:r>
              <a:rPr lang="en-GB"/>
              <a:t>##.##%</a:t>
            </a:r>
          </a:p>
        </p:txBody>
      </p:sp>
      <p:sp>
        <p:nvSpPr>
          <p:cNvPr id="29" name="Rectangle: Rounded Corners 28">
            <a:extLst>
              <a:ext uri="{FF2B5EF4-FFF2-40B4-BE49-F238E27FC236}">
                <a16:creationId xmlns:a16="http://schemas.microsoft.com/office/drawing/2014/main" id="{BA4808F4-8EB1-478E-84B5-3CB7B4331129}"/>
              </a:ext>
            </a:extLst>
          </p:cNvPr>
          <p:cNvSpPr/>
          <p:nvPr>
            <p:custDataLst>
              <p:tags r:id="rId29"/>
            </p:custDataLst>
          </p:nvPr>
        </p:nvSpPr>
        <p:spPr>
          <a:xfrm>
            <a:off x="838200" y="38862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30" name="Rectangle: Rounded Corners 29">
            <a:extLst>
              <a:ext uri="{FF2B5EF4-FFF2-40B4-BE49-F238E27FC236}">
                <a16:creationId xmlns:a16="http://schemas.microsoft.com/office/drawing/2014/main" id="{28BB7476-A2F1-49D5-A2F0-DBC70655534F}"/>
              </a:ext>
            </a:extLst>
          </p:cNvPr>
          <p:cNvSpPr/>
          <p:nvPr>
            <p:custDataLst>
              <p:tags r:id="rId30"/>
            </p:custDataLst>
          </p:nvPr>
        </p:nvSpPr>
        <p:spPr>
          <a:xfrm>
            <a:off x="838200" y="38862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31" name="TextBox 30">
            <a:extLst>
              <a:ext uri="{FF2B5EF4-FFF2-40B4-BE49-F238E27FC236}">
                <a16:creationId xmlns:a16="http://schemas.microsoft.com/office/drawing/2014/main" id="{188CC456-6A08-44AD-9D06-FEFDDCAC2E7A}"/>
              </a:ext>
            </a:extLst>
          </p:cNvPr>
          <p:cNvSpPr txBox="1"/>
          <p:nvPr>
            <p:custDataLst>
              <p:tags r:id="rId31"/>
            </p:custDataLst>
          </p:nvPr>
        </p:nvSpPr>
        <p:spPr>
          <a:xfrm>
            <a:off x="838200" y="4013200"/>
            <a:ext cx="10515600" cy="317500"/>
          </a:xfrm>
          <a:prstGeom prst="rect">
            <a:avLst/>
          </a:prstGeom>
          <a:noFill/>
        </p:spPr>
        <p:txBody>
          <a:bodyPr vertOverflow="overflow" vert="horz" wrap="square" tIns="0" bIns="0" rtlCol="0" anchor="t">
            <a:spAutoFit/>
          </a:bodyPr>
          <a:lstStyle/>
          <a:p>
            <a:pPr algn="l"/>
            <a:r>
              <a:rPr lang="en-GB"/>
              <a:t>Element 6</a:t>
            </a:r>
          </a:p>
        </p:txBody>
      </p:sp>
      <p:sp>
        <p:nvSpPr>
          <p:cNvPr id="32" name="TextBox 31">
            <a:extLst>
              <a:ext uri="{FF2B5EF4-FFF2-40B4-BE49-F238E27FC236}">
                <a16:creationId xmlns:a16="http://schemas.microsoft.com/office/drawing/2014/main" id="{7B5250B6-7DAB-495E-95F6-432962DB1F69}"/>
              </a:ext>
            </a:extLst>
          </p:cNvPr>
          <p:cNvSpPr txBox="1"/>
          <p:nvPr>
            <p:custDataLst>
              <p:tags r:id="rId32"/>
            </p:custDataLst>
          </p:nvPr>
        </p:nvSpPr>
        <p:spPr>
          <a:xfrm>
            <a:off x="10337800" y="3975100"/>
            <a:ext cx="1016000" cy="635000"/>
          </a:xfrm>
          <a:prstGeom prst="rect">
            <a:avLst/>
          </a:prstGeom>
          <a:noFill/>
        </p:spPr>
        <p:txBody>
          <a:bodyPr vertOverflow="overflow" vert="horz" wrap="square" rtlCol="0" anchor="ctr" anchorCtr="0">
            <a:spAutoFit/>
          </a:bodyPr>
          <a:lstStyle/>
          <a:p>
            <a:pPr algn="r"/>
            <a:r>
              <a:rPr lang="en-GB"/>
              <a:t>##.##%</a:t>
            </a:r>
          </a:p>
        </p:txBody>
      </p:sp>
      <p:sp>
        <p:nvSpPr>
          <p:cNvPr id="33" name="Rectangle: Rounded Corners 32">
            <a:extLst>
              <a:ext uri="{FF2B5EF4-FFF2-40B4-BE49-F238E27FC236}">
                <a16:creationId xmlns:a16="http://schemas.microsoft.com/office/drawing/2014/main" id="{16DC85A6-6D26-42F9-8F98-E1A890282B31}"/>
              </a:ext>
            </a:extLst>
          </p:cNvPr>
          <p:cNvSpPr/>
          <p:nvPr>
            <p:custDataLst>
              <p:tags r:id="rId33"/>
            </p:custDataLst>
          </p:nvPr>
        </p:nvSpPr>
        <p:spPr>
          <a:xfrm>
            <a:off x="838200" y="43307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34" name="Rectangle: Rounded Corners 33">
            <a:extLst>
              <a:ext uri="{FF2B5EF4-FFF2-40B4-BE49-F238E27FC236}">
                <a16:creationId xmlns:a16="http://schemas.microsoft.com/office/drawing/2014/main" id="{A1443587-EDC9-42F8-9AD3-30B0FB0480A8}"/>
              </a:ext>
            </a:extLst>
          </p:cNvPr>
          <p:cNvSpPr/>
          <p:nvPr>
            <p:custDataLst>
              <p:tags r:id="rId34"/>
            </p:custDataLst>
          </p:nvPr>
        </p:nvSpPr>
        <p:spPr>
          <a:xfrm>
            <a:off x="838200" y="43307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35" name="TextBox 34">
            <a:extLst>
              <a:ext uri="{FF2B5EF4-FFF2-40B4-BE49-F238E27FC236}">
                <a16:creationId xmlns:a16="http://schemas.microsoft.com/office/drawing/2014/main" id="{3E658033-7B05-4A9F-A0BB-3FE8BCF33DAF}"/>
              </a:ext>
            </a:extLst>
          </p:cNvPr>
          <p:cNvSpPr txBox="1"/>
          <p:nvPr>
            <p:custDataLst>
              <p:tags r:id="rId35"/>
            </p:custDataLst>
          </p:nvPr>
        </p:nvSpPr>
        <p:spPr>
          <a:xfrm>
            <a:off x="838200" y="4445000"/>
            <a:ext cx="10515600" cy="317500"/>
          </a:xfrm>
          <a:prstGeom prst="rect">
            <a:avLst/>
          </a:prstGeom>
          <a:noFill/>
        </p:spPr>
        <p:txBody>
          <a:bodyPr vertOverflow="overflow" vert="horz" wrap="square" tIns="0" bIns="0" rtlCol="0" anchor="t">
            <a:spAutoFit/>
          </a:bodyPr>
          <a:lstStyle/>
          <a:p>
            <a:pPr algn="l"/>
            <a:r>
              <a:rPr lang="en-GB"/>
              <a:t>Element 7</a:t>
            </a:r>
          </a:p>
        </p:txBody>
      </p:sp>
      <p:sp>
        <p:nvSpPr>
          <p:cNvPr id="36" name="TextBox 35">
            <a:extLst>
              <a:ext uri="{FF2B5EF4-FFF2-40B4-BE49-F238E27FC236}">
                <a16:creationId xmlns:a16="http://schemas.microsoft.com/office/drawing/2014/main" id="{608DBF9A-C28A-4A82-B93B-1CBD62C6D41E}"/>
              </a:ext>
            </a:extLst>
          </p:cNvPr>
          <p:cNvSpPr txBox="1"/>
          <p:nvPr>
            <p:custDataLst>
              <p:tags r:id="rId36"/>
            </p:custDataLst>
          </p:nvPr>
        </p:nvSpPr>
        <p:spPr>
          <a:xfrm>
            <a:off x="10337800" y="4419600"/>
            <a:ext cx="1016000" cy="635000"/>
          </a:xfrm>
          <a:prstGeom prst="rect">
            <a:avLst/>
          </a:prstGeom>
          <a:noFill/>
        </p:spPr>
        <p:txBody>
          <a:bodyPr vertOverflow="overflow" vert="horz" wrap="square" rtlCol="0" anchor="ctr" anchorCtr="0">
            <a:spAutoFit/>
          </a:bodyPr>
          <a:lstStyle/>
          <a:p>
            <a:pPr algn="r"/>
            <a:r>
              <a:rPr lang="en-GB"/>
              <a:t>##.##%</a:t>
            </a:r>
          </a:p>
        </p:txBody>
      </p:sp>
      <p:sp>
        <p:nvSpPr>
          <p:cNvPr id="37" name="Rectangle: Rounded Corners 36">
            <a:extLst>
              <a:ext uri="{FF2B5EF4-FFF2-40B4-BE49-F238E27FC236}">
                <a16:creationId xmlns:a16="http://schemas.microsoft.com/office/drawing/2014/main" id="{3DA01528-89F9-4FB4-8337-C88AD970A461}"/>
              </a:ext>
            </a:extLst>
          </p:cNvPr>
          <p:cNvSpPr/>
          <p:nvPr>
            <p:custDataLst>
              <p:tags r:id="rId37"/>
            </p:custDataLst>
          </p:nvPr>
        </p:nvSpPr>
        <p:spPr>
          <a:xfrm>
            <a:off x="838200" y="47625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38" name="Rectangle: Rounded Corners 37">
            <a:extLst>
              <a:ext uri="{FF2B5EF4-FFF2-40B4-BE49-F238E27FC236}">
                <a16:creationId xmlns:a16="http://schemas.microsoft.com/office/drawing/2014/main" id="{B587DBCB-A355-4C12-A491-E93D285B0EDF}"/>
              </a:ext>
            </a:extLst>
          </p:cNvPr>
          <p:cNvSpPr/>
          <p:nvPr>
            <p:custDataLst>
              <p:tags r:id="rId38"/>
            </p:custDataLst>
          </p:nvPr>
        </p:nvSpPr>
        <p:spPr>
          <a:xfrm>
            <a:off x="838200" y="47625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39" name="TextBox 38">
            <a:extLst>
              <a:ext uri="{FF2B5EF4-FFF2-40B4-BE49-F238E27FC236}">
                <a16:creationId xmlns:a16="http://schemas.microsoft.com/office/drawing/2014/main" id="{A2DBDC0F-34F8-4F43-8390-35C879AA5F85}"/>
              </a:ext>
            </a:extLst>
          </p:cNvPr>
          <p:cNvSpPr txBox="1"/>
          <p:nvPr>
            <p:custDataLst>
              <p:tags r:id="rId39"/>
            </p:custDataLst>
          </p:nvPr>
        </p:nvSpPr>
        <p:spPr>
          <a:xfrm>
            <a:off x="838200" y="4889500"/>
            <a:ext cx="10515600" cy="317500"/>
          </a:xfrm>
          <a:prstGeom prst="rect">
            <a:avLst/>
          </a:prstGeom>
          <a:noFill/>
        </p:spPr>
        <p:txBody>
          <a:bodyPr vertOverflow="overflow" vert="horz" wrap="square" tIns="0" bIns="0" rtlCol="0" anchor="t">
            <a:spAutoFit/>
          </a:bodyPr>
          <a:lstStyle/>
          <a:p>
            <a:pPr algn="l"/>
            <a:r>
              <a:rPr lang="en-GB"/>
              <a:t>Element 8</a:t>
            </a:r>
          </a:p>
        </p:txBody>
      </p:sp>
      <p:sp>
        <p:nvSpPr>
          <p:cNvPr id="40" name="TextBox 39">
            <a:extLst>
              <a:ext uri="{FF2B5EF4-FFF2-40B4-BE49-F238E27FC236}">
                <a16:creationId xmlns:a16="http://schemas.microsoft.com/office/drawing/2014/main" id="{77A73F07-FBED-42FE-A5DB-EE429830BF28}"/>
              </a:ext>
            </a:extLst>
          </p:cNvPr>
          <p:cNvSpPr txBox="1"/>
          <p:nvPr>
            <p:custDataLst>
              <p:tags r:id="rId40"/>
            </p:custDataLst>
          </p:nvPr>
        </p:nvSpPr>
        <p:spPr>
          <a:xfrm>
            <a:off x="10337800" y="4864100"/>
            <a:ext cx="1016000" cy="635000"/>
          </a:xfrm>
          <a:prstGeom prst="rect">
            <a:avLst/>
          </a:prstGeom>
          <a:noFill/>
        </p:spPr>
        <p:txBody>
          <a:bodyPr vertOverflow="overflow" vert="horz" wrap="square" rtlCol="0" anchor="ctr" anchorCtr="0">
            <a:spAutoFit/>
          </a:bodyPr>
          <a:lstStyle/>
          <a:p>
            <a:pPr algn="r"/>
            <a:r>
              <a:rPr lang="en-GB"/>
              <a:t>##.##%</a:t>
            </a:r>
          </a:p>
        </p:txBody>
      </p:sp>
      <p:sp>
        <p:nvSpPr>
          <p:cNvPr id="41" name="Rectangle: Rounded Corners 40">
            <a:extLst>
              <a:ext uri="{FF2B5EF4-FFF2-40B4-BE49-F238E27FC236}">
                <a16:creationId xmlns:a16="http://schemas.microsoft.com/office/drawing/2014/main" id="{70BB10DF-5854-4E54-A54F-1006E51AAFD4}"/>
              </a:ext>
            </a:extLst>
          </p:cNvPr>
          <p:cNvSpPr/>
          <p:nvPr>
            <p:custDataLst>
              <p:tags r:id="rId41"/>
            </p:custDataLst>
          </p:nvPr>
        </p:nvSpPr>
        <p:spPr>
          <a:xfrm>
            <a:off x="838200" y="52070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42" name="Rectangle: Rounded Corners 41">
            <a:extLst>
              <a:ext uri="{FF2B5EF4-FFF2-40B4-BE49-F238E27FC236}">
                <a16:creationId xmlns:a16="http://schemas.microsoft.com/office/drawing/2014/main" id="{932EE8BD-C74D-4743-B477-23335A512260}"/>
              </a:ext>
            </a:extLst>
          </p:cNvPr>
          <p:cNvSpPr/>
          <p:nvPr>
            <p:custDataLst>
              <p:tags r:id="rId42"/>
            </p:custDataLst>
          </p:nvPr>
        </p:nvSpPr>
        <p:spPr>
          <a:xfrm>
            <a:off x="838200" y="52070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43" name="TextBox 42">
            <a:extLst>
              <a:ext uri="{FF2B5EF4-FFF2-40B4-BE49-F238E27FC236}">
                <a16:creationId xmlns:a16="http://schemas.microsoft.com/office/drawing/2014/main" id="{DB8BDCE7-9828-4133-B31E-09ABB96FA388}"/>
              </a:ext>
            </a:extLst>
          </p:cNvPr>
          <p:cNvSpPr txBox="1"/>
          <p:nvPr>
            <p:custDataLst>
              <p:tags r:id="rId43"/>
            </p:custDataLst>
          </p:nvPr>
        </p:nvSpPr>
        <p:spPr>
          <a:xfrm>
            <a:off x="838200" y="5334000"/>
            <a:ext cx="10515600" cy="317500"/>
          </a:xfrm>
          <a:prstGeom prst="rect">
            <a:avLst/>
          </a:prstGeom>
          <a:noFill/>
        </p:spPr>
        <p:txBody>
          <a:bodyPr vertOverflow="overflow" vert="horz" wrap="square" tIns="0" bIns="0" rtlCol="0" anchor="t">
            <a:spAutoFit/>
          </a:bodyPr>
          <a:lstStyle/>
          <a:p>
            <a:pPr algn="l"/>
            <a:r>
              <a:rPr lang="en-GB"/>
              <a:t>Element 9</a:t>
            </a:r>
          </a:p>
        </p:txBody>
      </p:sp>
      <p:sp>
        <p:nvSpPr>
          <p:cNvPr id="44" name="TextBox 43">
            <a:extLst>
              <a:ext uri="{FF2B5EF4-FFF2-40B4-BE49-F238E27FC236}">
                <a16:creationId xmlns:a16="http://schemas.microsoft.com/office/drawing/2014/main" id="{3FDCC421-B6A7-47D2-938F-5C54244A90BD}"/>
              </a:ext>
            </a:extLst>
          </p:cNvPr>
          <p:cNvSpPr txBox="1"/>
          <p:nvPr>
            <p:custDataLst>
              <p:tags r:id="rId44"/>
            </p:custDataLst>
          </p:nvPr>
        </p:nvSpPr>
        <p:spPr>
          <a:xfrm>
            <a:off x="10337800" y="5308600"/>
            <a:ext cx="1016000" cy="635000"/>
          </a:xfrm>
          <a:prstGeom prst="rect">
            <a:avLst/>
          </a:prstGeom>
          <a:noFill/>
        </p:spPr>
        <p:txBody>
          <a:bodyPr vertOverflow="overflow" vert="horz" wrap="square" rtlCol="0" anchor="ctr" anchorCtr="0">
            <a:spAutoFit/>
          </a:bodyPr>
          <a:lstStyle/>
          <a:p>
            <a:pPr algn="r"/>
            <a:r>
              <a:rPr lang="en-GB"/>
              <a:t>##.##%</a:t>
            </a:r>
          </a:p>
        </p:txBody>
      </p:sp>
      <p:sp>
        <p:nvSpPr>
          <p:cNvPr id="45" name="Rectangle: Rounded Corners 44">
            <a:extLst>
              <a:ext uri="{FF2B5EF4-FFF2-40B4-BE49-F238E27FC236}">
                <a16:creationId xmlns:a16="http://schemas.microsoft.com/office/drawing/2014/main" id="{BB17E4D3-CB0F-463F-99C4-04F17839D255}"/>
              </a:ext>
            </a:extLst>
          </p:cNvPr>
          <p:cNvSpPr/>
          <p:nvPr>
            <p:custDataLst>
              <p:tags r:id="rId45"/>
            </p:custDataLst>
          </p:nvPr>
        </p:nvSpPr>
        <p:spPr>
          <a:xfrm>
            <a:off x="838200" y="56515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46" name="Rectangle: Rounded Corners 45">
            <a:extLst>
              <a:ext uri="{FF2B5EF4-FFF2-40B4-BE49-F238E27FC236}">
                <a16:creationId xmlns:a16="http://schemas.microsoft.com/office/drawing/2014/main" id="{ED6431F7-D8BB-487A-A8DC-615CD3BF125A}"/>
              </a:ext>
            </a:extLst>
          </p:cNvPr>
          <p:cNvSpPr/>
          <p:nvPr>
            <p:custDataLst>
              <p:tags r:id="rId46"/>
            </p:custDataLst>
          </p:nvPr>
        </p:nvSpPr>
        <p:spPr>
          <a:xfrm>
            <a:off x="838200" y="56515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47" name="TextBox 46">
            <a:extLst>
              <a:ext uri="{FF2B5EF4-FFF2-40B4-BE49-F238E27FC236}">
                <a16:creationId xmlns:a16="http://schemas.microsoft.com/office/drawing/2014/main" id="{52FE0505-9EBF-4034-A077-F7D66F15272F}"/>
              </a:ext>
            </a:extLst>
          </p:cNvPr>
          <p:cNvSpPr txBox="1"/>
          <p:nvPr>
            <p:custDataLst>
              <p:tags r:id="rId47"/>
            </p:custDataLst>
          </p:nvPr>
        </p:nvSpPr>
        <p:spPr>
          <a:xfrm>
            <a:off x="838200" y="5778500"/>
            <a:ext cx="10515600" cy="317500"/>
          </a:xfrm>
          <a:prstGeom prst="rect">
            <a:avLst/>
          </a:prstGeom>
          <a:noFill/>
        </p:spPr>
        <p:txBody>
          <a:bodyPr vertOverflow="overflow" vert="horz" wrap="square" tIns="0" bIns="0" rtlCol="0" anchor="t">
            <a:spAutoFit/>
          </a:bodyPr>
          <a:lstStyle/>
          <a:p>
            <a:pPr algn="l"/>
            <a:r>
              <a:rPr lang="en-GB"/>
              <a:t>Element 10</a:t>
            </a:r>
          </a:p>
        </p:txBody>
      </p:sp>
      <p:sp>
        <p:nvSpPr>
          <p:cNvPr id="48" name="TextBox 47">
            <a:extLst>
              <a:ext uri="{FF2B5EF4-FFF2-40B4-BE49-F238E27FC236}">
                <a16:creationId xmlns:a16="http://schemas.microsoft.com/office/drawing/2014/main" id="{31DC88D2-06E0-4FD6-B60D-CC17C5F0736C}"/>
              </a:ext>
            </a:extLst>
          </p:cNvPr>
          <p:cNvSpPr txBox="1"/>
          <p:nvPr>
            <p:custDataLst>
              <p:tags r:id="rId48"/>
            </p:custDataLst>
          </p:nvPr>
        </p:nvSpPr>
        <p:spPr>
          <a:xfrm>
            <a:off x="10337800" y="5753100"/>
            <a:ext cx="1016000" cy="635000"/>
          </a:xfrm>
          <a:prstGeom prst="rect">
            <a:avLst/>
          </a:prstGeom>
          <a:noFill/>
        </p:spPr>
        <p:txBody>
          <a:bodyPr vertOverflow="overflow" vert="horz" wrap="square" rtlCol="0" anchor="ctr" anchorCtr="0">
            <a:spAutoFit/>
          </a:bodyPr>
          <a:lstStyle/>
          <a:p>
            <a:pPr algn="r"/>
            <a:r>
              <a:rPr lang="en-GB"/>
              <a:t>##.##%</a:t>
            </a:r>
          </a:p>
        </p:txBody>
      </p:sp>
      <p:sp>
        <p:nvSpPr>
          <p:cNvPr id="49" name="Rectangle: Rounded Corners 48">
            <a:extLst>
              <a:ext uri="{FF2B5EF4-FFF2-40B4-BE49-F238E27FC236}">
                <a16:creationId xmlns:a16="http://schemas.microsoft.com/office/drawing/2014/main" id="{4269E561-1C6A-44F4-B679-BB289E647A9B}"/>
              </a:ext>
            </a:extLst>
          </p:cNvPr>
          <p:cNvSpPr/>
          <p:nvPr>
            <p:custDataLst>
              <p:tags r:id="rId49"/>
            </p:custDataLst>
          </p:nvPr>
        </p:nvSpPr>
        <p:spPr>
          <a:xfrm>
            <a:off x="838200" y="60960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50" name="Rectangle: Rounded Corners 49">
            <a:extLst>
              <a:ext uri="{FF2B5EF4-FFF2-40B4-BE49-F238E27FC236}">
                <a16:creationId xmlns:a16="http://schemas.microsoft.com/office/drawing/2014/main" id="{E7626932-55B2-4815-BCE2-D50464E97AA0}"/>
              </a:ext>
            </a:extLst>
          </p:cNvPr>
          <p:cNvSpPr/>
          <p:nvPr>
            <p:custDataLst>
              <p:tags r:id="rId50"/>
            </p:custDataLst>
          </p:nvPr>
        </p:nvSpPr>
        <p:spPr>
          <a:xfrm>
            <a:off x="838200" y="60960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Tree>
    <p:custDataLst>
      <p:tags r:id="rId1"/>
    </p:custDataLst>
    <p:extLst>
      <p:ext uri="{BB962C8B-B14F-4D97-AF65-F5344CB8AC3E}">
        <p14:creationId xmlns:p14="http://schemas.microsoft.com/office/powerpoint/2010/main" val="9865361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FI"/>
              <a:t>Which elements are BAD?</a:t>
            </a:r>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5F74E957-C91E-4CDC-9893-3639C42B6F0C}"/>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58482140-6C1A-4583-9F4A-7EB16A37EB26}"/>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Results slide</a:t>
            </a:r>
          </a:p>
        </p:txBody>
      </p:sp>
      <p:sp>
        <p:nvSpPr>
          <p:cNvPr id="6" name="Rectangle: Top Corners Snipped 5">
            <a:extLst>
              <a:ext uri="{FF2B5EF4-FFF2-40B4-BE49-F238E27FC236}">
                <a16:creationId xmlns:a16="http://schemas.microsoft.com/office/drawing/2014/main" id="{4A334085-76BF-4E29-B388-4A91C046113E}"/>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E000FF97-00CD-46E7-B8CC-4E53DB6C8B4C}"/>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TextBox 7">
            <a:extLst>
              <a:ext uri="{FF2B5EF4-FFF2-40B4-BE49-F238E27FC236}">
                <a16:creationId xmlns:a16="http://schemas.microsoft.com/office/drawing/2014/main" id="{C9B25B5E-BFB6-4BF6-B165-962A8BEE0D7A}"/>
              </a:ext>
            </a:extLst>
          </p:cNvPr>
          <p:cNvSpPr txBox="1"/>
          <p:nvPr>
            <p:custDataLst>
              <p:tags r:id="rId8"/>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9" name="TextBox 8">
            <a:extLst>
              <a:ext uri="{FF2B5EF4-FFF2-40B4-BE49-F238E27FC236}">
                <a16:creationId xmlns:a16="http://schemas.microsoft.com/office/drawing/2014/main" id="{76335891-F56C-4216-BCE7-3337E9D40286}"/>
              </a:ext>
            </a:extLst>
          </p:cNvPr>
          <p:cNvSpPr txBox="1"/>
          <p:nvPr>
            <p:custDataLst>
              <p:tags r:id="rId9"/>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XXX-XXX-XXX</a:t>
            </a:r>
            <a:endParaRPr lang="en-GB"/>
          </a:p>
        </p:txBody>
      </p:sp>
      <p:sp>
        <p:nvSpPr>
          <p:cNvPr id="10" name="TextBox 9">
            <a:extLst>
              <a:ext uri="{FF2B5EF4-FFF2-40B4-BE49-F238E27FC236}">
                <a16:creationId xmlns:a16="http://schemas.microsoft.com/office/drawing/2014/main" id="{99C54B84-DDEF-434E-AC83-76B2C56AC200}"/>
              </a:ext>
            </a:extLst>
          </p:cNvPr>
          <p:cNvSpPr txBox="1"/>
          <p:nvPr>
            <p:custDataLst>
              <p:tags r:id="rId10"/>
            </p:custDataLst>
          </p:nvPr>
        </p:nvSpPr>
        <p:spPr>
          <a:xfrm>
            <a:off x="838200" y="1790700"/>
            <a:ext cx="10515600" cy="317500"/>
          </a:xfrm>
          <a:prstGeom prst="rect">
            <a:avLst/>
          </a:prstGeom>
          <a:noFill/>
        </p:spPr>
        <p:txBody>
          <a:bodyPr vertOverflow="overflow" vert="horz" wrap="square" tIns="0" bIns="0" rtlCol="0" anchor="t">
            <a:spAutoFit/>
          </a:bodyPr>
          <a:lstStyle/>
          <a:p>
            <a:pPr algn="l"/>
            <a:r>
              <a:rPr lang="en-GB"/>
              <a:t>Element 1</a:t>
            </a:r>
          </a:p>
        </p:txBody>
      </p:sp>
      <p:sp>
        <p:nvSpPr>
          <p:cNvPr id="11" name="TextBox 10">
            <a:extLst>
              <a:ext uri="{FF2B5EF4-FFF2-40B4-BE49-F238E27FC236}">
                <a16:creationId xmlns:a16="http://schemas.microsoft.com/office/drawing/2014/main" id="{8BA32BFA-3F61-4589-B744-B7B9D509B5FB}"/>
              </a:ext>
            </a:extLst>
          </p:cNvPr>
          <p:cNvSpPr txBox="1"/>
          <p:nvPr>
            <p:custDataLst>
              <p:tags r:id="rId11"/>
            </p:custDataLst>
          </p:nvPr>
        </p:nvSpPr>
        <p:spPr>
          <a:xfrm>
            <a:off x="10337800" y="1765300"/>
            <a:ext cx="1016000" cy="635000"/>
          </a:xfrm>
          <a:prstGeom prst="rect">
            <a:avLst/>
          </a:prstGeom>
          <a:noFill/>
        </p:spPr>
        <p:txBody>
          <a:bodyPr vertOverflow="overflow" vert="horz" wrap="square" rtlCol="0" anchor="ctr" anchorCtr="0">
            <a:spAutoFit/>
          </a:bodyPr>
          <a:lstStyle/>
          <a:p>
            <a:pPr algn="r"/>
            <a:r>
              <a:rPr lang="en-GB"/>
              <a:t>##.##%</a:t>
            </a:r>
          </a:p>
        </p:txBody>
      </p:sp>
      <p:sp>
        <p:nvSpPr>
          <p:cNvPr id="12" name="Rectangle: Rounded Corners 11">
            <a:extLst>
              <a:ext uri="{FF2B5EF4-FFF2-40B4-BE49-F238E27FC236}">
                <a16:creationId xmlns:a16="http://schemas.microsoft.com/office/drawing/2014/main" id="{8B705D5D-295C-4C3C-8515-60075330E49C}"/>
              </a:ext>
            </a:extLst>
          </p:cNvPr>
          <p:cNvSpPr/>
          <p:nvPr>
            <p:custDataLst>
              <p:tags r:id="rId12"/>
            </p:custDataLst>
          </p:nvPr>
        </p:nvSpPr>
        <p:spPr>
          <a:xfrm>
            <a:off x="838200" y="21082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3" name="Rectangle: Rounded Corners 12">
            <a:extLst>
              <a:ext uri="{FF2B5EF4-FFF2-40B4-BE49-F238E27FC236}">
                <a16:creationId xmlns:a16="http://schemas.microsoft.com/office/drawing/2014/main" id="{3BDAEB52-44ED-4627-8927-927F83811037}"/>
              </a:ext>
            </a:extLst>
          </p:cNvPr>
          <p:cNvSpPr/>
          <p:nvPr>
            <p:custDataLst>
              <p:tags r:id="rId13"/>
            </p:custDataLst>
          </p:nvPr>
        </p:nvSpPr>
        <p:spPr>
          <a:xfrm>
            <a:off x="838200" y="21082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4" name="TextBox 13">
            <a:extLst>
              <a:ext uri="{FF2B5EF4-FFF2-40B4-BE49-F238E27FC236}">
                <a16:creationId xmlns:a16="http://schemas.microsoft.com/office/drawing/2014/main" id="{CFF0F6CA-DF3A-4BDE-978C-0B0DFBE6066B}"/>
              </a:ext>
            </a:extLst>
          </p:cNvPr>
          <p:cNvSpPr txBox="1"/>
          <p:nvPr>
            <p:custDataLst>
              <p:tags r:id="rId14"/>
            </p:custDataLst>
          </p:nvPr>
        </p:nvSpPr>
        <p:spPr>
          <a:xfrm>
            <a:off x="838200" y="2235200"/>
            <a:ext cx="10515600" cy="317500"/>
          </a:xfrm>
          <a:prstGeom prst="rect">
            <a:avLst/>
          </a:prstGeom>
          <a:noFill/>
        </p:spPr>
        <p:txBody>
          <a:bodyPr vertOverflow="overflow" vert="horz" wrap="square" tIns="0" bIns="0" rtlCol="0" anchor="t">
            <a:spAutoFit/>
          </a:bodyPr>
          <a:lstStyle/>
          <a:p>
            <a:pPr algn="l"/>
            <a:r>
              <a:rPr lang="en-GB"/>
              <a:t>Element 2</a:t>
            </a:r>
          </a:p>
        </p:txBody>
      </p:sp>
      <p:sp>
        <p:nvSpPr>
          <p:cNvPr id="15" name="TextBox 14">
            <a:extLst>
              <a:ext uri="{FF2B5EF4-FFF2-40B4-BE49-F238E27FC236}">
                <a16:creationId xmlns:a16="http://schemas.microsoft.com/office/drawing/2014/main" id="{30DC99BB-1568-4136-AF87-440B96631823}"/>
              </a:ext>
            </a:extLst>
          </p:cNvPr>
          <p:cNvSpPr txBox="1"/>
          <p:nvPr>
            <p:custDataLst>
              <p:tags r:id="rId15"/>
            </p:custDataLst>
          </p:nvPr>
        </p:nvSpPr>
        <p:spPr>
          <a:xfrm>
            <a:off x="10337800" y="2209800"/>
            <a:ext cx="1016000" cy="635000"/>
          </a:xfrm>
          <a:prstGeom prst="rect">
            <a:avLst/>
          </a:prstGeom>
          <a:noFill/>
        </p:spPr>
        <p:txBody>
          <a:bodyPr vertOverflow="overflow" vert="horz" wrap="square" rtlCol="0" anchor="ctr" anchorCtr="0">
            <a:spAutoFit/>
          </a:bodyPr>
          <a:lstStyle/>
          <a:p>
            <a:pPr algn="r"/>
            <a:r>
              <a:rPr lang="en-GB"/>
              <a:t>##.##%</a:t>
            </a:r>
          </a:p>
        </p:txBody>
      </p:sp>
      <p:sp>
        <p:nvSpPr>
          <p:cNvPr id="16" name="Rectangle: Rounded Corners 15">
            <a:extLst>
              <a:ext uri="{FF2B5EF4-FFF2-40B4-BE49-F238E27FC236}">
                <a16:creationId xmlns:a16="http://schemas.microsoft.com/office/drawing/2014/main" id="{02E363AA-7DA5-437E-9DF4-5544B87B2830}"/>
              </a:ext>
            </a:extLst>
          </p:cNvPr>
          <p:cNvSpPr/>
          <p:nvPr>
            <p:custDataLst>
              <p:tags r:id="rId16"/>
            </p:custDataLst>
          </p:nvPr>
        </p:nvSpPr>
        <p:spPr>
          <a:xfrm>
            <a:off x="838200" y="25527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7" name="Rectangle: Rounded Corners 16">
            <a:extLst>
              <a:ext uri="{FF2B5EF4-FFF2-40B4-BE49-F238E27FC236}">
                <a16:creationId xmlns:a16="http://schemas.microsoft.com/office/drawing/2014/main" id="{294F7FD5-B1F4-4AF3-818B-D539F0F9AF1F}"/>
              </a:ext>
            </a:extLst>
          </p:cNvPr>
          <p:cNvSpPr/>
          <p:nvPr>
            <p:custDataLst>
              <p:tags r:id="rId17"/>
            </p:custDataLst>
          </p:nvPr>
        </p:nvSpPr>
        <p:spPr>
          <a:xfrm>
            <a:off x="838200" y="25527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8" name="TextBox 17">
            <a:extLst>
              <a:ext uri="{FF2B5EF4-FFF2-40B4-BE49-F238E27FC236}">
                <a16:creationId xmlns:a16="http://schemas.microsoft.com/office/drawing/2014/main" id="{DAA56857-0128-4EC6-A826-9BBCFF80D4DE}"/>
              </a:ext>
            </a:extLst>
          </p:cNvPr>
          <p:cNvSpPr txBox="1"/>
          <p:nvPr>
            <p:custDataLst>
              <p:tags r:id="rId18"/>
            </p:custDataLst>
          </p:nvPr>
        </p:nvSpPr>
        <p:spPr>
          <a:xfrm>
            <a:off x="838200" y="2679700"/>
            <a:ext cx="10515600" cy="317500"/>
          </a:xfrm>
          <a:prstGeom prst="rect">
            <a:avLst/>
          </a:prstGeom>
          <a:noFill/>
        </p:spPr>
        <p:txBody>
          <a:bodyPr vertOverflow="overflow" vert="horz" wrap="square" tIns="0" bIns="0" rtlCol="0" anchor="t">
            <a:spAutoFit/>
          </a:bodyPr>
          <a:lstStyle/>
          <a:p>
            <a:pPr algn="l"/>
            <a:r>
              <a:rPr lang="en-GB"/>
              <a:t>Element 3</a:t>
            </a:r>
          </a:p>
        </p:txBody>
      </p:sp>
      <p:sp>
        <p:nvSpPr>
          <p:cNvPr id="19" name="TextBox 18">
            <a:extLst>
              <a:ext uri="{FF2B5EF4-FFF2-40B4-BE49-F238E27FC236}">
                <a16:creationId xmlns:a16="http://schemas.microsoft.com/office/drawing/2014/main" id="{DC28C6FD-0746-41C6-825A-6B15B0C41CF4}"/>
              </a:ext>
            </a:extLst>
          </p:cNvPr>
          <p:cNvSpPr txBox="1"/>
          <p:nvPr>
            <p:custDataLst>
              <p:tags r:id="rId19"/>
            </p:custDataLst>
          </p:nvPr>
        </p:nvSpPr>
        <p:spPr>
          <a:xfrm>
            <a:off x="10337800" y="2654300"/>
            <a:ext cx="1016000" cy="635000"/>
          </a:xfrm>
          <a:prstGeom prst="rect">
            <a:avLst/>
          </a:prstGeom>
          <a:noFill/>
        </p:spPr>
        <p:txBody>
          <a:bodyPr vertOverflow="overflow" vert="horz" wrap="square" rtlCol="0" anchor="ctr" anchorCtr="0">
            <a:spAutoFit/>
          </a:bodyPr>
          <a:lstStyle/>
          <a:p>
            <a:pPr algn="r"/>
            <a:r>
              <a:rPr lang="en-GB"/>
              <a:t>##.##%</a:t>
            </a:r>
          </a:p>
        </p:txBody>
      </p:sp>
      <p:sp>
        <p:nvSpPr>
          <p:cNvPr id="20" name="Rectangle: Rounded Corners 19">
            <a:extLst>
              <a:ext uri="{FF2B5EF4-FFF2-40B4-BE49-F238E27FC236}">
                <a16:creationId xmlns:a16="http://schemas.microsoft.com/office/drawing/2014/main" id="{A78C94E9-9034-4EA4-9DBB-5BD14DC4BEE5}"/>
              </a:ext>
            </a:extLst>
          </p:cNvPr>
          <p:cNvSpPr/>
          <p:nvPr>
            <p:custDataLst>
              <p:tags r:id="rId20"/>
            </p:custDataLst>
          </p:nvPr>
        </p:nvSpPr>
        <p:spPr>
          <a:xfrm>
            <a:off x="838200" y="29972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21" name="Rectangle: Rounded Corners 20">
            <a:extLst>
              <a:ext uri="{FF2B5EF4-FFF2-40B4-BE49-F238E27FC236}">
                <a16:creationId xmlns:a16="http://schemas.microsoft.com/office/drawing/2014/main" id="{0ABB44EF-83B9-4ABA-9CE9-CEF066BC3ED6}"/>
              </a:ext>
            </a:extLst>
          </p:cNvPr>
          <p:cNvSpPr/>
          <p:nvPr>
            <p:custDataLst>
              <p:tags r:id="rId21"/>
            </p:custDataLst>
          </p:nvPr>
        </p:nvSpPr>
        <p:spPr>
          <a:xfrm>
            <a:off x="838200" y="29972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22" name="TextBox 21">
            <a:extLst>
              <a:ext uri="{FF2B5EF4-FFF2-40B4-BE49-F238E27FC236}">
                <a16:creationId xmlns:a16="http://schemas.microsoft.com/office/drawing/2014/main" id="{9132B200-B0A6-4ABE-AB61-2E360DAD019E}"/>
              </a:ext>
            </a:extLst>
          </p:cNvPr>
          <p:cNvSpPr txBox="1"/>
          <p:nvPr>
            <p:custDataLst>
              <p:tags r:id="rId22"/>
            </p:custDataLst>
          </p:nvPr>
        </p:nvSpPr>
        <p:spPr>
          <a:xfrm>
            <a:off x="838200" y="3124200"/>
            <a:ext cx="10515600" cy="317500"/>
          </a:xfrm>
          <a:prstGeom prst="rect">
            <a:avLst/>
          </a:prstGeom>
          <a:noFill/>
        </p:spPr>
        <p:txBody>
          <a:bodyPr vertOverflow="overflow" vert="horz" wrap="square" tIns="0" bIns="0" rtlCol="0" anchor="t">
            <a:spAutoFit/>
          </a:bodyPr>
          <a:lstStyle/>
          <a:p>
            <a:pPr algn="l"/>
            <a:r>
              <a:rPr lang="en-GB"/>
              <a:t>Element 4</a:t>
            </a:r>
          </a:p>
        </p:txBody>
      </p:sp>
      <p:sp>
        <p:nvSpPr>
          <p:cNvPr id="23" name="TextBox 22">
            <a:extLst>
              <a:ext uri="{FF2B5EF4-FFF2-40B4-BE49-F238E27FC236}">
                <a16:creationId xmlns:a16="http://schemas.microsoft.com/office/drawing/2014/main" id="{F2133836-F7ED-4E26-8D78-E82F85D76245}"/>
              </a:ext>
            </a:extLst>
          </p:cNvPr>
          <p:cNvSpPr txBox="1"/>
          <p:nvPr>
            <p:custDataLst>
              <p:tags r:id="rId23"/>
            </p:custDataLst>
          </p:nvPr>
        </p:nvSpPr>
        <p:spPr>
          <a:xfrm>
            <a:off x="10337800" y="3098800"/>
            <a:ext cx="1016000" cy="635000"/>
          </a:xfrm>
          <a:prstGeom prst="rect">
            <a:avLst/>
          </a:prstGeom>
          <a:noFill/>
        </p:spPr>
        <p:txBody>
          <a:bodyPr vertOverflow="overflow" vert="horz" wrap="square" rtlCol="0" anchor="ctr" anchorCtr="0">
            <a:spAutoFit/>
          </a:bodyPr>
          <a:lstStyle/>
          <a:p>
            <a:pPr algn="r"/>
            <a:r>
              <a:rPr lang="en-GB"/>
              <a:t>##.##%</a:t>
            </a:r>
          </a:p>
        </p:txBody>
      </p:sp>
      <p:sp>
        <p:nvSpPr>
          <p:cNvPr id="24" name="Rectangle: Rounded Corners 23">
            <a:extLst>
              <a:ext uri="{FF2B5EF4-FFF2-40B4-BE49-F238E27FC236}">
                <a16:creationId xmlns:a16="http://schemas.microsoft.com/office/drawing/2014/main" id="{14E55249-3A44-4316-AC87-5200B0AD5A85}"/>
              </a:ext>
            </a:extLst>
          </p:cNvPr>
          <p:cNvSpPr/>
          <p:nvPr>
            <p:custDataLst>
              <p:tags r:id="rId24"/>
            </p:custDataLst>
          </p:nvPr>
        </p:nvSpPr>
        <p:spPr>
          <a:xfrm>
            <a:off x="838200" y="34417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25" name="Rectangle: Rounded Corners 24">
            <a:extLst>
              <a:ext uri="{FF2B5EF4-FFF2-40B4-BE49-F238E27FC236}">
                <a16:creationId xmlns:a16="http://schemas.microsoft.com/office/drawing/2014/main" id="{607D21AD-94D2-4D6E-BC0F-C58789B06F84}"/>
              </a:ext>
            </a:extLst>
          </p:cNvPr>
          <p:cNvSpPr/>
          <p:nvPr>
            <p:custDataLst>
              <p:tags r:id="rId25"/>
            </p:custDataLst>
          </p:nvPr>
        </p:nvSpPr>
        <p:spPr>
          <a:xfrm>
            <a:off x="838200" y="34417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26" name="TextBox 25">
            <a:extLst>
              <a:ext uri="{FF2B5EF4-FFF2-40B4-BE49-F238E27FC236}">
                <a16:creationId xmlns:a16="http://schemas.microsoft.com/office/drawing/2014/main" id="{66B1A1C8-55A3-4051-AEC5-7DD58DAA7FD2}"/>
              </a:ext>
            </a:extLst>
          </p:cNvPr>
          <p:cNvSpPr txBox="1"/>
          <p:nvPr>
            <p:custDataLst>
              <p:tags r:id="rId26"/>
            </p:custDataLst>
          </p:nvPr>
        </p:nvSpPr>
        <p:spPr>
          <a:xfrm>
            <a:off x="838200" y="3568700"/>
            <a:ext cx="10515600" cy="317500"/>
          </a:xfrm>
          <a:prstGeom prst="rect">
            <a:avLst/>
          </a:prstGeom>
          <a:noFill/>
        </p:spPr>
        <p:txBody>
          <a:bodyPr vertOverflow="overflow" vert="horz" wrap="square" tIns="0" bIns="0" rtlCol="0" anchor="t">
            <a:spAutoFit/>
          </a:bodyPr>
          <a:lstStyle/>
          <a:p>
            <a:pPr algn="l"/>
            <a:r>
              <a:rPr lang="en-GB"/>
              <a:t>Element 5</a:t>
            </a:r>
          </a:p>
        </p:txBody>
      </p:sp>
      <p:sp>
        <p:nvSpPr>
          <p:cNvPr id="27" name="TextBox 26">
            <a:extLst>
              <a:ext uri="{FF2B5EF4-FFF2-40B4-BE49-F238E27FC236}">
                <a16:creationId xmlns:a16="http://schemas.microsoft.com/office/drawing/2014/main" id="{85359776-4071-415C-8201-E3B7BD507239}"/>
              </a:ext>
            </a:extLst>
          </p:cNvPr>
          <p:cNvSpPr txBox="1"/>
          <p:nvPr>
            <p:custDataLst>
              <p:tags r:id="rId27"/>
            </p:custDataLst>
          </p:nvPr>
        </p:nvSpPr>
        <p:spPr>
          <a:xfrm>
            <a:off x="10337800" y="3543300"/>
            <a:ext cx="1016000" cy="635000"/>
          </a:xfrm>
          <a:prstGeom prst="rect">
            <a:avLst/>
          </a:prstGeom>
          <a:noFill/>
        </p:spPr>
        <p:txBody>
          <a:bodyPr vertOverflow="overflow" vert="horz" wrap="square" rtlCol="0" anchor="ctr" anchorCtr="0">
            <a:spAutoFit/>
          </a:bodyPr>
          <a:lstStyle/>
          <a:p>
            <a:pPr algn="r"/>
            <a:r>
              <a:rPr lang="en-GB"/>
              <a:t>##.##%</a:t>
            </a:r>
          </a:p>
        </p:txBody>
      </p:sp>
      <p:sp>
        <p:nvSpPr>
          <p:cNvPr id="28" name="Rectangle: Rounded Corners 27">
            <a:extLst>
              <a:ext uri="{FF2B5EF4-FFF2-40B4-BE49-F238E27FC236}">
                <a16:creationId xmlns:a16="http://schemas.microsoft.com/office/drawing/2014/main" id="{1963AEB8-02EB-4CFF-B389-ED906387D2F9}"/>
              </a:ext>
            </a:extLst>
          </p:cNvPr>
          <p:cNvSpPr/>
          <p:nvPr>
            <p:custDataLst>
              <p:tags r:id="rId28"/>
            </p:custDataLst>
          </p:nvPr>
        </p:nvSpPr>
        <p:spPr>
          <a:xfrm>
            <a:off x="838200" y="38862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29" name="Rectangle: Rounded Corners 28">
            <a:extLst>
              <a:ext uri="{FF2B5EF4-FFF2-40B4-BE49-F238E27FC236}">
                <a16:creationId xmlns:a16="http://schemas.microsoft.com/office/drawing/2014/main" id="{AC1D96DE-DB15-4872-A1EA-A763BBA41309}"/>
              </a:ext>
            </a:extLst>
          </p:cNvPr>
          <p:cNvSpPr/>
          <p:nvPr>
            <p:custDataLst>
              <p:tags r:id="rId29"/>
            </p:custDataLst>
          </p:nvPr>
        </p:nvSpPr>
        <p:spPr>
          <a:xfrm>
            <a:off x="838200" y="38862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30" name="TextBox 29">
            <a:extLst>
              <a:ext uri="{FF2B5EF4-FFF2-40B4-BE49-F238E27FC236}">
                <a16:creationId xmlns:a16="http://schemas.microsoft.com/office/drawing/2014/main" id="{92D1E3E2-F2FC-47BD-9299-8B19AED3499B}"/>
              </a:ext>
            </a:extLst>
          </p:cNvPr>
          <p:cNvSpPr txBox="1"/>
          <p:nvPr>
            <p:custDataLst>
              <p:tags r:id="rId30"/>
            </p:custDataLst>
          </p:nvPr>
        </p:nvSpPr>
        <p:spPr>
          <a:xfrm>
            <a:off x="838200" y="4013200"/>
            <a:ext cx="10515600" cy="317500"/>
          </a:xfrm>
          <a:prstGeom prst="rect">
            <a:avLst/>
          </a:prstGeom>
          <a:noFill/>
        </p:spPr>
        <p:txBody>
          <a:bodyPr vertOverflow="overflow" vert="horz" wrap="square" tIns="0" bIns="0" rtlCol="0" anchor="t">
            <a:spAutoFit/>
          </a:bodyPr>
          <a:lstStyle/>
          <a:p>
            <a:pPr algn="l"/>
            <a:r>
              <a:rPr lang="en-GB"/>
              <a:t>Element 6</a:t>
            </a:r>
          </a:p>
        </p:txBody>
      </p:sp>
      <p:sp>
        <p:nvSpPr>
          <p:cNvPr id="31" name="TextBox 30">
            <a:extLst>
              <a:ext uri="{FF2B5EF4-FFF2-40B4-BE49-F238E27FC236}">
                <a16:creationId xmlns:a16="http://schemas.microsoft.com/office/drawing/2014/main" id="{857878B6-354F-4314-B5D7-97B9D43AC8A8}"/>
              </a:ext>
            </a:extLst>
          </p:cNvPr>
          <p:cNvSpPr txBox="1"/>
          <p:nvPr>
            <p:custDataLst>
              <p:tags r:id="rId31"/>
            </p:custDataLst>
          </p:nvPr>
        </p:nvSpPr>
        <p:spPr>
          <a:xfrm>
            <a:off x="10337800" y="3975100"/>
            <a:ext cx="1016000" cy="635000"/>
          </a:xfrm>
          <a:prstGeom prst="rect">
            <a:avLst/>
          </a:prstGeom>
          <a:noFill/>
        </p:spPr>
        <p:txBody>
          <a:bodyPr vertOverflow="overflow" vert="horz" wrap="square" rtlCol="0" anchor="ctr" anchorCtr="0">
            <a:spAutoFit/>
          </a:bodyPr>
          <a:lstStyle/>
          <a:p>
            <a:pPr algn="r"/>
            <a:r>
              <a:rPr lang="en-GB"/>
              <a:t>##.##%</a:t>
            </a:r>
          </a:p>
        </p:txBody>
      </p:sp>
      <p:sp>
        <p:nvSpPr>
          <p:cNvPr id="32" name="Rectangle: Rounded Corners 31">
            <a:extLst>
              <a:ext uri="{FF2B5EF4-FFF2-40B4-BE49-F238E27FC236}">
                <a16:creationId xmlns:a16="http://schemas.microsoft.com/office/drawing/2014/main" id="{4ED86896-6634-4FF8-AB2C-AFAD34D731A1}"/>
              </a:ext>
            </a:extLst>
          </p:cNvPr>
          <p:cNvSpPr/>
          <p:nvPr>
            <p:custDataLst>
              <p:tags r:id="rId32"/>
            </p:custDataLst>
          </p:nvPr>
        </p:nvSpPr>
        <p:spPr>
          <a:xfrm>
            <a:off x="838200" y="43307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33" name="Rectangle: Rounded Corners 32">
            <a:extLst>
              <a:ext uri="{FF2B5EF4-FFF2-40B4-BE49-F238E27FC236}">
                <a16:creationId xmlns:a16="http://schemas.microsoft.com/office/drawing/2014/main" id="{2A5EEEE5-1840-4587-BDA9-7FEA57964C99}"/>
              </a:ext>
            </a:extLst>
          </p:cNvPr>
          <p:cNvSpPr/>
          <p:nvPr>
            <p:custDataLst>
              <p:tags r:id="rId33"/>
            </p:custDataLst>
          </p:nvPr>
        </p:nvSpPr>
        <p:spPr>
          <a:xfrm>
            <a:off x="838200" y="43307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34" name="TextBox 33">
            <a:extLst>
              <a:ext uri="{FF2B5EF4-FFF2-40B4-BE49-F238E27FC236}">
                <a16:creationId xmlns:a16="http://schemas.microsoft.com/office/drawing/2014/main" id="{DEBD10AE-E732-44B5-BCA2-ACD0108F4372}"/>
              </a:ext>
            </a:extLst>
          </p:cNvPr>
          <p:cNvSpPr txBox="1"/>
          <p:nvPr>
            <p:custDataLst>
              <p:tags r:id="rId34"/>
            </p:custDataLst>
          </p:nvPr>
        </p:nvSpPr>
        <p:spPr>
          <a:xfrm>
            <a:off x="838200" y="4445000"/>
            <a:ext cx="10515600" cy="317500"/>
          </a:xfrm>
          <a:prstGeom prst="rect">
            <a:avLst/>
          </a:prstGeom>
          <a:noFill/>
        </p:spPr>
        <p:txBody>
          <a:bodyPr vertOverflow="overflow" vert="horz" wrap="square" tIns="0" bIns="0" rtlCol="0" anchor="t">
            <a:spAutoFit/>
          </a:bodyPr>
          <a:lstStyle/>
          <a:p>
            <a:pPr algn="l"/>
            <a:r>
              <a:rPr lang="en-GB"/>
              <a:t>Element 7</a:t>
            </a:r>
          </a:p>
        </p:txBody>
      </p:sp>
      <p:sp>
        <p:nvSpPr>
          <p:cNvPr id="35" name="TextBox 34">
            <a:extLst>
              <a:ext uri="{FF2B5EF4-FFF2-40B4-BE49-F238E27FC236}">
                <a16:creationId xmlns:a16="http://schemas.microsoft.com/office/drawing/2014/main" id="{8CE901CD-1339-44B7-A630-71889FDADD9D}"/>
              </a:ext>
            </a:extLst>
          </p:cNvPr>
          <p:cNvSpPr txBox="1"/>
          <p:nvPr>
            <p:custDataLst>
              <p:tags r:id="rId35"/>
            </p:custDataLst>
          </p:nvPr>
        </p:nvSpPr>
        <p:spPr>
          <a:xfrm>
            <a:off x="10337800" y="4419600"/>
            <a:ext cx="1016000" cy="635000"/>
          </a:xfrm>
          <a:prstGeom prst="rect">
            <a:avLst/>
          </a:prstGeom>
          <a:noFill/>
        </p:spPr>
        <p:txBody>
          <a:bodyPr vertOverflow="overflow" vert="horz" wrap="square" rtlCol="0" anchor="ctr" anchorCtr="0">
            <a:spAutoFit/>
          </a:bodyPr>
          <a:lstStyle/>
          <a:p>
            <a:pPr algn="r"/>
            <a:r>
              <a:rPr lang="en-GB"/>
              <a:t>##.##%</a:t>
            </a:r>
          </a:p>
        </p:txBody>
      </p:sp>
      <p:sp>
        <p:nvSpPr>
          <p:cNvPr id="36" name="Rectangle: Rounded Corners 35">
            <a:extLst>
              <a:ext uri="{FF2B5EF4-FFF2-40B4-BE49-F238E27FC236}">
                <a16:creationId xmlns:a16="http://schemas.microsoft.com/office/drawing/2014/main" id="{79025700-3127-4094-8635-7A537B83979D}"/>
              </a:ext>
            </a:extLst>
          </p:cNvPr>
          <p:cNvSpPr/>
          <p:nvPr>
            <p:custDataLst>
              <p:tags r:id="rId36"/>
            </p:custDataLst>
          </p:nvPr>
        </p:nvSpPr>
        <p:spPr>
          <a:xfrm>
            <a:off x="838200" y="47625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37" name="Rectangle: Rounded Corners 36">
            <a:extLst>
              <a:ext uri="{FF2B5EF4-FFF2-40B4-BE49-F238E27FC236}">
                <a16:creationId xmlns:a16="http://schemas.microsoft.com/office/drawing/2014/main" id="{D3AA0FC5-52FD-428F-9859-1DEE0B5FEA9C}"/>
              </a:ext>
            </a:extLst>
          </p:cNvPr>
          <p:cNvSpPr/>
          <p:nvPr>
            <p:custDataLst>
              <p:tags r:id="rId37"/>
            </p:custDataLst>
          </p:nvPr>
        </p:nvSpPr>
        <p:spPr>
          <a:xfrm>
            <a:off x="838200" y="47625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38" name="TextBox 37">
            <a:extLst>
              <a:ext uri="{FF2B5EF4-FFF2-40B4-BE49-F238E27FC236}">
                <a16:creationId xmlns:a16="http://schemas.microsoft.com/office/drawing/2014/main" id="{2002A7BF-B583-42B9-AC27-B3FFC472B633}"/>
              </a:ext>
            </a:extLst>
          </p:cNvPr>
          <p:cNvSpPr txBox="1"/>
          <p:nvPr>
            <p:custDataLst>
              <p:tags r:id="rId38"/>
            </p:custDataLst>
          </p:nvPr>
        </p:nvSpPr>
        <p:spPr>
          <a:xfrm>
            <a:off x="838200" y="4889500"/>
            <a:ext cx="10515600" cy="317500"/>
          </a:xfrm>
          <a:prstGeom prst="rect">
            <a:avLst/>
          </a:prstGeom>
          <a:noFill/>
        </p:spPr>
        <p:txBody>
          <a:bodyPr vertOverflow="overflow" vert="horz" wrap="square" tIns="0" bIns="0" rtlCol="0" anchor="t">
            <a:spAutoFit/>
          </a:bodyPr>
          <a:lstStyle/>
          <a:p>
            <a:pPr algn="l"/>
            <a:r>
              <a:rPr lang="en-GB"/>
              <a:t>Element 8</a:t>
            </a:r>
          </a:p>
        </p:txBody>
      </p:sp>
      <p:sp>
        <p:nvSpPr>
          <p:cNvPr id="39" name="TextBox 38">
            <a:extLst>
              <a:ext uri="{FF2B5EF4-FFF2-40B4-BE49-F238E27FC236}">
                <a16:creationId xmlns:a16="http://schemas.microsoft.com/office/drawing/2014/main" id="{8E59ED73-3B2D-4CF3-850C-574E243386AE}"/>
              </a:ext>
            </a:extLst>
          </p:cNvPr>
          <p:cNvSpPr txBox="1"/>
          <p:nvPr>
            <p:custDataLst>
              <p:tags r:id="rId39"/>
            </p:custDataLst>
          </p:nvPr>
        </p:nvSpPr>
        <p:spPr>
          <a:xfrm>
            <a:off x="10337800" y="4864100"/>
            <a:ext cx="1016000" cy="635000"/>
          </a:xfrm>
          <a:prstGeom prst="rect">
            <a:avLst/>
          </a:prstGeom>
          <a:noFill/>
        </p:spPr>
        <p:txBody>
          <a:bodyPr vertOverflow="overflow" vert="horz" wrap="square" rtlCol="0" anchor="ctr" anchorCtr="0">
            <a:spAutoFit/>
          </a:bodyPr>
          <a:lstStyle/>
          <a:p>
            <a:pPr algn="r"/>
            <a:r>
              <a:rPr lang="en-GB"/>
              <a:t>##.##%</a:t>
            </a:r>
          </a:p>
        </p:txBody>
      </p:sp>
      <p:sp>
        <p:nvSpPr>
          <p:cNvPr id="40" name="Rectangle: Rounded Corners 39">
            <a:extLst>
              <a:ext uri="{FF2B5EF4-FFF2-40B4-BE49-F238E27FC236}">
                <a16:creationId xmlns:a16="http://schemas.microsoft.com/office/drawing/2014/main" id="{90E8D939-02E9-43A6-BB03-19DB700160A8}"/>
              </a:ext>
            </a:extLst>
          </p:cNvPr>
          <p:cNvSpPr/>
          <p:nvPr>
            <p:custDataLst>
              <p:tags r:id="rId40"/>
            </p:custDataLst>
          </p:nvPr>
        </p:nvSpPr>
        <p:spPr>
          <a:xfrm>
            <a:off x="838200" y="52070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41" name="Rectangle: Rounded Corners 40">
            <a:extLst>
              <a:ext uri="{FF2B5EF4-FFF2-40B4-BE49-F238E27FC236}">
                <a16:creationId xmlns:a16="http://schemas.microsoft.com/office/drawing/2014/main" id="{2B7F2A1D-7C66-497E-AC54-1B9CD3AFF300}"/>
              </a:ext>
            </a:extLst>
          </p:cNvPr>
          <p:cNvSpPr/>
          <p:nvPr>
            <p:custDataLst>
              <p:tags r:id="rId41"/>
            </p:custDataLst>
          </p:nvPr>
        </p:nvSpPr>
        <p:spPr>
          <a:xfrm>
            <a:off x="838200" y="52070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42" name="TextBox 41">
            <a:extLst>
              <a:ext uri="{FF2B5EF4-FFF2-40B4-BE49-F238E27FC236}">
                <a16:creationId xmlns:a16="http://schemas.microsoft.com/office/drawing/2014/main" id="{4A1C7815-01ED-451F-A440-09F8C7C20C82}"/>
              </a:ext>
            </a:extLst>
          </p:cNvPr>
          <p:cNvSpPr txBox="1"/>
          <p:nvPr>
            <p:custDataLst>
              <p:tags r:id="rId42"/>
            </p:custDataLst>
          </p:nvPr>
        </p:nvSpPr>
        <p:spPr>
          <a:xfrm>
            <a:off x="838200" y="5334000"/>
            <a:ext cx="10515600" cy="317500"/>
          </a:xfrm>
          <a:prstGeom prst="rect">
            <a:avLst/>
          </a:prstGeom>
          <a:noFill/>
        </p:spPr>
        <p:txBody>
          <a:bodyPr vertOverflow="overflow" vert="horz" wrap="square" tIns="0" bIns="0" rtlCol="0" anchor="t">
            <a:spAutoFit/>
          </a:bodyPr>
          <a:lstStyle/>
          <a:p>
            <a:pPr algn="l"/>
            <a:r>
              <a:rPr lang="en-GB"/>
              <a:t>Element 9</a:t>
            </a:r>
          </a:p>
        </p:txBody>
      </p:sp>
      <p:sp>
        <p:nvSpPr>
          <p:cNvPr id="43" name="TextBox 42">
            <a:extLst>
              <a:ext uri="{FF2B5EF4-FFF2-40B4-BE49-F238E27FC236}">
                <a16:creationId xmlns:a16="http://schemas.microsoft.com/office/drawing/2014/main" id="{7BE259B0-BB2B-4DAA-A930-8FAEBE881854}"/>
              </a:ext>
            </a:extLst>
          </p:cNvPr>
          <p:cNvSpPr txBox="1"/>
          <p:nvPr>
            <p:custDataLst>
              <p:tags r:id="rId43"/>
            </p:custDataLst>
          </p:nvPr>
        </p:nvSpPr>
        <p:spPr>
          <a:xfrm>
            <a:off x="10337800" y="5308600"/>
            <a:ext cx="1016000" cy="635000"/>
          </a:xfrm>
          <a:prstGeom prst="rect">
            <a:avLst/>
          </a:prstGeom>
          <a:noFill/>
        </p:spPr>
        <p:txBody>
          <a:bodyPr vertOverflow="overflow" vert="horz" wrap="square" rtlCol="0" anchor="ctr" anchorCtr="0">
            <a:spAutoFit/>
          </a:bodyPr>
          <a:lstStyle/>
          <a:p>
            <a:pPr algn="r"/>
            <a:r>
              <a:rPr lang="en-GB"/>
              <a:t>##.##%</a:t>
            </a:r>
          </a:p>
        </p:txBody>
      </p:sp>
      <p:sp>
        <p:nvSpPr>
          <p:cNvPr id="44" name="Rectangle: Rounded Corners 43">
            <a:extLst>
              <a:ext uri="{FF2B5EF4-FFF2-40B4-BE49-F238E27FC236}">
                <a16:creationId xmlns:a16="http://schemas.microsoft.com/office/drawing/2014/main" id="{EC40331E-1403-423F-95FF-80EA42CD8E58}"/>
              </a:ext>
            </a:extLst>
          </p:cNvPr>
          <p:cNvSpPr/>
          <p:nvPr>
            <p:custDataLst>
              <p:tags r:id="rId44"/>
            </p:custDataLst>
          </p:nvPr>
        </p:nvSpPr>
        <p:spPr>
          <a:xfrm>
            <a:off x="838200" y="56515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45" name="Rectangle: Rounded Corners 44">
            <a:extLst>
              <a:ext uri="{FF2B5EF4-FFF2-40B4-BE49-F238E27FC236}">
                <a16:creationId xmlns:a16="http://schemas.microsoft.com/office/drawing/2014/main" id="{66052A47-9EB6-409C-9D7B-DC051D0A30D5}"/>
              </a:ext>
            </a:extLst>
          </p:cNvPr>
          <p:cNvSpPr/>
          <p:nvPr>
            <p:custDataLst>
              <p:tags r:id="rId45"/>
            </p:custDataLst>
          </p:nvPr>
        </p:nvSpPr>
        <p:spPr>
          <a:xfrm>
            <a:off x="838200" y="56515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46" name="TextBox 45">
            <a:extLst>
              <a:ext uri="{FF2B5EF4-FFF2-40B4-BE49-F238E27FC236}">
                <a16:creationId xmlns:a16="http://schemas.microsoft.com/office/drawing/2014/main" id="{2C6A88A0-DFC5-4F3C-90E2-4C357544473D}"/>
              </a:ext>
            </a:extLst>
          </p:cNvPr>
          <p:cNvSpPr txBox="1"/>
          <p:nvPr>
            <p:custDataLst>
              <p:tags r:id="rId46"/>
            </p:custDataLst>
          </p:nvPr>
        </p:nvSpPr>
        <p:spPr>
          <a:xfrm>
            <a:off x="838200" y="5778500"/>
            <a:ext cx="10515600" cy="317500"/>
          </a:xfrm>
          <a:prstGeom prst="rect">
            <a:avLst/>
          </a:prstGeom>
          <a:noFill/>
        </p:spPr>
        <p:txBody>
          <a:bodyPr vertOverflow="overflow" vert="horz" wrap="square" tIns="0" bIns="0" rtlCol="0" anchor="t">
            <a:spAutoFit/>
          </a:bodyPr>
          <a:lstStyle/>
          <a:p>
            <a:pPr algn="l"/>
            <a:r>
              <a:rPr lang="en-GB"/>
              <a:t>Element 10</a:t>
            </a:r>
          </a:p>
        </p:txBody>
      </p:sp>
      <p:sp>
        <p:nvSpPr>
          <p:cNvPr id="47" name="TextBox 46">
            <a:extLst>
              <a:ext uri="{FF2B5EF4-FFF2-40B4-BE49-F238E27FC236}">
                <a16:creationId xmlns:a16="http://schemas.microsoft.com/office/drawing/2014/main" id="{05EA984A-39BE-41C3-AD9D-0ACF012A2364}"/>
              </a:ext>
            </a:extLst>
          </p:cNvPr>
          <p:cNvSpPr txBox="1"/>
          <p:nvPr>
            <p:custDataLst>
              <p:tags r:id="rId47"/>
            </p:custDataLst>
          </p:nvPr>
        </p:nvSpPr>
        <p:spPr>
          <a:xfrm>
            <a:off x="10337800" y="5753100"/>
            <a:ext cx="1016000" cy="635000"/>
          </a:xfrm>
          <a:prstGeom prst="rect">
            <a:avLst/>
          </a:prstGeom>
          <a:noFill/>
        </p:spPr>
        <p:txBody>
          <a:bodyPr vertOverflow="overflow" vert="horz" wrap="square" rtlCol="0" anchor="ctr" anchorCtr="0">
            <a:spAutoFit/>
          </a:bodyPr>
          <a:lstStyle/>
          <a:p>
            <a:pPr algn="r"/>
            <a:r>
              <a:rPr lang="en-GB"/>
              <a:t>##.##%</a:t>
            </a:r>
          </a:p>
        </p:txBody>
      </p:sp>
      <p:sp>
        <p:nvSpPr>
          <p:cNvPr id="48" name="Rectangle: Rounded Corners 47">
            <a:extLst>
              <a:ext uri="{FF2B5EF4-FFF2-40B4-BE49-F238E27FC236}">
                <a16:creationId xmlns:a16="http://schemas.microsoft.com/office/drawing/2014/main" id="{E6A3E371-BC81-4163-AC07-15DE2C031AF8}"/>
              </a:ext>
            </a:extLst>
          </p:cNvPr>
          <p:cNvSpPr/>
          <p:nvPr>
            <p:custDataLst>
              <p:tags r:id="rId48"/>
            </p:custDataLst>
          </p:nvPr>
        </p:nvSpPr>
        <p:spPr>
          <a:xfrm>
            <a:off x="838200" y="6096000"/>
            <a:ext cx="9499600" cy="114300"/>
          </a:xfrm>
          <a:prstGeom prst="roundRect">
            <a:avLst/>
          </a:prstGeom>
          <a:solidFill>
            <a:srgbClr val="24226F">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49" name="Rectangle: Rounded Corners 48">
            <a:extLst>
              <a:ext uri="{FF2B5EF4-FFF2-40B4-BE49-F238E27FC236}">
                <a16:creationId xmlns:a16="http://schemas.microsoft.com/office/drawing/2014/main" id="{F2C2C978-CA96-4993-AA3D-DC4AC6D48FC2}"/>
              </a:ext>
            </a:extLst>
          </p:cNvPr>
          <p:cNvSpPr/>
          <p:nvPr>
            <p:custDataLst>
              <p:tags r:id="rId49"/>
            </p:custDataLst>
          </p:nvPr>
        </p:nvSpPr>
        <p:spPr>
          <a:xfrm>
            <a:off x="838200" y="6096000"/>
            <a:ext cx="63500" cy="11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50" name="Rectangle 49">
            <a:extLst>
              <a:ext uri="{FF2B5EF4-FFF2-40B4-BE49-F238E27FC236}">
                <a16:creationId xmlns:a16="http://schemas.microsoft.com/office/drawing/2014/main" id="{5CBF6996-5757-499E-9294-39CCFEB3253F}"/>
              </a:ext>
            </a:extLst>
          </p:cNvPr>
          <p:cNvSpPr/>
          <p:nvPr>
            <p:custDataLst>
              <p:tags r:id="rId50"/>
            </p:custDataLst>
          </p:nvPr>
        </p:nvSpPr>
        <p:spPr>
          <a:xfrm>
            <a:off x="0" y="5486400"/>
            <a:ext cx="12192000" cy="1219200"/>
          </a:xfrm>
          <a:prstGeom prst="rect">
            <a:avLst/>
          </a:prstGeom>
          <a:solidFill>
            <a:srgbClr val="666666">
              <a:alpha val="40000"/>
            </a:srgbClr>
          </a:solidFill>
          <a:ln w="12700" cap="flat" cmpd="sng" algn="ctr">
            <a:solidFill>
              <a:srgbClr val="808080">
                <a:alpha val="40000"/>
              </a:srgbClr>
            </a:solidFill>
            <a:prstDash val="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1"/>
          <a:lstStyle/>
          <a:p>
            <a:pPr algn="l"/>
            <a:r>
              <a:rPr lang="en-GB" sz="8000">
                <a:solidFill>
                  <a:srgbClr val="FFFFFF"/>
                </a:solidFill>
              </a:rPr>
              <a:t>RESULTS SLIDE</a:t>
            </a:r>
          </a:p>
        </p:txBody>
      </p:sp>
    </p:spTree>
    <p:custDataLst>
      <p:tags r:id="rId1"/>
    </p:custDataLst>
    <p:extLst>
      <p:ext uri="{BB962C8B-B14F-4D97-AF65-F5344CB8AC3E}">
        <p14:creationId xmlns:p14="http://schemas.microsoft.com/office/powerpoint/2010/main" val="5505567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9875-E34D-2265-E512-0659EC340965}"/>
              </a:ext>
            </a:extLst>
          </p:cNvPr>
          <p:cNvSpPr>
            <a:spLocks noGrp="1"/>
          </p:cNvSpPr>
          <p:nvPr>
            <p:ph type="title"/>
          </p:nvPr>
        </p:nvSpPr>
        <p:spPr/>
        <p:txBody>
          <a:bodyPr/>
          <a:lstStyle/>
          <a:p>
            <a:r>
              <a:rPr lang="en-GB" dirty="0"/>
              <a:t>Keyboard navigation</a:t>
            </a:r>
          </a:p>
        </p:txBody>
      </p:sp>
      <p:sp>
        <p:nvSpPr>
          <p:cNvPr id="3" name="Content Placeholder 2">
            <a:extLst>
              <a:ext uri="{FF2B5EF4-FFF2-40B4-BE49-F238E27FC236}">
                <a16:creationId xmlns:a16="http://schemas.microsoft.com/office/drawing/2014/main" id="{96B154D9-7C4B-42FC-11DB-09C74644755A}"/>
              </a:ext>
            </a:extLst>
          </p:cNvPr>
          <p:cNvSpPr>
            <a:spLocks noGrp="1"/>
          </p:cNvSpPr>
          <p:nvPr>
            <p:ph idx="1"/>
          </p:nvPr>
        </p:nvSpPr>
        <p:spPr/>
        <p:txBody>
          <a:bodyPr/>
          <a:lstStyle/>
          <a:p>
            <a:r>
              <a:rPr lang="en-GB" dirty="0"/>
              <a:t>Do the “no mouse” test on web applications</a:t>
            </a:r>
          </a:p>
          <a:p>
            <a:pPr lvl="1"/>
            <a:r>
              <a:rPr lang="en-GB" dirty="0"/>
              <a:t>Note any buttons/interactivity that you have issue with</a:t>
            </a:r>
          </a:p>
          <a:p>
            <a:r>
              <a:rPr lang="en-GB" dirty="0"/>
              <a:t>Use standard buttons/elements wherever possible</a:t>
            </a:r>
          </a:p>
          <a:p>
            <a:pPr lvl="1"/>
            <a:r>
              <a:rPr lang="en-GB" dirty="0"/>
              <a:t>Avoid rogue custom buttons!</a:t>
            </a:r>
          </a:p>
          <a:p>
            <a:pPr lvl="1"/>
            <a:r>
              <a:rPr lang="en-GB" dirty="0"/>
              <a:t>HTML elements have been designed with accessibility in mind</a:t>
            </a:r>
          </a:p>
          <a:p>
            <a:pPr lvl="1"/>
            <a:r>
              <a:rPr lang="en-GB" dirty="0"/>
              <a:t>You can style them how you wish with CSS</a:t>
            </a:r>
          </a:p>
          <a:p>
            <a:pPr lvl="1"/>
            <a:r>
              <a:rPr lang="en-GB" dirty="0"/>
              <a:t>Using span or div elements as custom buttons often leads to accessibility issues</a:t>
            </a:r>
          </a:p>
          <a:p>
            <a:r>
              <a:rPr lang="en-GB" dirty="0"/>
              <a:t>Check that map elements can be focused with the keyboard</a:t>
            </a:r>
          </a:p>
          <a:p>
            <a:endParaRPr lang="en-GB" dirty="0"/>
          </a:p>
        </p:txBody>
      </p:sp>
      <p:sp>
        <p:nvSpPr>
          <p:cNvPr id="4" name="Footer Placeholder 3">
            <a:extLst>
              <a:ext uri="{FF2B5EF4-FFF2-40B4-BE49-F238E27FC236}">
                <a16:creationId xmlns:a16="http://schemas.microsoft.com/office/drawing/2014/main" id="{D499E344-D1B4-71F8-39BD-1CA0BCD2724A}"/>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33CAAEA1-F744-5EB9-DEFE-A780E0968FEE}"/>
              </a:ext>
            </a:extLst>
          </p:cNvPr>
          <p:cNvSpPr>
            <a:spLocks noGrp="1"/>
          </p:cNvSpPr>
          <p:nvPr>
            <p:ph type="sldNum" sz="quarter" idx="12"/>
          </p:nvPr>
        </p:nvSpPr>
        <p:spPr/>
        <p:txBody>
          <a:bodyPr/>
          <a:lstStyle/>
          <a:p>
            <a:fld id="{9B760F7B-44E8-4480-8E98-A0350AC505B4}" type="slidenum">
              <a:rPr lang="en-GB" smtClean="0"/>
              <a:t>79</a:t>
            </a:fld>
            <a:endParaRPr lang="en-GB"/>
          </a:p>
        </p:txBody>
      </p:sp>
    </p:spTree>
    <p:extLst>
      <p:ext uri="{BB962C8B-B14F-4D97-AF65-F5344CB8AC3E}">
        <p14:creationId xmlns:p14="http://schemas.microsoft.com/office/powerpoint/2010/main" val="3376822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Have you opened Vevox successfully?</a:t>
            </a:r>
            <a:endParaRPr lang="en-FI"/>
          </a:p>
        </p:txBody>
      </p:sp>
      <p:sp>
        <p:nvSpPr>
          <p:cNvPr id="3" name="Content Placeholder 2">
            <a:extLst>
              <a:ext uri="{FF2B5EF4-FFF2-40B4-BE49-F238E27FC236}">
                <a16:creationId xmlns:a16="http://schemas.microsoft.com/office/drawing/2014/main" id="{69BB87DD-025D-AE43-4A03-910135B61E5D}"/>
              </a:ext>
              <a:ext uri="{C183D7F6-B498-43B3-948B-1728B52AA6E4}">
                <adec:decorative xmlns:adec="http://schemas.microsoft.com/office/drawing/2017/decorative" val="1"/>
              </a:ext>
            </a:extLst>
          </p:cNvPr>
          <p:cNvSpPr>
            <a:spLocks noGrp="1"/>
          </p:cNvSpPr>
          <p:nvPr>
            <p:ph sz="quarter" idx="13"/>
            <p:custDataLst>
              <p:tags r:id="rId3"/>
            </p:custDataLst>
          </p:nvPr>
        </p:nvSpPr>
        <p:spPr/>
        <p:txBody>
          <a:bodyPr/>
          <a:lstStyle/>
          <a:p>
            <a:pPr marL="0" indent="0">
              <a:buNone/>
            </a:pPr>
            <a:r>
              <a:rPr lang="en-FI"/>
              <a:t> </a:t>
            </a:r>
          </a:p>
        </p:txBody>
      </p:sp>
      <p:sp>
        <p:nvSpPr>
          <p:cNvPr id="4" name="Rectangle: Rounded Corners 3">
            <a:extLst>
              <a:ext uri="{FF2B5EF4-FFF2-40B4-BE49-F238E27FC236}">
                <a16:creationId xmlns:a16="http://schemas.microsoft.com/office/drawing/2014/main" id="{BAD048B3-7B0E-4F88-9DDB-27973986E680}"/>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E91114AB-045D-46FC-A407-C3F9592AE354}"/>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Results slide</a:t>
            </a:r>
          </a:p>
        </p:txBody>
      </p:sp>
      <p:sp>
        <p:nvSpPr>
          <p:cNvPr id="6" name="Rectangle: Top Corners Snipped 5">
            <a:extLst>
              <a:ext uri="{FF2B5EF4-FFF2-40B4-BE49-F238E27FC236}">
                <a16:creationId xmlns:a16="http://schemas.microsoft.com/office/drawing/2014/main" id="{D805BC43-639C-4A09-855F-B0693C1A64CE}"/>
              </a:ext>
              <a:ext uri="{C183D7F6-B498-43B3-948B-1728B52AA6E4}">
                <adec:decorative xmlns:adec="http://schemas.microsoft.com/office/drawing/2017/decorative" val="1"/>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C03FB464-D57F-47C6-9007-635EE4366012}"/>
              </a:ext>
              <a:ext uri="{C183D7F6-B498-43B3-948B-1728B52AA6E4}">
                <adec:decorative xmlns:adec="http://schemas.microsoft.com/office/drawing/2017/decorative" val="1"/>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TextBox 7">
            <a:extLst>
              <a:ext uri="{FF2B5EF4-FFF2-40B4-BE49-F238E27FC236}">
                <a16:creationId xmlns:a16="http://schemas.microsoft.com/office/drawing/2014/main" id="{F9B1C682-46DE-4075-976B-A36F2161116B}"/>
              </a:ext>
            </a:extLst>
          </p:cNvPr>
          <p:cNvSpPr txBox="1"/>
          <p:nvPr>
            <p:custDataLst>
              <p:tags r:id="rId8"/>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9" name="TextBox 8">
            <a:extLst>
              <a:ext uri="{FF2B5EF4-FFF2-40B4-BE49-F238E27FC236}">
                <a16:creationId xmlns:a16="http://schemas.microsoft.com/office/drawing/2014/main" id="{D84CF084-E84E-488B-97F5-60D9D11D0C26}"/>
              </a:ext>
            </a:extLst>
          </p:cNvPr>
          <p:cNvSpPr txBox="1"/>
          <p:nvPr>
            <p:custDataLst>
              <p:tags r:id="rId9"/>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176-296-390</a:t>
            </a:r>
            <a:endParaRPr lang="en-GB"/>
          </a:p>
        </p:txBody>
      </p:sp>
      <p:sp>
        <p:nvSpPr>
          <p:cNvPr id="10" name="TextBox 9">
            <a:extLst>
              <a:ext uri="{FF2B5EF4-FFF2-40B4-BE49-F238E27FC236}">
                <a16:creationId xmlns:a16="http://schemas.microsoft.com/office/drawing/2014/main" id="{CB6D9EEF-A28F-4B04-9A2B-9BD29EEABF4E}"/>
              </a:ext>
            </a:extLst>
          </p:cNvPr>
          <p:cNvSpPr txBox="1"/>
          <p:nvPr>
            <p:custDataLst>
              <p:tags r:id="rId10"/>
            </p:custDataLst>
          </p:nvPr>
        </p:nvSpPr>
        <p:spPr>
          <a:xfrm>
            <a:off x="838200" y="1790700"/>
            <a:ext cx="10515600" cy="317500"/>
          </a:xfrm>
          <a:prstGeom prst="rect">
            <a:avLst/>
          </a:prstGeom>
          <a:noFill/>
        </p:spPr>
        <p:txBody>
          <a:bodyPr vertOverflow="overflow" vert="horz" wrap="square" tIns="0" bIns="0" rtlCol="0" anchor="t">
            <a:spAutoFit/>
          </a:bodyPr>
          <a:lstStyle/>
          <a:p>
            <a:pPr algn="l"/>
            <a:r>
              <a:rPr lang="en-GB"/>
              <a:t>Yes!</a:t>
            </a:r>
          </a:p>
        </p:txBody>
      </p:sp>
      <p:sp>
        <p:nvSpPr>
          <p:cNvPr id="11" name="TextBox 10">
            <a:extLst>
              <a:ext uri="{FF2B5EF4-FFF2-40B4-BE49-F238E27FC236}">
                <a16:creationId xmlns:a16="http://schemas.microsoft.com/office/drawing/2014/main" id="{F09833CC-C807-4711-8942-01E18D733169}"/>
              </a:ext>
            </a:extLst>
          </p:cNvPr>
          <p:cNvSpPr txBox="1"/>
          <p:nvPr>
            <p:custDataLst>
              <p:tags r:id="rId11"/>
            </p:custDataLst>
          </p:nvPr>
        </p:nvSpPr>
        <p:spPr>
          <a:xfrm>
            <a:off x="10337800" y="1955800"/>
            <a:ext cx="1016000" cy="635000"/>
          </a:xfrm>
          <a:prstGeom prst="rect">
            <a:avLst/>
          </a:prstGeom>
          <a:noFill/>
        </p:spPr>
        <p:txBody>
          <a:bodyPr vertOverflow="overflow" vert="horz" wrap="square" rtlCol="0" anchor="ctr" anchorCtr="0">
            <a:spAutoFit/>
          </a:bodyPr>
          <a:lstStyle/>
          <a:p>
            <a:pPr algn="r"/>
            <a:r>
              <a:rPr lang="en-GB"/>
              <a:t>0%</a:t>
            </a:r>
          </a:p>
        </p:txBody>
      </p:sp>
      <p:sp>
        <p:nvSpPr>
          <p:cNvPr id="12" name="Rectangle: Rounded Corners 11">
            <a:extLst>
              <a:ext uri="{FF2B5EF4-FFF2-40B4-BE49-F238E27FC236}">
                <a16:creationId xmlns:a16="http://schemas.microsoft.com/office/drawing/2014/main" id="{5033F739-4170-4562-ADAF-97AD3F82A218}"/>
              </a:ext>
              <a:ext uri="{C183D7F6-B498-43B3-948B-1728B52AA6E4}">
                <adec:decorative xmlns:adec="http://schemas.microsoft.com/office/drawing/2017/decorative" val="1"/>
              </a:ext>
            </a:extLst>
          </p:cNvPr>
          <p:cNvSpPr/>
          <p:nvPr>
            <p:custDataLst>
              <p:tags r:id="rId12"/>
            </p:custDataLst>
          </p:nvPr>
        </p:nvSpPr>
        <p:spPr>
          <a:xfrm>
            <a:off x="838200" y="2108200"/>
            <a:ext cx="9499600" cy="317500"/>
          </a:xfrm>
          <a:prstGeom prst="roundRect">
            <a:avLst/>
          </a:prstGeom>
          <a:solidFill>
            <a:srgbClr val="156082">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3" name="Rectangle: Rounded Corners 12">
            <a:extLst>
              <a:ext uri="{FF2B5EF4-FFF2-40B4-BE49-F238E27FC236}">
                <a16:creationId xmlns:a16="http://schemas.microsoft.com/office/drawing/2014/main" id="{89C1A4F9-02F1-4B20-9052-1218B1EBC331}"/>
              </a:ext>
              <a:ext uri="{C183D7F6-B498-43B3-948B-1728B52AA6E4}">
                <adec:decorative xmlns:adec="http://schemas.microsoft.com/office/drawing/2017/decorative" val="1"/>
              </a:ext>
            </a:extLst>
          </p:cNvPr>
          <p:cNvSpPr/>
          <p:nvPr>
            <p:custDataLst>
              <p:tags r:id="rId13"/>
            </p:custDataLst>
          </p:nvPr>
        </p:nvSpPr>
        <p:spPr>
          <a:xfrm>
            <a:off x="838200" y="2108200"/>
            <a:ext cx="0" cy="317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4" name="TextBox 13">
            <a:extLst>
              <a:ext uri="{FF2B5EF4-FFF2-40B4-BE49-F238E27FC236}">
                <a16:creationId xmlns:a16="http://schemas.microsoft.com/office/drawing/2014/main" id="{2C57ACA9-6C0F-4EC5-A14F-3C095450143E}"/>
              </a:ext>
            </a:extLst>
          </p:cNvPr>
          <p:cNvSpPr txBox="1"/>
          <p:nvPr>
            <p:custDataLst>
              <p:tags r:id="rId14"/>
            </p:custDataLst>
          </p:nvPr>
        </p:nvSpPr>
        <p:spPr>
          <a:xfrm>
            <a:off x="838200" y="2425700"/>
            <a:ext cx="10515600" cy="317500"/>
          </a:xfrm>
          <a:prstGeom prst="rect">
            <a:avLst/>
          </a:prstGeom>
          <a:noFill/>
        </p:spPr>
        <p:txBody>
          <a:bodyPr vertOverflow="overflow" vert="horz" wrap="square" tIns="0" bIns="0" rtlCol="0" anchor="t">
            <a:spAutoFit/>
          </a:bodyPr>
          <a:lstStyle/>
          <a:p>
            <a:pPr algn="l"/>
            <a:r>
              <a:rPr lang="en-GB"/>
              <a:t>Yes again!</a:t>
            </a:r>
          </a:p>
        </p:txBody>
      </p:sp>
      <p:sp>
        <p:nvSpPr>
          <p:cNvPr id="15" name="TextBox 14">
            <a:extLst>
              <a:ext uri="{FF2B5EF4-FFF2-40B4-BE49-F238E27FC236}">
                <a16:creationId xmlns:a16="http://schemas.microsoft.com/office/drawing/2014/main" id="{78C38387-086B-4608-812D-70828407EB9B}"/>
              </a:ext>
            </a:extLst>
          </p:cNvPr>
          <p:cNvSpPr txBox="1"/>
          <p:nvPr>
            <p:custDataLst>
              <p:tags r:id="rId15"/>
            </p:custDataLst>
          </p:nvPr>
        </p:nvSpPr>
        <p:spPr>
          <a:xfrm>
            <a:off x="10337800" y="2590800"/>
            <a:ext cx="1016000" cy="635000"/>
          </a:xfrm>
          <a:prstGeom prst="rect">
            <a:avLst/>
          </a:prstGeom>
          <a:noFill/>
        </p:spPr>
        <p:txBody>
          <a:bodyPr vertOverflow="overflow" vert="horz" wrap="square" rtlCol="0" anchor="ctr" anchorCtr="0">
            <a:spAutoFit/>
          </a:bodyPr>
          <a:lstStyle/>
          <a:p>
            <a:pPr algn="r"/>
            <a:r>
              <a:rPr lang="en-GB"/>
              <a:t>0%</a:t>
            </a:r>
          </a:p>
        </p:txBody>
      </p:sp>
      <p:sp>
        <p:nvSpPr>
          <p:cNvPr id="16" name="Rectangle: Rounded Corners 15">
            <a:extLst>
              <a:ext uri="{FF2B5EF4-FFF2-40B4-BE49-F238E27FC236}">
                <a16:creationId xmlns:a16="http://schemas.microsoft.com/office/drawing/2014/main" id="{475D83A6-FEC1-492E-A678-F6671AF833E0}"/>
              </a:ext>
              <a:ext uri="{C183D7F6-B498-43B3-948B-1728B52AA6E4}">
                <adec:decorative xmlns:adec="http://schemas.microsoft.com/office/drawing/2017/decorative" val="1"/>
              </a:ext>
            </a:extLst>
          </p:cNvPr>
          <p:cNvSpPr/>
          <p:nvPr>
            <p:custDataLst>
              <p:tags r:id="rId16"/>
            </p:custDataLst>
          </p:nvPr>
        </p:nvSpPr>
        <p:spPr>
          <a:xfrm>
            <a:off x="838200" y="2743200"/>
            <a:ext cx="9499600" cy="317500"/>
          </a:xfrm>
          <a:prstGeom prst="roundRect">
            <a:avLst/>
          </a:prstGeom>
          <a:solidFill>
            <a:srgbClr val="156082">
              <a:alpha val="0"/>
            </a:srgbClr>
          </a:solidFill>
          <a:ln w="12700" cap="flat" cmpd="sng" algn="ctr">
            <a:solidFill>
              <a:srgbClr val="80808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0"/>
          <a:lstStyle/>
          <a:p>
            <a:pPr algn="l"/>
            <a:endParaRPr lang="en-GB">
              <a:solidFill>
                <a:srgbClr val="000000"/>
              </a:solidFill>
            </a:endParaRPr>
          </a:p>
        </p:txBody>
      </p:sp>
      <p:sp>
        <p:nvSpPr>
          <p:cNvPr id="17" name="Rectangle: Rounded Corners 16">
            <a:extLst>
              <a:ext uri="{FF2B5EF4-FFF2-40B4-BE49-F238E27FC236}">
                <a16:creationId xmlns:a16="http://schemas.microsoft.com/office/drawing/2014/main" id="{3672E200-0375-4B4B-97DB-04392B6AE485}"/>
              </a:ext>
              <a:ext uri="{C183D7F6-B498-43B3-948B-1728B52AA6E4}">
                <adec:decorative xmlns:adec="http://schemas.microsoft.com/office/drawing/2017/decorative" val="1"/>
              </a:ext>
            </a:extLst>
          </p:cNvPr>
          <p:cNvSpPr/>
          <p:nvPr>
            <p:custDataLst>
              <p:tags r:id="rId17"/>
            </p:custDataLst>
          </p:nvPr>
        </p:nvSpPr>
        <p:spPr>
          <a:xfrm>
            <a:off x="838200" y="2743200"/>
            <a:ext cx="0" cy="3175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none" rIns="0" rtlCol="0" anchor="ctr" anchorCtr="0"/>
          <a:lstStyle/>
          <a:p>
            <a:pPr algn="l"/>
            <a:endParaRPr lang="en-GB">
              <a:solidFill>
                <a:srgbClr val="FFFFFF"/>
              </a:solidFill>
            </a:endParaRPr>
          </a:p>
        </p:txBody>
      </p:sp>
      <p:sp>
        <p:nvSpPr>
          <p:cNvPr id="18" name="Rectangle 17">
            <a:extLst>
              <a:ext uri="{FF2B5EF4-FFF2-40B4-BE49-F238E27FC236}">
                <a16:creationId xmlns:a16="http://schemas.microsoft.com/office/drawing/2014/main" id="{1EFB2344-9539-431E-8CFF-8A4DA3B7313C}"/>
              </a:ext>
              <a:ext uri="{C183D7F6-B498-43B3-948B-1728B52AA6E4}">
                <adec:decorative xmlns:adec="http://schemas.microsoft.com/office/drawing/2017/decorative" val="1"/>
              </a:ext>
            </a:extLst>
          </p:cNvPr>
          <p:cNvSpPr/>
          <p:nvPr>
            <p:custDataLst>
              <p:tags r:id="rId18"/>
            </p:custDataLst>
          </p:nvPr>
        </p:nvSpPr>
        <p:spPr>
          <a:xfrm>
            <a:off x="0" y="5486400"/>
            <a:ext cx="12192000" cy="1219200"/>
          </a:xfrm>
          <a:prstGeom prst="rect">
            <a:avLst/>
          </a:prstGeom>
          <a:solidFill>
            <a:srgbClr val="666666">
              <a:alpha val="40000"/>
              <a:alpha val="0"/>
              <a:alpha val="40000"/>
              <a:alpha val="0"/>
              <a:alpha val="40000"/>
              <a:alpha val="0"/>
              <a:alpha val="40000"/>
              <a:alpha val="0"/>
              <a:alpha val="40000"/>
              <a:alpha val="40000"/>
              <a:alpha val="0"/>
              <a:alpha val="0"/>
              <a:alpha val="0"/>
              <a:alpha val="0"/>
              <a:alpha val="0"/>
              <a:alpha val="0"/>
            </a:srgbClr>
          </a:solidFill>
          <a:ln w="12700" cap="flat" cmpd="sng" algn="ctr">
            <a:solidFill>
              <a:srgbClr val="808080">
                <a:alpha val="40000"/>
                <a:alpha val="0"/>
                <a:alpha val="40000"/>
                <a:alpha val="0"/>
                <a:alpha val="40000"/>
                <a:alpha val="0"/>
                <a:alpha val="40000"/>
                <a:alpha val="0"/>
                <a:alpha val="40000"/>
                <a:alpha val="40000"/>
                <a:alpha val="0"/>
                <a:alpha val="0"/>
                <a:alpha val="0"/>
                <a:alpha val="0"/>
                <a:alpha val="0"/>
                <a:alpha val="0"/>
              </a:srgbClr>
            </a:solidFill>
            <a:prstDash val="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1"/>
          <a:lstStyle/>
          <a:p>
            <a:pPr algn="l"/>
            <a:endParaRPr lang="en-GB" sz="8000">
              <a:solidFill>
                <a:srgbClr val="FFFFFF"/>
              </a:solidFill>
            </a:endParaRPr>
          </a:p>
        </p:txBody>
      </p:sp>
      <p:sp>
        <p:nvSpPr>
          <p:cNvPr id="19" name="Footer Placeholder 18">
            <a:extLst>
              <a:ext uri="{FF2B5EF4-FFF2-40B4-BE49-F238E27FC236}">
                <a16:creationId xmlns:a16="http://schemas.microsoft.com/office/drawing/2014/main" id="{4C286CB3-BE1C-305C-32BC-0705B3C8D5F2}"/>
              </a:ext>
            </a:extLst>
          </p:cNvPr>
          <p:cNvSpPr>
            <a:spLocks noGrp="1"/>
          </p:cNvSpPr>
          <p:nvPr>
            <p:ph type="ftr" sz="quarter" idx="11"/>
          </p:nvPr>
        </p:nvSpPr>
        <p:spPr/>
        <p:txBody>
          <a:bodyPr/>
          <a:lstStyle/>
          <a:p>
            <a:r>
              <a:rPr lang="en-FI"/>
              <a:t>Web Accessibility 101</a:t>
            </a:r>
          </a:p>
        </p:txBody>
      </p:sp>
      <p:sp>
        <p:nvSpPr>
          <p:cNvPr id="20" name="Slide Number Placeholder 19">
            <a:extLst>
              <a:ext uri="{FF2B5EF4-FFF2-40B4-BE49-F238E27FC236}">
                <a16:creationId xmlns:a16="http://schemas.microsoft.com/office/drawing/2014/main" id="{D01C8199-131D-E657-EFE5-2E1E566F8852}"/>
              </a:ext>
            </a:extLst>
          </p:cNvPr>
          <p:cNvSpPr>
            <a:spLocks noGrp="1"/>
          </p:cNvSpPr>
          <p:nvPr>
            <p:ph type="sldNum" sz="quarter" idx="12"/>
          </p:nvPr>
        </p:nvSpPr>
        <p:spPr/>
        <p:txBody>
          <a:bodyPr/>
          <a:lstStyle/>
          <a:p>
            <a:fld id="{9D4AD3D6-B89C-4D82-B254-B84B3D342745}" type="slidenum">
              <a:rPr lang="en-FI" smtClean="0"/>
              <a:t>8</a:t>
            </a:fld>
            <a:endParaRPr lang="en-FI"/>
          </a:p>
        </p:txBody>
      </p:sp>
    </p:spTree>
    <p:custDataLst>
      <p:tags r:id="rId1"/>
    </p:custDataLst>
    <p:extLst>
      <p:ext uri="{BB962C8B-B14F-4D97-AF65-F5344CB8AC3E}">
        <p14:creationId xmlns:p14="http://schemas.microsoft.com/office/powerpoint/2010/main" val="13433063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5C4A8-2C6E-8C34-8495-24097302251E}"/>
              </a:ext>
            </a:extLst>
          </p:cNvPr>
          <p:cNvSpPr>
            <a:spLocks noGrp="1"/>
          </p:cNvSpPr>
          <p:nvPr>
            <p:ph type="title"/>
          </p:nvPr>
        </p:nvSpPr>
        <p:spPr/>
        <p:txBody>
          <a:bodyPr/>
          <a:lstStyle/>
          <a:p>
            <a:r>
              <a:rPr lang="en-GB" dirty="0"/>
              <a:t>Keyboard navigation</a:t>
            </a:r>
          </a:p>
        </p:txBody>
      </p:sp>
      <p:sp>
        <p:nvSpPr>
          <p:cNvPr id="3" name="Content Placeholder 2">
            <a:extLst>
              <a:ext uri="{FF2B5EF4-FFF2-40B4-BE49-F238E27FC236}">
                <a16:creationId xmlns:a16="http://schemas.microsoft.com/office/drawing/2014/main" id="{C3C73F74-3BA6-5F01-2D56-903F7F2FE1AE}"/>
              </a:ext>
            </a:extLst>
          </p:cNvPr>
          <p:cNvSpPr>
            <a:spLocks noGrp="1"/>
          </p:cNvSpPr>
          <p:nvPr>
            <p:ph idx="1"/>
          </p:nvPr>
        </p:nvSpPr>
        <p:spPr>
          <a:xfrm>
            <a:off x="838200" y="1825625"/>
            <a:ext cx="10515600" cy="3268889"/>
          </a:xfrm>
        </p:spPr>
        <p:txBody>
          <a:bodyPr>
            <a:normAutofit/>
          </a:bodyPr>
          <a:lstStyle/>
          <a:p>
            <a:r>
              <a:rPr lang="en-GB" dirty="0"/>
              <a:t>Skip links help users navigate busy content</a:t>
            </a:r>
          </a:p>
          <a:p>
            <a:pPr lvl="1"/>
            <a:r>
              <a:rPr lang="en-GB" dirty="0"/>
              <a:t>Often at the top of pages to skip navigation</a:t>
            </a:r>
          </a:p>
          <a:p>
            <a:pPr lvl="1"/>
            <a:r>
              <a:rPr lang="en-GB" dirty="0"/>
              <a:t>Hidden from mouse interaction, and only show when using the keyboard</a:t>
            </a:r>
          </a:p>
          <a:p>
            <a:pPr lvl="1"/>
            <a:r>
              <a:rPr lang="en-GB" dirty="0"/>
              <a:t>Jump to the start of the “main” content</a:t>
            </a:r>
          </a:p>
          <a:p>
            <a:r>
              <a:rPr lang="en-GB" dirty="0"/>
              <a:t>If you have a map with many, many interactive and focusable elements, this may also be somewhere for a skip link</a:t>
            </a:r>
          </a:p>
          <a:p>
            <a:pPr lvl="1"/>
            <a:r>
              <a:rPr lang="en-GB" dirty="0"/>
              <a:t>See </a:t>
            </a:r>
            <a:r>
              <a:rPr lang="en-GB" dirty="0">
                <a:hlinkClick r:id="rId2"/>
              </a:rPr>
              <a:t>https://murphyqm.github.io/foss4g-uk-2025/accessibility.html</a:t>
            </a:r>
            <a:r>
              <a:rPr lang="en-GB" dirty="0"/>
              <a:t> </a:t>
            </a:r>
          </a:p>
        </p:txBody>
      </p:sp>
      <p:sp>
        <p:nvSpPr>
          <p:cNvPr id="4" name="Footer Placeholder 3">
            <a:extLst>
              <a:ext uri="{FF2B5EF4-FFF2-40B4-BE49-F238E27FC236}">
                <a16:creationId xmlns:a16="http://schemas.microsoft.com/office/drawing/2014/main" id="{98E77327-ADA4-DFC1-F330-798CBC32B15C}"/>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2FC4CCAE-7C53-B501-0E9D-3DC945D3833B}"/>
              </a:ext>
            </a:extLst>
          </p:cNvPr>
          <p:cNvSpPr>
            <a:spLocks noGrp="1"/>
          </p:cNvSpPr>
          <p:nvPr>
            <p:ph type="sldNum" sz="quarter" idx="12"/>
          </p:nvPr>
        </p:nvSpPr>
        <p:spPr/>
        <p:txBody>
          <a:bodyPr/>
          <a:lstStyle/>
          <a:p>
            <a:fld id="{9B760F7B-44E8-4480-8E98-A0350AC505B4}" type="slidenum">
              <a:rPr lang="en-GB" smtClean="0"/>
              <a:t>80</a:t>
            </a:fld>
            <a:endParaRPr lang="en-GB"/>
          </a:p>
        </p:txBody>
      </p:sp>
      <p:sp>
        <p:nvSpPr>
          <p:cNvPr id="6" name="TextBox 5">
            <a:extLst>
              <a:ext uri="{FF2B5EF4-FFF2-40B4-BE49-F238E27FC236}">
                <a16:creationId xmlns:a16="http://schemas.microsoft.com/office/drawing/2014/main" id="{B83D845A-C945-7246-5AF2-D001589F789D}"/>
              </a:ext>
            </a:extLst>
          </p:cNvPr>
          <p:cNvSpPr txBox="1"/>
          <p:nvPr/>
        </p:nvSpPr>
        <p:spPr>
          <a:xfrm>
            <a:off x="416472" y="5233855"/>
            <a:ext cx="11359055" cy="1200329"/>
          </a:xfrm>
          <a:prstGeom prst="rect">
            <a:avLst/>
          </a:prstGeom>
          <a:noFill/>
        </p:spPr>
        <p:txBody>
          <a:bodyPr wrap="square" rtlCol="0">
            <a:spAutoFit/>
          </a:bodyPr>
          <a:lstStyle/>
          <a:p>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&lt;div style="</a:t>
            </a:r>
            <a:r>
              <a:rPr lang="en-GB" dirty="0" err="1">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outline:none</a:t>
            </a:r>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 </a:t>
            </a:r>
            <a:r>
              <a:rPr lang="en-GB" dirty="0" err="1">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tabindex</a:t>
            </a:r>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="-1"&gt;</a:t>
            </a:r>
          </a:p>
          <a:p>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  &lt;a </a:t>
            </a:r>
            <a:r>
              <a:rPr lang="en-GB" dirty="0" err="1">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href</a:t>
            </a:r>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="#main-content" class="</a:t>
            </a:r>
            <a:r>
              <a:rPr lang="en-GB" dirty="0" err="1">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page__content</a:t>
            </a:r>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-skip-link"&gt;Skip to main content&lt;/a&gt;</a:t>
            </a:r>
          </a:p>
          <a:p>
            <a:r>
              <a:rPr lang="en-GB" dirty="0">
                <a:solidFill>
                  <a:schemeClr val="accent3"/>
                </a:solidFill>
                <a:latin typeface="Cascadia Code SemiBold" panose="020B0609020000020004" pitchFamily="49" charset="0"/>
                <a:ea typeface="Cascadia Code SemiBold" panose="020B0609020000020004" pitchFamily="49" charset="0"/>
                <a:cs typeface="Cascadia Code SemiBold" panose="020B0609020000020004" pitchFamily="49" charset="0"/>
              </a:rPr>
              <a:t>&lt;/div&gt;</a:t>
            </a:r>
          </a:p>
          <a:p>
            <a:endParaRPr lang="en-GB" dirty="0"/>
          </a:p>
        </p:txBody>
      </p:sp>
    </p:spTree>
    <p:extLst>
      <p:ext uri="{BB962C8B-B14F-4D97-AF65-F5344CB8AC3E}">
        <p14:creationId xmlns:p14="http://schemas.microsoft.com/office/powerpoint/2010/main" val="1017447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19934-04DF-3047-D4C0-BB5F7B1FCA50}"/>
              </a:ext>
            </a:extLst>
          </p:cNvPr>
          <p:cNvSpPr>
            <a:spLocks noGrp="1"/>
          </p:cNvSpPr>
          <p:nvPr>
            <p:ph type="title"/>
          </p:nvPr>
        </p:nvSpPr>
        <p:spPr>
          <a:xfrm>
            <a:off x="4654296" y="329184"/>
            <a:ext cx="6894576" cy="1783080"/>
          </a:xfrm>
        </p:spPr>
        <p:txBody>
          <a:bodyPr anchor="b">
            <a:normAutofit/>
          </a:bodyPr>
          <a:lstStyle/>
          <a:p>
            <a:r>
              <a:rPr lang="en-GB" sz="5400"/>
              <a:t>Semantic html</a:t>
            </a:r>
          </a:p>
        </p:txBody>
      </p:sp>
      <p:pic>
        <p:nvPicPr>
          <p:cNvPr id="1026" name="Picture 2" descr="Scan of an Escher lithograph, showing confusing winding mazes of stairs wrapping around each other">
            <a:extLst>
              <a:ext uri="{FF2B5EF4-FFF2-40B4-BE49-F238E27FC236}">
                <a16:creationId xmlns:a16="http://schemas.microsoft.com/office/drawing/2014/main" id="{ADCA07D9-657B-5ECA-8218-2733A9528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86"/>
          <a:stretch>
            <a:fillRect/>
          </a:stretch>
        </p:blipFill>
        <p:spPr bwMode="auto">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033"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67263D-B201-A226-2EC9-BFFF0D00B998}"/>
              </a:ext>
            </a:extLst>
          </p:cNvPr>
          <p:cNvSpPr>
            <a:spLocks noGrp="1"/>
          </p:cNvSpPr>
          <p:nvPr>
            <p:ph idx="1"/>
          </p:nvPr>
        </p:nvSpPr>
        <p:spPr>
          <a:xfrm>
            <a:off x="4654296" y="2706624"/>
            <a:ext cx="6894576" cy="3483864"/>
          </a:xfrm>
        </p:spPr>
        <p:txBody>
          <a:bodyPr>
            <a:normAutofit/>
          </a:bodyPr>
          <a:lstStyle/>
          <a:p>
            <a:r>
              <a:rPr lang="en-GB" sz="2200"/>
              <a:t>HTML is the skeleton of the house</a:t>
            </a:r>
          </a:p>
          <a:p>
            <a:r>
              <a:rPr lang="en-GB" sz="2200"/>
              <a:t>Trying to navigate a website with poorly structured html is like trying to make your way through an Escher painting or a funny house filled with warped mirrors!</a:t>
            </a:r>
          </a:p>
          <a:p>
            <a:pPr lvl="1"/>
            <a:r>
              <a:rPr lang="en-GB" sz="2200"/>
              <a:t>Especially when using a screen reader or other assistive technology!</a:t>
            </a:r>
          </a:p>
          <a:p>
            <a:r>
              <a:rPr lang="en-GB" sz="2200"/>
              <a:t>Need semantic html to avoid this</a:t>
            </a:r>
          </a:p>
        </p:txBody>
      </p:sp>
      <p:sp>
        <p:nvSpPr>
          <p:cNvPr id="4" name="Footer Placeholder 3">
            <a:extLst>
              <a:ext uri="{FF2B5EF4-FFF2-40B4-BE49-F238E27FC236}">
                <a16:creationId xmlns:a16="http://schemas.microsoft.com/office/drawing/2014/main" id="{D1C70B9B-79DB-E692-7B15-F1CD0423F72E}"/>
              </a:ext>
            </a:extLst>
          </p:cNvPr>
          <p:cNvSpPr>
            <a:spLocks noGrp="1"/>
          </p:cNvSpPr>
          <p:nvPr>
            <p:ph type="ftr" sz="quarter" idx="11"/>
          </p:nvPr>
        </p:nvSpPr>
        <p:spPr>
          <a:xfrm>
            <a:off x="4654296" y="6356350"/>
            <a:ext cx="4114800" cy="365125"/>
          </a:xfrm>
        </p:spPr>
        <p:txBody>
          <a:bodyPr>
            <a:normAutofit/>
          </a:bodyPr>
          <a:lstStyle/>
          <a:p>
            <a:pPr algn="l">
              <a:spcAft>
                <a:spcPts val="600"/>
              </a:spcAft>
            </a:pPr>
            <a:r>
              <a:rPr lang="en-GB"/>
              <a:t>Web Accessibility 101</a:t>
            </a:r>
          </a:p>
        </p:txBody>
      </p:sp>
      <p:sp>
        <p:nvSpPr>
          <p:cNvPr id="5" name="Slide Number Placeholder 4">
            <a:extLst>
              <a:ext uri="{FF2B5EF4-FFF2-40B4-BE49-F238E27FC236}">
                <a16:creationId xmlns:a16="http://schemas.microsoft.com/office/drawing/2014/main" id="{EDA59BE7-5E22-BBCD-477F-205CC02B71C3}"/>
              </a:ext>
            </a:extLst>
          </p:cNvPr>
          <p:cNvSpPr>
            <a:spLocks noGrp="1"/>
          </p:cNvSpPr>
          <p:nvPr>
            <p:ph type="sldNum" sz="quarter" idx="12"/>
          </p:nvPr>
        </p:nvSpPr>
        <p:spPr>
          <a:xfrm>
            <a:off x="8610600" y="6356350"/>
            <a:ext cx="2743200" cy="365125"/>
          </a:xfrm>
        </p:spPr>
        <p:txBody>
          <a:bodyPr>
            <a:normAutofit/>
          </a:bodyPr>
          <a:lstStyle/>
          <a:p>
            <a:pPr>
              <a:spcAft>
                <a:spcPts val="600"/>
              </a:spcAft>
            </a:pPr>
            <a:fld id="{9B760F7B-44E8-4480-8E98-A0350AC505B4}" type="slidenum">
              <a:rPr lang="en-GB" smtClean="0"/>
              <a:pPr>
                <a:spcAft>
                  <a:spcPts val="600"/>
                </a:spcAft>
              </a:pPr>
              <a:t>81</a:t>
            </a:fld>
            <a:endParaRPr lang="en-GB"/>
          </a:p>
        </p:txBody>
      </p:sp>
      <p:sp>
        <p:nvSpPr>
          <p:cNvPr id="6" name="TextBox 5">
            <a:extLst>
              <a:ext uri="{FF2B5EF4-FFF2-40B4-BE49-F238E27FC236}">
                <a16:creationId xmlns:a16="http://schemas.microsoft.com/office/drawing/2014/main" id="{B48F6F7D-DB37-EF1B-C62B-32176EED3F69}"/>
              </a:ext>
            </a:extLst>
          </p:cNvPr>
          <p:cNvSpPr txBox="1"/>
          <p:nvPr/>
        </p:nvSpPr>
        <p:spPr>
          <a:xfrm>
            <a:off x="4279900" y="5556250"/>
            <a:ext cx="6286500" cy="307777"/>
          </a:xfrm>
          <a:prstGeom prst="rect">
            <a:avLst/>
          </a:prstGeom>
          <a:noFill/>
        </p:spPr>
        <p:txBody>
          <a:bodyPr wrap="square" rtlCol="0">
            <a:spAutoFit/>
          </a:bodyPr>
          <a:lstStyle/>
          <a:p>
            <a:r>
              <a:rPr lang="en-GB" sz="1400" dirty="0"/>
              <a:t>Fair use, https://en.wikipedia.org/w/index.php?curid=3475224</a:t>
            </a:r>
          </a:p>
        </p:txBody>
      </p:sp>
    </p:spTree>
    <p:extLst>
      <p:ext uri="{BB962C8B-B14F-4D97-AF65-F5344CB8AC3E}">
        <p14:creationId xmlns:p14="http://schemas.microsoft.com/office/powerpoint/2010/main" val="18660797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EEC2E-F991-616A-B068-92236D372E55}"/>
              </a:ext>
            </a:extLst>
          </p:cNvPr>
          <p:cNvSpPr>
            <a:spLocks noGrp="1"/>
          </p:cNvSpPr>
          <p:nvPr>
            <p:ph type="title"/>
          </p:nvPr>
        </p:nvSpPr>
        <p:spPr/>
        <p:txBody>
          <a:bodyPr/>
          <a:lstStyle/>
          <a:p>
            <a:r>
              <a:rPr lang="en-GB" dirty="0"/>
              <a:t>Semantic HTML</a:t>
            </a:r>
          </a:p>
        </p:txBody>
      </p:sp>
      <p:sp>
        <p:nvSpPr>
          <p:cNvPr id="3" name="Content Placeholder 2">
            <a:extLst>
              <a:ext uri="{FF2B5EF4-FFF2-40B4-BE49-F238E27FC236}">
                <a16:creationId xmlns:a16="http://schemas.microsoft.com/office/drawing/2014/main" id="{52DEF366-268A-D2F9-1CE8-7DEA1345D920}"/>
              </a:ext>
            </a:extLst>
          </p:cNvPr>
          <p:cNvSpPr>
            <a:spLocks noGrp="1"/>
          </p:cNvSpPr>
          <p:nvPr>
            <p:ph idx="1"/>
          </p:nvPr>
        </p:nvSpPr>
        <p:spPr/>
        <p:txBody>
          <a:bodyPr>
            <a:normAutofit lnSpcReduction="10000"/>
          </a:bodyPr>
          <a:lstStyle/>
          <a:p>
            <a:r>
              <a:rPr lang="en-GB" dirty="0"/>
              <a:t>Semantic elements are elements with </a:t>
            </a:r>
            <a:r>
              <a:rPr lang="en-GB" b="1" dirty="0"/>
              <a:t>defined meaning</a:t>
            </a:r>
          </a:p>
          <a:p>
            <a:r>
              <a:rPr lang="en-GB" dirty="0"/>
              <a:t>Semantic elements:</a:t>
            </a:r>
          </a:p>
          <a:p>
            <a:pPr lvl="1"/>
            <a:r>
              <a:rPr lang="en-GB" dirty="0"/>
              <a:t>&lt;</a:t>
            </a:r>
            <a:r>
              <a:rPr lang="en-GB" dirty="0" err="1"/>
              <a:t>img</a:t>
            </a:r>
            <a:r>
              <a:rPr lang="en-GB" dirty="0"/>
              <a:t>&gt;</a:t>
            </a:r>
          </a:p>
          <a:p>
            <a:pPr lvl="1"/>
            <a:r>
              <a:rPr lang="en-GB" dirty="0"/>
              <a:t>&lt;h1&gt;</a:t>
            </a:r>
          </a:p>
          <a:p>
            <a:pPr lvl="1"/>
            <a:r>
              <a:rPr lang="en-GB" dirty="0"/>
              <a:t>&lt;button&gt;</a:t>
            </a:r>
          </a:p>
          <a:p>
            <a:pPr lvl="1"/>
            <a:r>
              <a:rPr lang="en-GB" dirty="0"/>
              <a:t>&lt;select&gt;</a:t>
            </a:r>
          </a:p>
          <a:p>
            <a:pPr lvl="1"/>
            <a:r>
              <a:rPr lang="en-GB" dirty="0"/>
              <a:t>&lt;header&gt;</a:t>
            </a:r>
          </a:p>
          <a:p>
            <a:pPr lvl="1"/>
            <a:r>
              <a:rPr lang="en-GB" dirty="0"/>
              <a:t>&lt;nav&gt;</a:t>
            </a:r>
          </a:p>
          <a:p>
            <a:r>
              <a:rPr lang="en-GB" dirty="0"/>
              <a:t>Non-semantic elements:</a:t>
            </a:r>
          </a:p>
          <a:p>
            <a:pPr lvl="1"/>
            <a:r>
              <a:rPr lang="en-GB" dirty="0"/>
              <a:t>&lt;div&gt;</a:t>
            </a:r>
          </a:p>
          <a:p>
            <a:pPr lvl="1"/>
            <a:r>
              <a:rPr lang="en-GB" dirty="0"/>
              <a:t>&lt;span&gt;</a:t>
            </a:r>
          </a:p>
        </p:txBody>
      </p:sp>
      <p:sp>
        <p:nvSpPr>
          <p:cNvPr id="4" name="Footer Placeholder 3">
            <a:extLst>
              <a:ext uri="{FF2B5EF4-FFF2-40B4-BE49-F238E27FC236}">
                <a16:creationId xmlns:a16="http://schemas.microsoft.com/office/drawing/2014/main" id="{247FC023-97C7-0355-EFE8-6DF40062F3A4}"/>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A70CB3AE-151D-2622-2A5D-52369F3B1982}"/>
              </a:ext>
            </a:extLst>
          </p:cNvPr>
          <p:cNvSpPr>
            <a:spLocks noGrp="1"/>
          </p:cNvSpPr>
          <p:nvPr>
            <p:ph type="sldNum" sz="quarter" idx="12"/>
          </p:nvPr>
        </p:nvSpPr>
        <p:spPr/>
        <p:txBody>
          <a:bodyPr/>
          <a:lstStyle/>
          <a:p>
            <a:fld id="{9B760F7B-44E8-4480-8E98-A0350AC505B4}" type="slidenum">
              <a:rPr lang="en-GB" smtClean="0"/>
              <a:t>82</a:t>
            </a:fld>
            <a:endParaRPr lang="en-GB" dirty="0"/>
          </a:p>
        </p:txBody>
      </p:sp>
      <p:sp>
        <p:nvSpPr>
          <p:cNvPr id="6" name="Rectangle 5">
            <a:extLst>
              <a:ext uri="{FF2B5EF4-FFF2-40B4-BE49-F238E27FC236}">
                <a16:creationId xmlns:a16="http://schemas.microsoft.com/office/drawing/2014/main" id="{CA471071-2E86-69BB-C3FB-00607F24FA00}"/>
              </a:ext>
            </a:extLst>
          </p:cNvPr>
          <p:cNvSpPr/>
          <p:nvPr/>
        </p:nvSpPr>
        <p:spPr>
          <a:xfrm>
            <a:off x="7633006" y="4584701"/>
            <a:ext cx="4546294" cy="2286000"/>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dirty="0">
                <a:solidFill>
                  <a:schemeClr val="accent3">
                    <a:lumMod val="50000"/>
                  </a:schemeClr>
                </a:solidFill>
              </a:rPr>
              <a:t>Related reading:</a:t>
            </a:r>
          </a:p>
          <a:p>
            <a:pPr marL="285750" indent="-285750">
              <a:buFont typeface="Arial" panose="020B0604020202020204" pitchFamily="34" charset="0"/>
              <a:buChar char="•"/>
            </a:pPr>
            <a:r>
              <a:rPr lang="en-GB" sz="2000" dirty="0">
                <a:solidFill>
                  <a:schemeClr val="accent3">
                    <a:lumMod val="50000"/>
                  </a:schemeClr>
                </a:solidFill>
                <a:hlinkClick r:id="rId2"/>
              </a:rPr>
              <a:t>HTML Semantic Elements</a:t>
            </a:r>
            <a:endParaRPr lang="en-GB" sz="2000" dirty="0">
              <a:solidFill>
                <a:schemeClr val="accent3">
                  <a:lumMod val="50000"/>
                </a:schemeClr>
              </a:solidFill>
            </a:endParaRPr>
          </a:p>
          <a:p>
            <a:pPr marL="285750" indent="-285750">
              <a:buFont typeface="Arial" panose="020B0604020202020204" pitchFamily="34" charset="0"/>
              <a:buChar char="•"/>
            </a:pPr>
            <a:r>
              <a:rPr lang="en-GB" sz="2000" dirty="0">
                <a:solidFill>
                  <a:schemeClr val="accent3">
                    <a:lumMod val="50000"/>
                  </a:schemeClr>
                </a:solidFill>
                <a:hlinkClick r:id="rId3"/>
              </a:rPr>
              <a:t>Semantic HTML</a:t>
            </a:r>
            <a:endParaRPr lang="en-GB" sz="2000" dirty="0">
              <a:solidFill>
                <a:schemeClr val="accent3">
                  <a:lumMod val="50000"/>
                </a:schemeClr>
              </a:solidFill>
            </a:endParaRPr>
          </a:p>
        </p:txBody>
      </p:sp>
    </p:spTree>
    <p:extLst>
      <p:ext uri="{BB962C8B-B14F-4D97-AF65-F5344CB8AC3E}">
        <p14:creationId xmlns:p14="http://schemas.microsoft.com/office/powerpoint/2010/main" val="986058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E06D8-4D0B-0840-0358-F6AA6CDFCCC5}"/>
              </a:ext>
            </a:extLst>
          </p:cNvPr>
          <p:cNvSpPr>
            <a:spLocks noGrp="1"/>
          </p:cNvSpPr>
          <p:nvPr>
            <p:ph type="title"/>
          </p:nvPr>
        </p:nvSpPr>
        <p:spPr/>
        <p:txBody>
          <a:bodyPr/>
          <a:lstStyle/>
          <a:p>
            <a:r>
              <a:rPr lang="en-GB" dirty="0"/>
              <a:t>Semantic HTML</a:t>
            </a:r>
          </a:p>
        </p:txBody>
      </p:sp>
      <p:sp>
        <p:nvSpPr>
          <p:cNvPr id="3" name="Content Placeholder 2">
            <a:extLst>
              <a:ext uri="{FF2B5EF4-FFF2-40B4-BE49-F238E27FC236}">
                <a16:creationId xmlns:a16="http://schemas.microsoft.com/office/drawing/2014/main" id="{ECF71CA8-45FD-4A6B-0D3D-9C92892A94D2}"/>
              </a:ext>
            </a:extLst>
          </p:cNvPr>
          <p:cNvSpPr>
            <a:spLocks noGrp="1"/>
          </p:cNvSpPr>
          <p:nvPr>
            <p:ph idx="1"/>
          </p:nvPr>
        </p:nvSpPr>
        <p:spPr/>
        <p:txBody>
          <a:bodyPr/>
          <a:lstStyle/>
          <a:p>
            <a:r>
              <a:rPr lang="en-GB" dirty="0"/>
              <a:t>Use pre-designed, standard buttons</a:t>
            </a:r>
          </a:p>
          <a:p>
            <a:pPr lvl="1"/>
            <a:r>
              <a:rPr lang="en-GB" dirty="0"/>
              <a:t>Users know what to expect, how to interact with them</a:t>
            </a:r>
          </a:p>
          <a:p>
            <a:pPr lvl="1"/>
            <a:r>
              <a:rPr lang="en-GB" dirty="0"/>
              <a:t>Less likely to fail basic accessibility guidelines</a:t>
            </a:r>
          </a:p>
          <a:p>
            <a:r>
              <a:rPr lang="en-GB" dirty="0"/>
              <a:t>Ensure that you assign labels where required</a:t>
            </a:r>
          </a:p>
          <a:p>
            <a:r>
              <a:rPr lang="en-GB" dirty="0"/>
              <a:t>Check that your Python or R code is outputting sensible HTML</a:t>
            </a:r>
          </a:p>
          <a:p>
            <a:pPr lvl="1"/>
            <a:r>
              <a:rPr lang="en-GB" dirty="0"/>
              <a:t>Sometimes there can be issues with inputs/interactive elements</a:t>
            </a:r>
          </a:p>
        </p:txBody>
      </p:sp>
      <p:sp>
        <p:nvSpPr>
          <p:cNvPr id="4" name="Footer Placeholder 3">
            <a:extLst>
              <a:ext uri="{FF2B5EF4-FFF2-40B4-BE49-F238E27FC236}">
                <a16:creationId xmlns:a16="http://schemas.microsoft.com/office/drawing/2014/main" id="{7403C142-6832-0789-EA52-086C15FD1B8A}"/>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310257EF-6E92-B0A0-C005-907DEE64F6AF}"/>
              </a:ext>
            </a:extLst>
          </p:cNvPr>
          <p:cNvSpPr>
            <a:spLocks noGrp="1"/>
          </p:cNvSpPr>
          <p:nvPr>
            <p:ph type="sldNum" sz="quarter" idx="12"/>
          </p:nvPr>
        </p:nvSpPr>
        <p:spPr/>
        <p:txBody>
          <a:bodyPr/>
          <a:lstStyle/>
          <a:p>
            <a:fld id="{9B760F7B-44E8-4480-8E98-A0350AC505B4}" type="slidenum">
              <a:rPr lang="en-GB" smtClean="0"/>
              <a:t>83</a:t>
            </a:fld>
            <a:endParaRPr lang="en-GB"/>
          </a:p>
        </p:txBody>
      </p:sp>
    </p:spTree>
    <p:extLst>
      <p:ext uri="{BB962C8B-B14F-4D97-AF65-F5344CB8AC3E}">
        <p14:creationId xmlns:p14="http://schemas.microsoft.com/office/powerpoint/2010/main" val="10820764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E1C83-1206-67FB-1BB7-40A25E3131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CFC869-B504-246F-1255-005C870DBB39}"/>
              </a:ext>
            </a:extLst>
          </p:cNvPr>
          <p:cNvSpPr>
            <a:spLocks noGrp="1"/>
          </p:cNvSpPr>
          <p:nvPr>
            <p:ph type="title"/>
          </p:nvPr>
        </p:nvSpPr>
        <p:spPr/>
        <p:txBody>
          <a:bodyPr/>
          <a:lstStyle/>
          <a:p>
            <a:r>
              <a:rPr lang="en-GB"/>
              <a:t>Making sure your content is </a:t>
            </a:r>
            <a:r>
              <a:rPr lang="en-GB" b="1"/>
              <a:t>understandable</a:t>
            </a:r>
            <a:endParaRPr lang="en-GB"/>
          </a:p>
        </p:txBody>
      </p:sp>
      <p:sp>
        <p:nvSpPr>
          <p:cNvPr id="3" name="Content Placeholder 2">
            <a:extLst>
              <a:ext uri="{FF2B5EF4-FFF2-40B4-BE49-F238E27FC236}">
                <a16:creationId xmlns:a16="http://schemas.microsoft.com/office/drawing/2014/main" id="{DBD04C09-92F0-22BF-B4B2-CE1F6822EC1C}"/>
              </a:ext>
            </a:extLst>
          </p:cNvPr>
          <p:cNvSpPr>
            <a:spLocks noGrp="1"/>
          </p:cNvSpPr>
          <p:nvPr>
            <p:ph idx="1"/>
          </p:nvPr>
        </p:nvSpPr>
        <p:spPr/>
        <p:txBody>
          <a:bodyPr/>
          <a:lstStyle/>
          <a:p>
            <a:r>
              <a:rPr lang="en-GB" dirty="0"/>
              <a:t>Semantic HTML</a:t>
            </a:r>
          </a:p>
          <a:p>
            <a:r>
              <a:rPr lang="en-GB" dirty="0"/>
              <a:t>Logical choices for design</a:t>
            </a:r>
          </a:p>
          <a:p>
            <a:r>
              <a:rPr lang="en-GB" dirty="0"/>
              <a:t>Sensible alt-text</a:t>
            </a:r>
          </a:p>
          <a:p>
            <a:r>
              <a:rPr lang="en-GB" dirty="0"/>
              <a:t>Alternative formats</a:t>
            </a:r>
          </a:p>
          <a:p>
            <a:r>
              <a:rPr lang="en-GB" dirty="0"/>
              <a:t>Link names</a:t>
            </a:r>
          </a:p>
          <a:p>
            <a:endParaRPr lang="en-GB" dirty="0"/>
          </a:p>
          <a:p>
            <a:pPr marL="0" indent="0">
              <a:buNone/>
            </a:pPr>
            <a:r>
              <a:rPr lang="en-GB" dirty="0"/>
              <a:t>We’ve already solved a lot of these issues in the P and O sections!</a:t>
            </a:r>
          </a:p>
          <a:p>
            <a:endParaRPr lang="en-GB" dirty="0"/>
          </a:p>
        </p:txBody>
      </p:sp>
      <p:sp>
        <p:nvSpPr>
          <p:cNvPr id="4" name="Footer Placeholder 3">
            <a:extLst>
              <a:ext uri="{FF2B5EF4-FFF2-40B4-BE49-F238E27FC236}">
                <a16:creationId xmlns:a16="http://schemas.microsoft.com/office/drawing/2014/main" id="{AA061E7E-C60E-0CEB-0AEB-3E7CB350C955}"/>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011D0B88-4393-F12D-51D5-9413269C9564}"/>
              </a:ext>
            </a:extLst>
          </p:cNvPr>
          <p:cNvSpPr>
            <a:spLocks noGrp="1"/>
          </p:cNvSpPr>
          <p:nvPr>
            <p:ph type="sldNum" sz="quarter" idx="12"/>
          </p:nvPr>
        </p:nvSpPr>
        <p:spPr/>
        <p:txBody>
          <a:bodyPr/>
          <a:lstStyle/>
          <a:p>
            <a:fld id="{9B760F7B-44E8-4480-8E98-A0350AC505B4}" type="slidenum">
              <a:rPr lang="en-GB" smtClean="0"/>
              <a:t>84</a:t>
            </a:fld>
            <a:endParaRPr lang="en-GB"/>
          </a:p>
        </p:txBody>
      </p:sp>
    </p:spTree>
    <p:extLst>
      <p:ext uri="{BB962C8B-B14F-4D97-AF65-F5344CB8AC3E}">
        <p14:creationId xmlns:p14="http://schemas.microsoft.com/office/powerpoint/2010/main" val="28879859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E8FE8-EC5E-3281-DC2C-A3955F3334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5994B-3D12-1E5B-6FCB-E6A75683A462}"/>
              </a:ext>
            </a:extLst>
          </p:cNvPr>
          <p:cNvSpPr>
            <a:spLocks noGrp="1"/>
          </p:cNvSpPr>
          <p:nvPr>
            <p:ph type="title"/>
          </p:nvPr>
        </p:nvSpPr>
        <p:spPr/>
        <p:txBody>
          <a:bodyPr/>
          <a:lstStyle/>
          <a:p>
            <a:r>
              <a:rPr lang="en-GB" dirty="0"/>
              <a:t>Semantic HTML</a:t>
            </a:r>
          </a:p>
        </p:txBody>
      </p:sp>
      <p:sp>
        <p:nvSpPr>
          <p:cNvPr id="3" name="Content Placeholder 2">
            <a:extLst>
              <a:ext uri="{FF2B5EF4-FFF2-40B4-BE49-F238E27FC236}">
                <a16:creationId xmlns:a16="http://schemas.microsoft.com/office/drawing/2014/main" id="{BA296A0A-FDC3-8EC4-9690-AC085CF31DE2}"/>
              </a:ext>
            </a:extLst>
          </p:cNvPr>
          <p:cNvSpPr>
            <a:spLocks noGrp="1"/>
          </p:cNvSpPr>
          <p:nvPr>
            <p:ph idx="1"/>
          </p:nvPr>
        </p:nvSpPr>
        <p:spPr/>
        <p:txBody>
          <a:bodyPr/>
          <a:lstStyle/>
          <a:p>
            <a:r>
              <a:rPr lang="en-GB" dirty="0"/>
              <a:t>Use heading levels as actual heading levels, not aesthetic choices!</a:t>
            </a:r>
          </a:p>
          <a:p>
            <a:pPr lvl="1"/>
            <a:r>
              <a:rPr lang="en-GB" dirty="0"/>
              <a:t>Use H1, H2, H3 etc. in order to denote main headings, sub-, and sub-sub-headings</a:t>
            </a:r>
          </a:p>
          <a:p>
            <a:pPr lvl="1"/>
            <a:r>
              <a:rPr lang="en-GB" dirty="0"/>
              <a:t>Use CSS to style text for emphasis, </a:t>
            </a:r>
            <a:r>
              <a:rPr lang="en-GB" i="1" dirty="0"/>
              <a:t>not</a:t>
            </a:r>
            <a:r>
              <a:rPr lang="en-GB" dirty="0"/>
              <a:t> heading tags!</a:t>
            </a:r>
          </a:p>
          <a:p>
            <a:r>
              <a:rPr lang="en-GB" dirty="0"/>
              <a:t>Organise the flow of your content sensibly</a:t>
            </a:r>
          </a:p>
          <a:p>
            <a:pPr lvl="1"/>
            <a:r>
              <a:rPr lang="en-GB" dirty="0"/>
              <a:t>Use main, body, aside etc. tags</a:t>
            </a:r>
          </a:p>
          <a:p>
            <a:pPr lvl="1"/>
            <a:r>
              <a:rPr lang="en-GB" dirty="0"/>
              <a:t>If designing on a grid, make sure the html order makes sense (as opposed to only making sense when arranged with CSS)</a:t>
            </a:r>
          </a:p>
          <a:p>
            <a:endParaRPr lang="en-GB" dirty="0"/>
          </a:p>
        </p:txBody>
      </p:sp>
      <p:sp>
        <p:nvSpPr>
          <p:cNvPr id="4" name="Footer Placeholder 3">
            <a:extLst>
              <a:ext uri="{FF2B5EF4-FFF2-40B4-BE49-F238E27FC236}">
                <a16:creationId xmlns:a16="http://schemas.microsoft.com/office/drawing/2014/main" id="{09A7D318-7CAE-01B6-8EA0-6D3FF001EA0C}"/>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8C71DEB8-DC85-3E4D-5424-D6F713995B60}"/>
              </a:ext>
            </a:extLst>
          </p:cNvPr>
          <p:cNvSpPr>
            <a:spLocks noGrp="1"/>
          </p:cNvSpPr>
          <p:nvPr>
            <p:ph type="sldNum" sz="quarter" idx="12"/>
          </p:nvPr>
        </p:nvSpPr>
        <p:spPr/>
        <p:txBody>
          <a:bodyPr/>
          <a:lstStyle/>
          <a:p>
            <a:fld id="{9B760F7B-44E8-4480-8E98-A0350AC505B4}" type="slidenum">
              <a:rPr lang="en-GB" smtClean="0"/>
              <a:t>85</a:t>
            </a:fld>
            <a:endParaRPr lang="en-GB"/>
          </a:p>
        </p:txBody>
      </p:sp>
    </p:spTree>
    <p:extLst>
      <p:ext uri="{BB962C8B-B14F-4D97-AF65-F5344CB8AC3E}">
        <p14:creationId xmlns:p14="http://schemas.microsoft.com/office/powerpoint/2010/main" val="2726690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37B31-CE93-6308-4120-332ED807A219}"/>
              </a:ext>
            </a:extLst>
          </p:cNvPr>
          <p:cNvSpPr>
            <a:spLocks noGrp="1"/>
          </p:cNvSpPr>
          <p:nvPr>
            <p:ph type="title"/>
          </p:nvPr>
        </p:nvSpPr>
        <p:spPr/>
        <p:txBody>
          <a:bodyPr/>
          <a:lstStyle/>
          <a:p>
            <a:r>
              <a:rPr lang="en-GB" dirty="0"/>
              <a:t>Sensible alt-text</a:t>
            </a:r>
          </a:p>
        </p:txBody>
      </p:sp>
      <p:sp>
        <p:nvSpPr>
          <p:cNvPr id="3" name="Content Placeholder 2">
            <a:extLst>
              <a:ext uri="{FF2B5EF4-FFF2-40B4-BE49-F238E27FC236}">
                <a16:creationId xmlns:a16="http://schemas.microsoft.com/office/drawing/2014/main" id="{3F64F059-637A-93AC-3EDE-52CE62F46B3F}"/>
              </a:ext>
            </a:extLst>
          </p:cNvPr>
          <p:cNvSpPr>
            <a:spLocks noGrp="1"/>
          </p:cNvSpPr>
          <p:nvPr>
            <p:ph idx="1"/>
          </p:nvPr>
        </p:nvSpPr>
        <p:spPr/>
        <p:txBody>
          <a:bodyPr/>
          <a:lstStyle/>
          <a:p>
            <a:r>
              <a:rPr lang="en-GB" dirty="0"/>
              <a:t>Outside of purely technical descriptions, alt text should also help the user understand the topic</a:t>
            </a:r>
          </a:p>
          <a:p>
            <a:pPr lvl="1"/>
            <a:r>
              <a:rPr lang="en-GB" dirty="0"/>
              <a:t>Describe the patterns seen – what are the key take-aways</a:t>
            </a:r>
          </a:p>
          <a:p>
            <a:r>
              <a:rPr lang="en-GB" dirty="0"/>
              <a:t>Instead of focusing on aesthetic choices, ensure the message is understandable</a:t>
            </a:r>
          </a:p>
          <a:p>
            <a:r>
              <a:rPr lang="en-GB" dirty="0"/>
              <a:t>Use unambiguous, clear language</a:t>
            </a:r>
          </a:p>
        </p:txBody>
      </p:sp>
      <p:sp>
        <p:nvSpPr>
          <p:cNvPr id="4" name="Footer Placeholder 3">
            <a:extLst>
              <a:ext uri="{FF2B5EF4-FFF2-40B4-BE49-F238E27FC236}">
                <a16:creationId xmlns:a16="http://schemas.microsoft.com/office/drawing/2014/main" id="{C767E487-2ED0-F9A7-869D-793E93AB0DE2}"/>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D538A99C-9A41-90EB-A71D-72CD5F17043B}"/>
              </a:ext>
            </a:extLst>
          </p:cNvPr>
          <p:cNvSpPr>
            <a:spLocks noGrp="1"/>
          </p:cNvSpPr>
          <p:nvPr>
            <p:ph type="sldNum" sz="quarter" idx="12"/>
          </p:nvPr>
        </p:nvSpPr>
        <p:spPr/>
        <p:txBody>
          <a:bodyPr/>
          <a:lstStyle/>
          <a:p>
            <a:fld id="{9B760F7B-44E8-4480-8E98-A0350AC505B4}" type="slidenum">
              <a:rPr lang="en-GB" smtClean="0"/>
              <a:t>86</a:t>
            </a:fld>
            <a:endParaRPr lang="en-GB"/>
          </a:p>
        </p:txBody>
      </p:sp>
    </p:spTree>
    <p:extLst>
      <p:ext uri="{BB962C8B-B14F-4D97-AF65-F5344CB8AC3E}">
        <p14:creationId xmlns:p14="http://schemas.microsoft.com/office/powerpoint/2010/main" val="9220285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4862D-1B33-339E-90BB-12C038BEA66B}"/>
              </a:ext>
            </a:extLst>
          </p:cNvPr>
          <p:cNvSpPr>
            <a:spLocks noGrp="1"/>
          </p:cNvSpPr>
          <p:nvPr>
            <p:ph type="title"/>
          </p:nvPr>
        </p:nvSpPr>
        <p:spPr/>
        <p:txBody>
          <a:bodyPr/>
          <a:lstStyle/>
          <a:p>
            <a:r>
              <a:rPr lang="en-GB" dirty="0"/>
              <a:t>Alternative formats</a:t>
            </a:r>
          </a:p>
        </p:txBody>
      </p:sp>
      <p:sp>
        <p:nvSpPr>
          <p:cNvPr id="3" name="Content Placeholder 2">
            <a:extLst>
              <a:ext uri="{FF2B5EF4-FFF2-40B4-BE49-F238E27FC236}">
                <a16:creationId xmlns:a16="http://schemas.microsoft.com/office/drawing/2014/main" id="{C1CB1AAC-428C-7777-30F6-C27F2EDBE502}"/>
              </a:ext>
            </a:extLst>
          </p:cNvPr>
          <p:cNvSpPr>
            <a:spLocks noGrp="1"/>
          </p:cNvSpPr>
          <p:nvPr>
            <p:ph idx="1"/>
          </p:nvPr>
        </p:nvSpPr>
        <p:spPr/>
        <p:txBody>
          <a:bodyPr/>
          <a:lstStyle/>
          <a:p>
            <a:r>
              <a:rPr lang="en-GB" dirty="0"/>
              <a:t>We briefly covered this before, but…</a:t>
            </a:r>
          </a:p>
          <a:p>
            <a:r>
              <a:rPr lang="en-GB" dirty="0"/>
              <a:t>Is an image or graphic really the best choice?</a:t>
            </a:r>
          </a:p>
          <a:p>
            <a:r>
              <a:rPr lang="en-GB" dirty="0"/>
              <a:t>Would a more accessible alternative actually be better?</a:t>
            </a:r>
          </a:p>
          <a:p>
            <a:r>
              <a:rPr lang="en-GB" dirty="0"/>
              <a:t>Can a user fully understand the content from an alternative format?</a:t>
            </a:r>
          </a:p>
        </p:txBody>
      </p:sp>
      <p:sp>
        <p:nvSpPr>
          <p:cNvPr id="4" name="Footer Placeholder 3">
            <a:extLst>
              <a:ext uri="{FF2B5EF4-FFF2-40B4-BE49-F238E27FC236}">
                <a16:creationId xmlns:a16="http://schemas.microsoft.com/office/drawing/2014/main" id="{95237B53-4754-0536-ACCA-5BB37E4E8587}"/>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457C2095-EE44-82A4-ABC3-9419EE6F457D}"/>
              </a:ext>
            </a:extLst>
          </p:cNvPr>
          <p:cNvSpPr>
            <a:spLocks noGrp="1"/>
          </p:cNvSpPr>
          <p:nvPr>
            <p:ph type="sldNum" sz="quarter" idx="12"/>
          </p:nvPr>
        </p:nvSpPr>
        <p:spPr/>
        <p:txBody>
          <a:bodyPr/>
          <a:lstStyle/>
          <a:p>
            <a:fld id="{9B760F7B-44E8-4480-8E98-A0350AC505B4}" type="slidenum">
              <a:rPr lang="en-GB" smtClean="0"/>
              <a:t>87</a:t>
            </a:fld>
            <a:endParaRPr lang="en-GB"/>
          </a:p>
        </p:txBody>
      </p:sp>
    </p:spTree>
    <p:extLst>
      <p:ext uri="{BB962C8B-B14F-4D97-AF65-F5344CB8AC3E}">
        <p14:creationId xmlns:p14="http://schemas.microsoft.com/office/powerpoint/2010/main" val="6151337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8C337-0C2D-B766-F1A1-87479370D357}"/>
              </a:ext>
            </a:extLst>
          </p:cNvPr>
          <p:cNvSpPr>
            <a:spLocks noGrp="1"/>
          </p:cNvSpPr>
          <p:nvPr>
            <p:ph type="title"/>
          </p:nvPr>
        </p:nvSpPr>
        <p:spPr/>
        <p:txBody>
          <a:bodyPr/>
          <a:lstStyle/>
          <a:p>
            <a:r>
              <a:rPr lang="en-GB" dirty="0"/>
              <a:t>Link names</a:t>
            </a:r>
          </a:p>
        </p:txBody>
      </p:sp>
      <p:sp>
        <p:nvSpPr>
          <p:cNvPr id="3" name="Content Placeholder 2">
            <a:extLst>
              <a:ext uri="{FF2B5EF4-FFF2-40B4-BE49-F238E27FC236}">
                <a16:creationId xmlns:a16="http://schemas.microsoft.com/office/drawing/2014/main" id="{557C2745-29BA-F2E6-BC04-EB84B08C3284}"/>
              </a:ext>
            </a:extLst>
          </p:cNvPr>
          <p:cNvSpPr>
            <a:spLocks noGrp="1"/>
          </p:cNvSpPr>
          <p:nvPr>
            <p:ph idx="1"/>
          </p:nvPr>
        </p:nvSpPr>
        <p:spPr>
          <a:xfrm>
            <a:off x="838200" y="1825625"/>
            <a:ext cx="10515600" cy="4667250"/>
          </a:xfrm>
        </p:spPr>
        <p:txBody>
          <a:bodyPr>
            <a:normAutofit fontScale="92500" lnSpcReduction="10000"/>
          </a:bodyPr>
          <a:lstStyle/>
          <a:p>
            <a:r>
              <a:rPr lang="en-GB" dirty="0"/>
              <a:t>Link text should make sense when read out of context</a:t>
            </a:r>
          </a:p>
          <a:p>
            <a:pPr lvl="1"/>
            <a:r>
              <a:rPr lang="en-GB" dirty="0"/>
              <a:t>Screen reader or keyboard navigation users will often skip from link to link or experience all links on the page in a list format</a:t>
            </a:r>
          </a:p>
          <a:p>
            <a:r>
              <a:rPr lang="en-GB" dirty="0"/>
              <a:t>Examples to avoid (underlined words are the link)</a:t>
            </a:r>
          </a:p>
          <a:p>
            <a:pPr lvl="1"/>
            <a:r>
              <a:rPr lang="en-GB" u="sng" dirty="0"/>
              <a:t>Read more</a:t>
            </a:r>
          </a:p>
          <a:p>
            <a:pPr lvl="1"/>
            <a:r>
              <a:rPr lang="en-GB" dirty="0"/>
              <a:t>Click </a:t>
            </a:r>
            <a:r>
              <a:rPr lang="en-GB" u="sng" dirty="0"/>
              <a:t>here</a:t>
            </a:r>
            <a:r>
              <a:rPr lang="en-GB" dirty="0"/>
              <a:t> to read our docs</a:t>
            </a:r>
          </a:p>
          <a:p>
            <a:pPr lvl="1"/>
            <a:r>
              <a:rPr lang="en-GB" u="sng" dirty="0"/>
              <a:t>Studies</a:t>
            </a:r>
            <a:r>
              <a:rPr lang="en-GB" dirty="0"/>
              <a:t> show that x, y, z…</a:t>
            </a:r>
          </a:p>
          <a:p>
            <a:pPr lvl="1"/>
            <a:r>
              <a:rPr lang="en-GB" dirty="0"/>
              <a:t>Read through some </a:t>
            </a:r>
            <a:r>
              <a:rPr lang="en-GB" u="sng" dirty="0"/>
              <a:t>examples</a:t>
            </a:r>
          </a:p>
          <a:p>
            <a:r>
              <a:rPr lang="en-GB" dirty="0"/>
              <a:t>Better links:</a:t>
            </a:r>
          </a:p>
          <a:p>
            <a:pPr lvl="1"/>
            <a:r>
              <a:rPr lang="en-GB" u="sng" dirty="0"/>
              <a:t>Read more about X</a:t>
            </a:r>
          </a:p>
          <a:p>
            <a:pPr lvl="1"/>
            <a:r>
              <a:rPr lang="en-GB" u="sng" dirty="0"/>
              <a:t>Read our docs</a:t>
            </a:r>
          </a:p>
          <a:p>
            <a:pPr lvl="1"/>
            <a:r>
              <a:rPr lang="en-GB" u="sng" dirty="0"/>
              <a:t>Browse examples of x, y, z…</a:t>
            </a:r>
          </a:p>
          <a:p>
            <a:pPr lvl="1"/>
            <a:r>
              <a:rPr lang="en-GB" u="sng" dirty="0"/>
              <a:t>Studies show x, y, z</a:t>
            </a:r>
          </a:p>
          <a:p>
            <a:endParaRPr lang="en-GB" dirty="0"/>
          </a:p>
        </p:txBody>
      </p:sp>
      <p:sp>
        <p:nvSpPr>
          <p:cNvPr id="4" name="Footer Placeholder 3">
            <a:extLst>
              <a:ext uri="{FF2B5EF4-FFF2-40B4-BE49-F238E27FC236}">
                <a16:creationId xmlns:a16="http://schemas.microsoft.com/office/drawing/2014/main" id="{1D764A94-CA57-AF2B-8864-6C77B9D84E60}"/>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F63203FB-3591-B74E-4594-DAC82EC80753}"/>
              </a:ext>
            </a:extLst>
          </p:cNvPr>
          <p:cNvSpPr>
            <a:spLocks noGrp="1"/>
          </p:cNvSpPr>
          <p:nvPr>
            <p:ph type="sldNum" sz="quarter" idx="12"/>
          </p:nvPr>
        </p:nvSpPr>
        <p:spPr/>
        <p:txBody>
          <a:bodyPr/>
          <a:lstStyle/>
          <a:p>
            <a:fld id="{9B760F7B-44E8-4480-8E98-A0350AC505B4}" type="slidenum">
              <a:rPr lang="en-GB" smtClean="0"/>
              <a:t>88</a:t>
            </a:fld>
            <a:endParaRPr lang="en-GB"/>
          </a:p>
        </p:txBody>
      </p:sp>
    </p:spTree>
    <p:extLst>
      <p:ext uri="{BB962C8B-B14F-4D97-AF65-F5344CB8AC3E}">
        <p14:creationId xmlns:p14="http://schemas.microsoft.com/office/powerpoint/2010/main" val="25166628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C2116-D6F9-BD05-2632-A3191191C9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6F714-BC48-E8DF-BB75-E5485DA30032}"/>
              </a:ext>
            </a:extLst>
          </p:cNvPr>
          <p:cNvSpPr>
            <a:spLocks noGrp="1"/>
          </p:cNvSpPr>
          <p:nvPr>
            <p:ph type="title"/>
          </p:nvPr>
        </p:nvSpPr>
        <p:spPr/>
        <p:txBody>
          <a:bodyPr/>
          <a:lstStyle/>
          <a:p>
            <a:r>
              <a:rPr lang="en-GB"/>
              <a:t>Making sure your content is </a:t>
            </a:r>
            <a:r>
              <a:rPr lang="en-GB" b="1"/>
              <a:t>robust</a:t>
            </a:r>
            <a:endParaRPr lang="en-GB"/>
          </a:p>
        </p:txBody>
      </p:sp>
      <p:sp>
        <p:nvSpPr>
          <p:cNvPr id="3" name="Content Placeholder 2">
            <a:extLst>
              <a:ext uri="{FF2B5EF4-FFF2-40B4-BE49-F238E27FC236}">
                <a16:creationId xmlns:a16="http://schemas.microsoft.com/office/drawing/2014/main" id="{8756EC6B-C412-5C5F-51B8-0E08DB900762}"/>
              </a:ext>
            </a:extLst>
          </p:cNvPr>
          <p:cNvSpPr>
            <a:spLocks noGrp="1"/>
          </p:cNvSpPr>
          <p:nvPr>
            <p:ph idx="1"/>
          </p:nvPr>
        </p:nvSpPr>
        <p:spPr/>
        <p:txBody>
          <a:bodyPr/>
          <a:lstStyle/>
          <a:p>
            <a:r>
              <a:rPr lang="en-GB"/>
              <a:t>Custom functions vs. semantic HTML</a:t>
            </a:r>
          </a:p>
          <a:p>
            <a:r>
              <a:rPr lang="en-GB"/>
              <a:t>Does it require a special piece of tech to work?</a:t>
            </a:r>
          </a:p>
          <a:p>
            <a:endParaRPr lang="en-GB"/>
          </a:p>
        </p:txBody>
      </p:sp>
      <p:sp>
        <p:nvSpPr>
          <p:cNvPr id="4" name="Footer Placeholder 3">
            <a:extLst>
              <a:ext uri="{FF2B5EF4-FFF2-40B4-BE49-F238E27FC236}">
                <a16:creationId xmlns:a16="http://schemas.microsoft.com/office/drawing/2014/main" id="{0386367B-0911-300B-3BE5-EBD18FBA634C}"/>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E1C00E22-9D68-D071-3F8A-46216517C63D}"/>
              </a:ext>
            </a:extLst>
          </p:cNvPr>
          <p:cNvSpPr>
            <a:spLocks noGrp="1"/>
          </p:cNvSpPr>
          <p:nvPr>
            <p:ph type="sldNum" sz="quarter" idx="12"/>
          </p:nvPr>
        </p:nvSpPr>
        <p:spPr/>
        <p:txBody>
          <a:bodyPr/>
          <a:lstStyle/>
          <a:p>
            <a:fld id="{9B760F7B-44E8-4480-8E98-A0350AC505B4}" type="slidenum">
              <a:rPr lang="en-GB" smtClean="0"/>
              <a:t>89</a:t>
            </a:fld>
            <a:endParaRPr lang="en-GB"/>
          </a:p>
        </p:txBody>
      </p:sp>
    </p:spTree>
    <p:extLst>
      <p:ext uri="{BB962C8B-B14F-4D97-AF65-F5344CB8AC3E}">
        <p14:creationId xmlns:p14="http://schemas.microsoft.com/office/powerpoint/2010/main" val="1139433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D9100-C021-389D-442E-E9D93C248DD4}"/>
              </a:ext>
            </a:extLst>
          </p:cNvPr>
          <p:cNvSpPr>
            <a:spLocks noGrp="1"/>
          </p:cNvSpPr>
          <p:nvPr>
            <p:ph type="title"/>
          </p:nvPr>
        </p:nvSpPr>
        <p:spPr/>
        <p:txBody>
          <a:bodyPr/>
          <a:lstStyle/>
          <a:p>
            <a:r>
              <a:rPr lang="en-GB"/>
              <a:t>Workshop content</a:t>
            </a:r>
          </a:p>
        </p:txBody>
      </p:sp>
      <p:sp>
        <p:nvSpPr>
          <p:cNvPr id="3" name="Content Placeholder 2">
            <a:extLst>
              <a:ext uri="{FF2B5EF4-FFF2-40B4-BE49-F238E27FC236}">
                <a16:creationId xmlns:a16="http://schemas.microsoft.com/office/drawing/2014/main" id="{C46711FB-DC67-912C-47B4-D84917B99B76}"/>
              </a:ext>
            </a:extLst>
          </p:cNvPr>
          <p:cNvSpPr>
            <a:spLocks noGrp="1"/>
          </p:cNvSpPr>
          <p:nvPr>
            <p:ph idx="1"/>
          </p:nvPr>
        </p:nvSpPr>
        <p:spPr/>
        <p:txBody>
          <a:bodyPr/>
          <a:lstStyle/>
          <a:p>
            <a:pPr marL="514350" indent="-514350">
              <a:buFont typeface="+mj-lt"/>
              <a:buAutoNum type="arabicPeriod"/>
            </a:pPr>
            <a:r>
              <a:rPr lang="en-GB"/>
              <a:t>What is web accessibility?</a:t>
            </a:r>
          </a:p>
          <a:p>
            <a:pPr marL="514350" indent="-514350">
              <a:buFont typeface="+mj-lt"/>
              <a:buAutoNum type="arabicPeriod"/>
            </a:pPr>
            <a:r>
              <a:rPr lang="en-GB"/>
              <a:t>Where do we start?</a:t>
            </a:r>
          </a:p>
          <a:p>
            <a:pPr marL="514350" indent="-514350">
              <a:buFont typeface="+mj-lt"/>
              <a:buAutoNum type="arabicPeriod"/>
            </a:pPr>
            <a:r>
              <a:rPr lang="en-GB"/>
              <a:t>How do we make web applications and maps more accessible?</a:t>
            </a:r>
          </a:p>
          <a:p>
            <a:pPr marL="514350" indent="-514350">
              <a:buFont typeface="+mj-lt"/>
              <a:buAutoNum type="arabicPeriod"/>
            </a:pPr>
            <a:r>
              <a:rPr lang="en-GB"/>
              <a:t>How do we test our maps/apps for accessibility?</a:t>
            </a:r>
          </a:p>
          <a:p>
            <a:pPr marL="514350" indent="-514350">
              <a:buFont typeface="+mj-lt"/>
              <a:buAutoNum type="arabicPeriod"/>
            </a:pPr>
            <a:r>
              <a:rPr lang="en-GB"/>
              <a:t>What are some hazards to be aware of?</a:t>
            </a:r>
          </a:p>
          <a:p>
            <a:pPr marL="514350" indent="-514350">
              <a:buFont typeface="+mj-lt"/>
              <a:buAutoNum type="arabicPeriod"/>
            </a:pPr>
            <a:r>
              <a:rPr lang="en-GB"/>
              <a:t>Where do we learn more?</a:t>
            </a:r>
          </a:p>
          <a:p>
            <a:endParaRPr lang="en-GB"/>
          </a:p>
        </p:txBody>
      </p:sp>
      <p:sp>
        <p:nvSpPr>
          <p:cNvPr id="4" name="Footer Placeholder 3">
            <a:extLst>
              <a:ext uri="{FF2B5EF4-FFF2-40B4-BE49-F238E27FC236}">
                <a16:creationId xmlns:a16="http://schemas.microsoft.com/office/drawing/2014/main" id="{FF250D8F-3CA6-C884-5D6C-634044F4FAB0}"/>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C67BB06B-BED3-71C6-6D98-211207256BE7}"/>
              </a:ext>
            </a:extLst>
          </p:cNvPr>
          <p:cNvSpPr>
            <a:spLocks noGrp="1"/>
          </p:cNvSpPr>
          <p:nvPr>
            <p:ph type="sldNum" sz="quarter" idx="12"/>
          </p:nvPr>
        </p:nvSpPr>
        <p:spPr/>
        <p:txBody>
          <a:bodyPr/>
          <a:lstStyle/>
          <a:p>
            <a:fld id="{9B760F7B-44E8-4480-8E98-A0350AC505B4}" type="slidenum">
              <a:rPr lang="en-GB" smtClean="0"/>
              <a:t>9</a:t>
            </a:fld>
            <a:endParaRPr lang="en-GB"/>
          </a:p>
        </p:txBody>
      </p:sp>
    </p:spTree>
    <p:extLst>
      <p:ext uri="{BB962C8B-B14F-4D97-AF65-F5344CB8AC3E}">
        <p14:creationId xmlns:p14="http://schemas.microsoft.com/office/powerpoint/2010/main" val="20248830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DC8F-47EF-0CCF-798D-2F0A28033B10}"/>
              </a:ext>
            </a:extLst>
          </p:cNvPr>
          <p:cNvSpPr>
            <a:spLocks noGrp="1"/>
          </p:cNvSpPr>
          <p:nvPr>
            <p:ph type="title"/>
          </p:nvPr>
        </p:nvSpPr>
        <p:spPr/>
        <p:txBody>
          <a:bodyPr/>
          <a:lstStyle/>
          <a:p>
            <a:r>
              <a:rPr lang="en-GB" dirty="0"/>
              <a:t>Avoiding very custom solutions</a:t>
            </a:r>
          </a:p>
        </p:txBody>
      </p:sp>
      <p:sp>
        <p:nvSpPr>
          <p:cNvPr id="3" name="Content Placeholder 2">
            <a:extLst>
              <a:ext uri="{FF2B5EF4-FFF2-40B4-BE49-F238E27FC236}">
                <a16:creationId xmlns:a16="http://schemas.microsoft.com/office/drawing/2014/main" id="{5F254F9C-F769-A795-5206-8CB6FB251316}"/>
              </a:ext>
            </a:extLst>
          </p:cNvPr>
          <p:cNvSpPr>
            <a:spLocks noGrp="1"/>
          </p:cNvSpPr>
          <p:nvPr>
            <p:ph idx="1"/>
          </p:nvPr>
        </p:nvSpPr>
        <p:spPr/>
        <p:txBody>
          <a:bodyPr/>
          <a:lstStyle/>
          <a:p>
            <a:r>
              <a:rPr lang="en-GB" dirty="0"/>
              <a:t>Custom-built workarounds to accessibility issues can cause problems if not well-maintained</a:t>
            </a:r>
          </a:p>
          <a:p>
            <a:r>
              <a:rPr lang="en-GB" dirty="0"/>
              <a:t>Relying on well-established standards is a better idea!</a:t>
            </a:r>
          </a:p>
          <a:p>
            <a:pPr lvl="1"/>
            <a:r>
              <a:rPr lang="en-GB" dirty="0"/>
              <a:t>Semantic HTML</a:t>
            </a:r>
          </a:p>
          <a:p>
            <a:pPr lvl="1"/>
            <a:r>
              <a:rPr lang="en-GB" dirty="0"/>
              <a:t>Applications that have accessibility statements/docs/tutorials</a:t>
            </a:r>
          </a:p>
          <a:p>
            <a:r>
              <a:rPr lang="en-GB" dirty="0"/>
              <a:t>Try to build for both mobile and desktop where possible</a:t>
            </a:r>
          </a:p>
          <a:p>
            <a:pPr lvl="1"/>
            <a:r>
              <a:rPr lang="en-GB" dirty="0"/>
              <a:t>Don’t assume only small screens are touch-operated</a:t>
            </a:r>
          </a:p>
        </p:txBody>
      </p:sp>
      <p:sp>
        <p:nvSpPr>
          <p:cNvPr id="4" name="Footer Placeholder 3">
            <a:extLst>
              <a:ext uri="{FF2B5EF4-FFF2-40B4-BE49-F238E27FC236}">
                <a16:creationId xmlns:a16="http://schemas.microsoft.com/office/drawing/2014/main" id="{0F7FE65D-600C-1CE1-1A0F-CD866677FA66}"/>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0AF7E0DC-BCF5-FBFD-87CC-F4F976E20996}"/>
              </a:ext>
            </a:extLst>
          </p:cNvPr>
          <p:cNvSpPr>
            <a:spLocks noGrp="1"/>
          </p:cNvSpPr>
          <p:nvPr>
            <p:ph type="sldNum" sz="quarter" idx="12"/>
          </p:nvPr>
        </p:nvSpPr>
        <p:spPr/>
        <p:txBody>
          <a:bodyPr/>
          <a:lstStyle/>
          <a:p>
            <a:fld id="{9B760F7B-44E8-4480-8E98-A0350AC505B4}" type="slidenum">
              <a:rPr lang="en-GB" smtClean="0"/>
              <a:t>90</a:t>
            </a:fld>
            <a:endParaRPr lang="en-GB"/>
          </a:p>
        </p:txBody>
      </p:sp>
    </p:spTree>
    <p:extLst>
      <p:ext uri="{BB962C8B-B14F-4D97-AF65-F5344CB8AC3E}">
        <p14:creationId xmlns:p14="http://schemas.microsoft.com/office/powerpoint/2010/main" val="27446476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E160-7CEF-9436-84A1-A0FC3533E7BF}"/>
              </a:ext>
            </a:extLst>
          </p:cNvPr>
          <p:cNvSpPr>
            <a:spLocks noGrp="1"/>
          </p:cNvSpPr>
          <p:nvPr>
            <p:ph type="title"/>
          </p:nvPr>
        </p:nvSpPr>
        <p:spPr/>
        <p:txBody>
          <a:bodyPr/>
          <a:lstStyle/>
          <a:p>
            <a:r>
              <a:rPr lang="en-GB" dirty="0"/>
              <a:t>Make sure the content works in different browsers</a:t>
            </a:r>
          </a:p>
        </p:txBody>
      </p:sp>
      <p:sp>
        <p:nvSpPr>
          <p:cNvPr id="3" name="Content Placeholder 2">
            <a:extLst>
              <a:ext uri="{FF2B5EF4-FFF2-40B4-BE49-F238E27FC236}">
                <a16:creationId xmlns:a16="http://schemas.microsoft.com/office/drawing/2014/main" id="{2C05F46A-2F56-7B1C-0093-F7712AE3F6D5}"/>
              </a:ext>
            </a:extLst>
          </p:cNvPr>
          <p:cNvSpPr>
            <a:spLocks noGrp="1"/>
          </p:cNvSpPr>
          <p:nvPr>
            <p:ph idx="1"/>
          </p:nvPr>
        </p:nvSpPr>
        <p:spPr>
          <a:xfrm>
            <a:off x="838200" y="1825625"/>
            <a:ext cx="5943600" cy="3914775"/>
          </a:xfrm>
        </p:spPr>
        <p:txBody>
          <a:bodyPr>
            <a:normAutofit/>
          </a:bodyPr>
          <a:lstStyle/>
          <a:p>
            <a:r>
              <a:rPr lang="en-GB" dirty="0"/>
              <a:t>When designing for web, ensure you test the webapp on different browsers</a:t>
            </a:r>
          </a:p>
          <a:p>
            <a:r>
              <a:rPr lang="en-GB" dirty="0"/>
              <a:t>Just because there is a market lead in a specific browser, it doesn’t mean that this is reflective of the disabled community</a:t>
            </a:r>
          </a:p>
        </p:txBody>
      </p:sp>
      <p:sp>
        <p:nvSpPr>
          <p:cNvPr id="4" name="Footer Placeholder 3">
            <a:extLst>
              <a:ext uri="{FF2B5EF4-FFF2-40B4-BE49-F238E27FC236}">
                <a16:creationId xmlns:a16="http://schemas.microsoft.com/office/drawing/2014/main" id="{36D9CACC-B135-7A7E-502A-A88DABA86237}"/>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302B224E-F108-A2B8-CFFC-1C45C03A6F69}"/>
              </a:ext>
            </a:extLst>
          </p:cNvPr>
          <p:cNvSpPr>
            <a:spLocks noGrp="1"/>
          </p:cNvSpPr>
          <p:nvPr>
            <p:ph type="sldNum" sz="quarter" idx="12"/>
          </p:nvPr>
        </p:nvSpPr>
        <p:spPr/>
        <p:txBody>
          <a:bodyPr/>
          <a:lstStyle/>
          <a:p>
            <a:fld id="{9B760F7B-44E8-4480-8E98-A0350AC505B4}" type="slidenum">
              <a:rPr lang="en-GB" smtClean="0"/>
              <a:t>91</a:t>
            </a:fld>
            <a:endParaRPr lang="en-GB"/>
          </a:p>
        </p:txBody>
      </p:sp>
      <p:graphicFrame>
        <p:nvGraphicFramePr>
          <p:cNvPr id="13" name="Table 12">
            <a:extLst>
              <a:ext uri="{FF2B5EF4-FFF2-40B4-BE49-F238E27FC236}">
                <a16:creationId xmlns:a16="http://schemas.microsoft.com/office/drawing/2014/main" id="{F971A010-5712-1FC0-4DD9-0118646AAC63}"/>
              </a:ext>
            </a:extLst>
          </p:cNvPr>
          <p:cNvGraphicFramePr>
            <a:graphicFrameLocks noGrp="1"/>
          </p:cNvGraphicFramePr>
          <p:nvPr>
            <p:extLst>
              <p:ext uri="{D42A27DB-BD31-4B8C-83A1-F6EECF244321}">
                <p14:modId xmlns:p14="http://schemas.microsoft.com/office/powerpoint/2010/main" val="1379570481"/>
              </p:ext>
            </p:extLst>
          </p:nvPr>
        </p:nvGraphicFramePr>
        <p:xfrm>
          <a:off x="7162800" y="1825625"/>
          <a:ext cx="4191000" cy="4079240"/>
        </p:xfrm>
        <a:graphic>
          <a:graphicData uri="http://schemas.openxmlformats.org/drawingml/2006/table">
            <a:tbl>
              <a:tblPr firstRow="1" bandRow="1">
                <a:tableStyleId>{5C22544A-7EE6-4342-B048-85BDC9FD1C3A}</a:tableStyleId>
              </a:tblPr>
              <a:tblGrid>
                <a:gridCol w="2095500">
                  <a:extLst>
                    <a:ext uri="{9D8B030D-6E8A-4147-A177-3AD203B41FA5}">
                      <a16:colId xmlns:a16="http://schemas.microsoft.com/office/drawing/2014/main" val="264760939"/>
                    </a:ext>
                  </a:extLst>
                </a:gridCol>
                <a:gridCol w="2095500">
                  <a:extLst>
                    <a:ext uri="{9D8B030D-6E8A-4147-A177-3AD203B41FA5}">
                      <a16:colId xmlns:a16="http://schemas.microsoft.com/office/drawing/2014/main" val="3654734443"/>
                    </a:ext>
                  </a:extLst>
                </a:gridCol>
              </a:tblGrid>
              <a:tr h="370840">
                <a:tc>
                  <a:txBody>
                    <a:bodyPr/>
                    <a:lstStyle/>
                    <a:p>
                      <a:r>
                        <a:rPr lang="en-GB" dirty="0"/>
                        <a:t>Browser</a:t>
                      </a:r>
                    </a:p>
                  </a:txBody>
                  <a:tcPr/>
                </a:tc>
                <a:tc>
                  <a:txBody>
                    <a:bodyPr/>
                    <a:lstStyle/>
                    <a:p>
                      <a:r>
                        <a:rPr lang="en-GB" dirty="0"/>
                        <a:t>User share</a:t>
                      </a:r>
                    </a:p>
                  </a:txBody>
                  <a:tcPr/>
                </a:tc>
                <a:extLst>
                  <a:ext uri="{0D108BD9-81ED-4DB2-BD59-A6C34878D82A}">
                    <a16:rowId xmlns:a16="http://schemas.microsoft.com/office/drawing/2014/main" val="1522238423"/>
                  </a:ext>
                </a:extLst>
              </a:tr>
              <a:tr h="370840">
                <a:tc>
                  <a:txBody>
                    <a:bodyPr/>
                    <a:lstStyle/>
                    <a:p>
                      <a:r>
                        <a:rPr lang="en-GB" dirty="0"/>
                        <a:t>Chrome</a:t>
                      </a:r>
                    </a:p>
                  </a:txBody>
                  <a:tcPr/>
                </a:tc>
                <a:tc>
                  <a:txBody>
                    <a:bodyPr/>
                    <a:lstStyle/>
                    <a:p>
                      <a:r>
                        <a:rPr lang="en-GB" dirty="0"/>
                        <a:t>66.45%</a:t>
                      </a:r>
                    </a:p>
                  </a:txBody>
                  <a:tcPr/>
                </a:tc>
                <a:extLst>
                  <a:ext uri="{0D108BD9-81ED-4DB2-BD59-A6C34878D82A}">
                    <a16:rowId xmlns:a16="http://schemas.microsoft.com/office/drawing/2014/main" val="2048958810"/>
                  </a:ext>
                </a:extLst>
              </a:tr>
              <a:tr h="370840">
                <a:tc>
                  <a:txBody>
                    <a:bodyPr/>
                    <a:lstStyle/>
                    <a:p>
                      <a:r>
                        <a:rPr lang="en-GB" dirty="0"/>
                        <a:t>Safari</a:t>
                      </a:r>
                    </a:p>
                  </a:txBody>
                  <a:tcPr/>
                </a:tc>
                <a:tc>
                  <a:txBody>
                    <a:bodyPr/>
                    <a:lstStyle/>
                    <a:p>
                      <a:r>
                        <a:rPr lang="en-GB" dirty="0"/>
                        <a:t>16.61%</a:t>
                      </a:r>
                    </a:p>
                  </a:txBody>
                  <a:tcPr/>
                </a:tc>
                <a:extLst>
                  <a:ext uri="{0D108BD9-81ED-4DB2-BD59-A6C34878D82A}">
                    <a16:rowId xmlns:a16="http://schemas.microsoft.com/office/drawing/2014/main" val="1275091308"/>
                  </a:ext>
                </a:extLst>
              </a:tr>
              <a:tr h="370840">
                <a:tc>
                  <a:txBody>
                    <a:bodyPr/>
                    <a:lstStyle/>
                    <a:p>
                      <a:r>
                        <a:rPr lang="en-GB" dirty="0"/>
                        <a:t>Edge</a:t>
                      </a:r>
                    </a:p>
                  </a:txBody>
                  <a:tcPr/>
                </a:tc>
                <a:tc>
                  <a:txBody>
                    <a:bodyPr/>
                    <a:lstStyle/>
                    <a:p>
                      <a:r>
                        <a:rPr lang="en-GB" dirty="0"/>
                        <a:t>5.35%</a:t>
                      </a:r>
                    </a:p>
                  </a:txBody>
                  <a:tcPr/>
                </a:tc>
                <a:extLst>
                  <a:ext uri="{0D108BD9-81ED-4DB2-BD59-A6C34878D82A}">
                    <a16:rowId xmlns:a16="http://schemas.microsoft.com/office/drawing/2014/main" val="3659230160"/>
                  </a:ext>
                </a:extLst>
              </a:tr>
              <a:tr h="370840">
                <a:tc>
                  <a:txBody>
                    <a:bodyPr/>
                    <a:lstStyle/>
                    <a:p>
                      <a:r>
                        <a:rPr lang="en-GB" dirty="0"/>
                        <a:t>Firefox</a:t>
                      </a:r>
                    </a:p>
                  </a:txBody>
                  <a:tcPr/>
                </a:tc>
                <a:tc>
                  <a:txBody>
                    <a:bodyPr/>
                    <a:lstStyle/>
                    <a:p>
                      <a:r>
                        <a:rPr lang="en-GB" dirty="0"/>
                        <a:t>2.52%</a:t>
                      </a:r>
                    </a:p>
                  </a:txBody>
                  <a:tcPr/>
                </a:tc>
                <a:extLst>
                  <a:ext uri="{0D108BD9-81ED-4DB2-BD59-A6C34878D82A}">
                    <a16:rowId xmlns:a16="http://schemas.microsoft.com/office/drawing/2014/main" val="3645001803"/>
                  </a:ext>
                </a:extLst>
              </a:tr>
              <a:tr h="370840">
                <a:tc>
                  <a:txBody>
                    <a:bodyPr/>
                    <a:lstStyle/>
                    <a:p>
                      <a:r>
                        <a:rPr lang="en-GB" dirty="0"/>
                        <a:t>Samsung Internet</a:t>
                      </a:r>
                    </a:p>
                  </a:txBody>
                  <a:tcPr/>
                </a:tc>
                <a:tc>
                  <a:txBody>
                    <a:bodyPr/>
                    <a:lstStyle/>
                    <a:p>
                      <a:r>
                        <a:rPr lang="en-GB" dirty="0"/>
                        <a:t>2.21%</a:t>
                      </a:r>
                    </a:p>
                  </a:txBody>
                  <a:tcPr/>
                </a:tc>
                <a:extLst>
                  <a:ext uri="{0D108BD9-81ED-4DB2-BD59-A6C34878D82A}">
                    <a16:rowId xmlns:a16="http://schemas.microsoft.com/office/drawing/2014/main" val="1818069714"/>
                  </a:ext>
                </a:extLst>
              </a:tr>
              <a:tr h="370840">
                <a:tc>
                  <a:txBody>
                    <a:bodyPr/>
                    <a:lstStyle/>
                    <a:p>
                      <a:r>
                        <a:rPr lang="en-GB" dirty="0"/>
                        <a:t>Opera</a:t>
                      </a:r>
                    </a:p>
                  </a:txBody>
                  <a:tcPr/>
                </a:tc>
                <a:tc>
                  <a:txBody>
                    <a:bodyPr/>
                    <a:lstStyle/>
                    <a:p>
                      <a:r>
                        <a:rPr lang="en-GB" dirty="0"/>
                        <a:t>2.09%</a:t>
                      </a:r>
                    </a:p>
                  </a:txBody>
                  <a:tcPr/>
                </a:tc>
                <a:extLst>
                  <a:ext uri="{0D108BD9-81ED-4DB2-BD59-A6C34878D82A}">
                    <a16:rowId xmlns:a16="http://schemas.microsoft.com/office/drawing/2014/main" val="722852264"/>
                  </a:ext>
                </a:extLst>
              </a:tr>
              <a:tr h="370840">
                <a:tc>
                  <a:txBody>
                    <a:bodyPr/>
                    <a:lstStyle/>
                    <a:p>
                      <a:r>
                        <a:rPr lang="en-GB" dirty="0"/>
                        <a:t>Android</a:t>
                      </a:r>
                    </a:p>
                  </a:txBody>
                  <a:tcPr/>
                </a:tc>
                <a:tc>
                  <a:txBody>
                    <a:bodyPr/>
                    <a:lstStyle/>
                    <a:p>
                      <a:r>
                        <a:rPr lang="en-GB" dirty="0"/>
                        <a:t>1.31%</a:t>
                      </a:r>
                    </a:p>
                  </a:txBody>
                  <a:tcPr/>
                </a:tc>
                <a:extLst>
                  <a:ext uri="{0D108BD9-81ED-4DB2-BD59-A6C34878D82A}">
                    <a16:rowId xmlns:a16="http://schemas.microsoft.com/office/drawing/2014/main" val="436988254"/>
                  </a:ext>
                </a:extLst>
              </a:tr>
              <a:tr h="370840">
                <a:tc>
                  <a:txBody>
                    <a:bodyPr/>
                    <a:lstStyle/>
                    <a:p>
                      <a:r>
                        <a:rPr lang="en-GB" dirty="0"/>
                        <a:t>UC Browser</a:t>
                      </a:r>
                    </a:p>
                  </a:txBody>
                  <a:tcPr/>
                </a:tc>
                <a:tc>
                  <a:txBody>
                    <a:bodyPr/>
                    <a:lstStyle/>
                    <a:p>
                      <a:r>
                        <a:rPr lang="en-GB" dirty="0"/>
                        <a:t>0.9%</a:t>
                      </a:r>
                    </a:p>
                  </a:txBody>
                  <a:tcPr/>
                </a:tc>
                <a:extLst>
                  <a:ext uri="{0D108BD9-81ED-4DB2-BD59-A6C34878D82A}">
                    <a16:rowId xmlns:a16="http://schemas.microsoft.com/office/drawing/2014/main" val="3685803321"/>
                  </a:ext>
                </a:extLst>
              </a:tr>
              <a:tr h="370840">
                <a:tc>
                  <a:txBody>
                    <a:bodyPr/>
                    <a:lstStyle/>
                    <a:p>
                      <a:r>
                        <a:rPr lang="en-GB" dirty="0"/>
                        <a:t>Brave</a:t>
                      </a:r>
                    </a:p>
                  </a:txBody>
                  <a:tcPr/>
                </a:tc>
                <a:tc>
                  <a:txBody>
                    <a:bodyPr/>
                    <a:lstStyle/>
                    <a:p>
                      <a:r>
                        <a:rPr lang="en-GB" dirty="0"/>
                        <a:t>0.85%</a:t>
                      </a:r>
                    </a:p>
                  </a:txBody>
                  <a:tcPr/>
                </a:tc>
                <a:extLst>
                  <a:ext uri="{0D108BD9-81ED-4DB2-BD59-A6C34878D82A}">
                    <a16:rowId xmlns:a16="http://schemas.microsoft.com/office/drawing/2014/main" val="1020879544"/>
                  </a:ext>
                </a:extLst>
              </a:tr>
              <a:tr h="370840">
                <a:tc>
                  <a:txBody>
                    <a:bodyPr/>
                    <a:lstStyle/>
                    <a:p>
                      <a:r>
                        <a:rPr lang="en-GB" dirty="0"/>
                        <a:t>Other</a:t>
                      </a:r>
                    </a:p>
                  </a:txBody>
                  <a:tcPr/>
                </a:tc>
                <a:tc>
                  <a:txBody>
                    <a:bodyPr/>
                    <a:lstStyle/>
                    <a:p>
                      <a:r>
                        <a:rPr lang="en-GB" dirty="0"/>
                        <a:t>1.72%</a:t>
                      </a:r>
                    </a:p>
                  </a:txBody>
                  <a:tcPr/>
                </a:tc>
                <a:extLst>
                  <a:ext uri="{0D108BD9-81ED-4DB2-BD59-A6C34878D82A}">
                    <a16:rowId xmlns:a16="http://schemas.microsoft.com/office/drawing/2014/main" val="198326406"/>
                  </a:ext>
                </a:extLst>
              </a:tr>
            </a:tbl>
          </a:graphicData>
        </a:graphic>
      </p:graphicFrame>
    </p:spTree>
    <p:extLst>
      <p:ext uri="{BB962C8B-B14F-4D97-AF65-F5344CB8AC3E}">
        <p14:creationId xmlns:p14="http://schemas.microsoft.com/office/powerpoint/2010/main" val="267328710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7BBA1-2A52-5C32-B6BC-35637827AC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586DD2-9456-2C9A-9D1A-1CA5915C4D69}"/>
              </a:ext>
            </a:extLst>
          </p:cNvPr>
          <p:cNvSpPr>
            <a:spLocks noGrp="1"/>
          </p:cNvSpPr>
          <p:nvPr>
            <p:ph type="title"/>
          </p:nvPr>
        </p:nvSpPr>
        <p:spPr/>
        <p:txBody>
          <a:bodyPr/>
          <a:lstStyle/>
          <a:p>
            <a:r>
              <a:rPr lang="en-GB"/>
              <a:t>POUR: the 4 principles behind WCAG</a:t>
            </a:r>
          </a:p>
        </p:txBody>
      </p:sp>
      <p:sp>
        <p:nvSpPr>
          <p:cNvPr id="3" name="Content Placeholder 2">
            <a:extLst>
              <a:ext uri="{FF2B5EF4-FFF2-40B4-BE49-F238E27FC236}">
                <a16:creationId xmlns:a16="http://schemas.microsoft.com/office/drawing/2014/main" id="{5317F680-C748-8A02-B599-C23DEC2BDA45}"/>
              </a:ext>
            </a:extLst>
          </p:cNvPr>
          <p:cNvSpPr>
            <a:spLocks noGrp="1"/>
          </p:cNvSpPr>
          <p:nvPr>
            <p:ph idx="1"/>
          </p:nvPr>
        </p:nvSpPr>
        <p:spPr/>
        <p:txBody>
          <a:bodyPr/>
          <a:lstStyle/>
          <a:p>
            <a:r>
              <a:rPr lang="en-GB" b="1"/>
              <a:t>Perceivable: </a:t>
            </a:r>
            <a:r>
              <a:rPr lang="en-GB"/>
              <a:t>can the information be accessed via the browser or assistive technologies?</a:t>
            </a:r>
          </a:p>
          <a:p>
            <a:r>
              <a:rPr lang="en-GB" b="1"/>
              <a:t>Operable: </a:t>
            </a:r>
            <a:r>
              <a:rPr lang="en-GB"/>
              <a:t>can users interact with all elements equally whether using a mouse, the keyboard, or an assistive device?</a:t>
            </a:r>
          </a:p>
          <a:p>
            <a:r>
              <a:rPr lang="en-GB" b="1"/>
              <a:t>Understandable:</a:t>
            </a:r>
            <a:r>
              <a:rPr lang="en-GB"/>
              <a:t> is the content clear, equally understandable whether a user is using assistive technologies, and does it limit confusion and ambiguity?</a:t>
            </a:r>
          </a:p>
          <a:p>
            <a:r>
              <a:rPr lang="en-GB" b="1"/>
              <a:t>Robust:</a:t>
            </a:r>
            <a:r>
              <a:rPr lang="en-GB"/>
              <a:t> does the website work for a </a:t>
            </a:r>
            <a:br>
              <a:rPr lang="en-GB"/>
            </a:br>
            <a:r>
              <a:rPr lang="en-GB"/>
              <a:t>wide range of technologies, instead</a:t>
            </a:r>
            <a:br>
              <a:rPr lang="en-GB"/>
            </a:br>
            <a:r>
              <a:rPr lang="en-GB"/>
              <a:t>of relying on very specific tech?</a:t>
            </a:r>
          </a:p>
        </p:txBody>
      </p:sp>
      <p:sp>
        <p:nvSpPr>
          <p:cNvPr id="4" name="Rectangle 3">
            <a:extLst>
              <a:ext uri="{FF2B5EF4-FFF2-40B4-BE49-F238E27FC236}">
                <a16:creationId xmlns:a16="http://schemas.microsoft.com/office/drawing/2014/main" id="{EEF470D7-A125-358D-1593-E29DA7D0B09E}"/>
              </a:ext>
            </a:extLst>
          </p:cNvPr>
          <p:cNvSpPr/>
          <p:nvPr/>
        </p:nvSpPr>
        <p:spPr>
          <a:xfrm>
            <a:off x="7306574" y="5055079"/>
            <a:ext cx="4885426" cy="1802921"/>
          </a:xfrm>
          <a:prstGeom prst="rect">
            <a:avLst/>
          </a:prstGeom>
          <a:noFill/>
        </p:spPr>
        <p:style>
          <a:lnRef idx="2">
            <a:schemeClr val="accent3"/>
          </a:lnRef>
          <a:fillRef idx="1">
            <a:schemeClr val="lt1"/>
          </a:fillRef>
          <a:effectRef idx="0">
            <a:schemeClr val="accent3"/>
          </a:effectRef>
          <a:fontRef idx="minor">
            <a:schemeClr val="dk1"/>
          </a:fontRef>
        </p:style>
        <p:txBody>
          <a:bodyPr rtlCol="0" anchor="t"/>
          <a:lstStyle/>
          <a:p>
            <a:r>
              <a:rPr lang="en-GB">
                <a:solidFill>
                  <a:schemeClr val="accent3">
                    <a:lumMod val="50000"/>
                  </a:schemeClr>
                </a:solidFill>
              </a:rPr>
              <a:t>Related reading:</a:t>
            </a:r>
          </a:p>
          <a:p>
            <a:pPr marL="285750" indent="-285750">
              <a:buFont typeface="Arial" panose="020B0604020202020204" pitchFamily="34" charset="0"/>
              <a:buChar char="•"/>
            </a:pPr>
            <a:r>
              <a:rPr lang="en-GB" err="1">
                <a:solidFill>
                  <a:srgbClr val="501549"/>
                </a:solidFill>
                <a:hlinkClick r:id="rId2"/>
              </a:rPr>
              <a:t>WebAIM</a:t>
            </a:r>
            <a:r>
              <a:rPr lang="en-GB">
                <a:solidFill>
                  <a:srgbClr val="501549"/>
                </a:solidFill>
                <a:hlinkClick r:id="rId2"/>
              </a:rPr>
              <a:t>: Introduction to Web Accessibility </a:t>
            </a:r>
            <a:endParaRPr lang="en-GB">
              <a:solidFill>
                <a:schemeClr val="accent3">
                  <a:lumMod val="50000"/>
                </a:schemeClr>
              </a:solidFill>
            </a:endParaRPr>
          </a:p>
          <a:p>
            <a:pPr marL="285750" indent="-285750">
              <a:buFont typeface="Arial" panose="020B0604020202020204" pitchFamily="34" charset="0"/>
              <a:buChar char="•"/>
            </a:pPr>
            <a:r>
              <a:rPr lang="en-GB">
                <a:solidFill>
                  <a:schemeClr val="accent3">
                    <a:lumMod val="50000"/>
                  </a:schemeClr>
                </a:solidFill>
                <a:hlinkClick r:id="rId3"/>
              </a:rPr>
              <a:t>Web Accessibility Initiative: Diverse Abilities and Barriers</a:t>
            </a:r>
            <a:r>
              <a:rPr lang="en-GB">
                <a:solidFill>
                  <a:schemeClr val="accent3">
                    <a:lumMod val="50000"/>
                  </a:schemeClr>
                </a:solidFill>
              </a:rPr>
              <a:t>  </a:t>
            </a:r>
          </a:p>
        </p:txBody>
      </p:sp>
      <p:sp>
        <p:nvSpPr>
          <p:cNvPr id="5" name="Footer Placeholder 4">
            <a:extLst>
              <a:ext uri="{FF2B5EF4-FFF2-40B4-BE49-F238E27FC236}">
                <a16:creationId xmlns:a16="http://schemas.microsoft.com/office/drawing/2014/main" id="{4B605FF0-E507-E00E-CD00-390F28F93A28}"/>
              </a:ext>
            </a:extLst>
          </p:cNvPr>
          <p:cNvSpPr>
            <a:spLocks noGrp="1"/>
          </p:cNvSpPr>
          <p:nvPr>
            <p:ph type="ftr" sz="quarter" idx="11"/>
          </p:nvPr>
        </p:nvSpPr>
        <p:spPr/>
        <p:txBody>
          <a:bodyPr/>
          <a:lstStyle/>
          <a:p>
            <a:r>
              <a:rPr lang="en-GB"/>
              <a:t>Web Accessibility 101</a:t>
            </a:r>
          </a:p>
        </p:txBody>
      </p:sp>
      <p:sp>
        <p:nvSpPr>
          <p:cNvPr id="6" name="Slide Number Placeholder 5">
            <a:extLst>
              <a:ext uri="{FF2B5EF4-FFF2-40B4-BE49-F238E27FC236}">
                <a16:creationId xmlns:a16="http://schemas.microsoft.com/office/drawing/2014/main" id="{720ACB72-18EE-52D0-DD23-7D567A10A5EF}"/>
              </a:ext>
            </a:extLst>
          </p:cNvPr>
          <p:cNvSpPr>
            <a:spLocks noGrp="1"/>
          </p:cNvSpPr>
          <p:nvPr>
            <p:ph type="sldNum" sz="quarter" idx="12"/>
          </p:nvPr>
        </p:nvSpPr>
        <p:spPr/>
        <p:txBody>
          <a:bodyPr/>
          <a:lstStyle/>
          <a:p>
            <a:fld id="{9B760F7B-44E8-4480-8E98-A0350AC505B4}" type="slidenum">
              <a:rPr lang="en-GB" smtClean="0"/>
              <a:t>92</a:t>
            </a:fld>
            <a:endParaRPr lang="en-GB"/>
          </a:p>
        </p:txBody>
      </p:sp>
    </p:spTree>
    <p:extLst>
      <p:ext uri="{BB962C8B-B14F-4D97-AF65-F5344CB8AC3E}">
        <p14:creationId xmlns:p14="http://schemas.microsoft.com/office/powerpoint/2010/main" val="39766310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1A1F-8B8C-5BC0-1660-8154C860691D}"/>
              </a:ext>
            </a:extLst>
          </p:cNvPr>
          <p:cNvSpPr>
            <a:spLocks noGrp="1"/>
          </p:cNvSpPr>
          <p:nvPr>
            <p:ph type="title"/>
          </p:nvPr>
        </p:nvSpPr>
        <p:spPr/>
        <p:txBody>
          <a:bodyPr/>
          <a:lstStyle/>
          <a:p>
            <a:r>
              <a:rPr lang="en-GB" dirty="0"/>
              <a:t>Search for accessibility docs for your platform</a:t>
            </a:r>
          </a:p>
        </p:txBody>
      </p:sp>
      <p:sp>
        <p:nvSpPr>
          <p:cNvPr id="3" name="Content Placeholder 2">
            <a:extLst>
              <a:ext uri="{FF2B5EF4-FFF2-40B4-BE49-F238E27FC236}">
                <a16:creationId xmlns:a16="http://schemas.microsoft.com/office/drawing/2014/main" id="{5982A29F-B14F-C089-5B2E-1AAD2441DFC4}"/>
              </a:ext>
            </a:extLst>
          </p:cNvPr>
          <p:cNvSpPr>
            <a:spLocks noGrp="1"/>
          </p:cNvSpPr>
          <p:nvPr>
            <p:ph idx="1"/>
          </p:nvPr>
        </p:nvSpPr>
        <p:spPr/>
        <p:txBody>
          <a:bodyPr/>
          <a:lstStyle/>
          <a:p>
            <a:r>
              <a:rPr lang="en-GB" dirty="0"/>
              <a:t>Mapping libraries:</a:t>
            </a:r>
          </a:p>
          <a:p>
            <a:pPr lvl="1"/>
            <a:r>
              <a:rPr lang="en-GB" dirty="0">
                <a:hlinkClick r:id="rId2"/>
              </a:rPr>
              <a:t>https://leafletjs.com/examples/accessibility/</a:t>
            </a:r>
            <a:endParaRPr lang="en-GB" dirty="0"/>
          </a:p>
          <a:p>
            <a:r>
              <a:rPr lang="en-GB" dirty="0"/>
              <a:t>Accessibility testing:</a:t>
            </a:r>
          </a:p>
          <a:p>
            <a:pPr lvl="1"/>
            <a:r>
              <a:rPr lang="en-GB" dirty="0">
                <a:hlinkClick r:id="rId3"/>
              </a:rPr>
              <a:t>https://github.com/dequelabs/axe-core</a:t>
            </a:r>
            <a:endParaRPr lang="en-GB" dirty="0"/>
          </a:p>
        </p:txBody>
      </p:sp>
      <p:sp>
        <p:nvSpPr>
          <p:cNvPr id="4" name="Footer Placeholder 3">
            <a:extLst>
              <a:ext uri="{FF2B5EF4-FFF2-40B4-BE49-F238E27FC236}">
                <a16:creationId xmlns:a16="http://schemas.microsoft.com/office/drawing/2014/main" id="{2AFA0B64-1C38-3C96-9D0E-7102DCEA7CA6}"/>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5A4F687B-7571-3072-5EA0-EB43A9D115AA}"/>
              </a:ext>
            </a:extLst>
          </p:cNvPr>
          <p:cNvSpPr>
            <a:spLocks noGrp="1"/>
          </p:cNvSpPr>
          <p:nvPr>
            <p:ph type="sldNum" sz="quarter" idx="12"/>
          </p:nvPr>
        </p:nvSpPr>
        <p:spPr/>
        <p:txBody>
          <a:bodyPr/>
          <a:lstStyle/>
          <a:p>
            <a:fld id="{9B760F7B-44E8-4480-8E98-A0350AC505B4}" type="slidenum">
              <a:rPr lang="en-GB" smtClean="0"/>
              <a:t>93</a:t>
            </a:fld>
            <a:endParaRPr lang="en-GB"/>
          </a:p>
        </p:txBody>
      </p:sp>
    </p:spTree>
    <p:extLst>
      <p:ext uri="{BB962C8B-B14F-4D97-AF65-F5344CB8AC3E}">
        <p14:creationId xmlns:p14="http://schemas.microsoft.com/office/powerpoint/2010/main" val="33140297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39711-B8A6-3117-DC0F-AEDC4DF1A9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10D75-E915-161E-17E6-FA26964C6590}"/>
              </a:ext>
            </a:extLst>
          </p:cNvPr>
          <p:cNvSpPr>
            <a:spLocks noGrp="1"/>
          </p:cNvSpPr>
          <p:nvPr>
            <p:ph type="title"/>
          </p:nvPr>
        </p:nvSpPr>
        <p:spPr/>
        <p:txBody>
          <a:bodyPr/>
          <a:lstStyle/>
          <a:p>
            <a:r>
              <a:rPr lang="en-GB"/>
              <a:t>Workshop content</a:t>
            </a:r>
          </a:p>
        </p:txBody>
      </p:sp>
      <p:sp>
        <p:nvSpPr>
          <p:cNvPr id="3" name="Content Placeholder 2">
            <a:extLst>
              <a:ext uri="{FF2B5EF4-FFF2-40B4-BE49-F238E27FC236}">
                <a16:creationId xmlns:a16="http://schemas.microsoft.com/office/drawing/2014/main" id="{2DB24C27-5365-AFD5-D067-938CBD37B521}"/>
              </a:ext>
            </a:extLst>
          </p:cNvPr>
          <p:cNvSpPr>
            <a:spLocks noGrp="1"/>
          </p:cNvSpPr>
          <p:nvPr>
            <p:ph idx="1"/>
          </p:nvPr>
        </p:nvSpPr>
        <p:spPr/>
        <p:txBody>
          <a:bodyPr/>
          <a:lstStyle/>
          <a:p>
            <a:pPr marL="514350" indent="-514350">
              <a:buFont typeface="+mj-lt"/>
              <a:buAutoNum type="arabicPeriod"/>
            </a:pPr>
            <a:r>
              <a:rPr lang="en-GB"/>
              <a:t>What is web accessibility?</a:t>
            </a:r>
          </a:p>
          <a:p>
            <a:pPr marL="514350" indent="-514350">
              <a:buFont typeface="+mj-lt"/>
              <a:buAutoNum type="arabicPeriod"/>
            </a:pPr>
            <a:r>
              <a:rPr lang="en-GB"/>
              <a:t>Where do we start?</a:t>
            </a:r>
          </a:p>
          <a:p>
            <a:pPr marL="514350" indent="-514350">
              <a:buFont typeface="+mj-lt"/>
              <a:buAutoNum type="arabicPeriod"/>
            </a:pPr>
            <a:r>
              <a:rPr lang="en-GB"/>
              <a:t>How do we make web applications and maps more accessible?</a:t>
            </a:r>
          </a:p>
          <a:p>
            <a:pPr marL="514350" indent="-514350">
              <a:buFont typeface="+mj-lt"/>
              <a:buAutoNum type="arabicPeriod"/>
            </a:pPr>
            <a:r>
              <a:rPr lang="en-GB" b="1"/>
              <a:t>How do we test our maps/apps for accessibility?</a:t>
            </a:r>
          </a:p>
          <a:p>
            <a:pPr marL="514350" indent="-514350">
              <a:buFont typeface="+mj-lt"/>
              <a:buAutoNum type="arabicPeriod"/>
            </a:pPr>
            <a:r>
              <a:rPr lang="en-GB"/>
              <a:t>What are some hazards to be aware of?</a:t>
            </a:r>
          </a:p>
          <a:p>
            <a:pPr marL="514350" indent="-514350">
              <a:buFont typeface="+mj-lt"/>
              <a:buAutoNum type="arabicPeriod"/>
            </a:pPr>
            <a:r>
              <a:rPr lang="en-GB"/>
              <a:t>Where do we learn more?</a:t>
            </a:r>
          </a:p>
          <a:p>
            <a:endParaRPr lang="en-GB"/>
          </a:p>
        </p:txBody>
      </p:sp>
      <p:sp>
        <p:nvSpPr>
          <p:cNvPr id="4" name="Footer Placeholder 3">
            <a:extLst>
              <a:ext uri="{FF2B5EF4-FFF2-40B4-BE49-F238E27FC236}">
                <a16:creationId xmlns:a16="http://schemas.microsoft.com/office/drawing/2014/main" id="{5DE407ED-F3F2-3DE8-2858-4D71BCECACB6}"/>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D6029C86-4DAA-B3E1-6336-35474C02F499}"/>
              </a:ext>
            </a:extLst>
          </p:cNvPr>
          <p:cNvSpPr>
            <a:spLocks noGrp="1"/>
          </p:cNvSpPr>
          <p:nvPr>
            <p:ph type="sldNum" sz="quarter" idx="12"/>
          </p:nvPr>
        </p:nvSpPr>
        <p:spPr/>
        <p:txBody>
          <a:bodyPr/>
          <a:lstStyle/>
          <a:p>
            <a:fld id="{9B760F7B-44E8-4480-8E98-A0350AC505B4}" type="slidenum">
              <a:rPr lang="en-GB" smtClean="0"/>
              <a:t>94</a:t>
            </a:fld>
            <a:endParaRPr lang="en-GB"/>
          </a:p>
        </p:txBody>
      </p:sp>
    </p:spTree>
    <p:extLst>
      <p:ext uri="{BB962C8B-B14F-4D97-AF65-F5344CB8AC3E}">
        <p14:creationId xmlns:p14="http://schemas.microsoft.com/office/powerpoint/2010/main" val="37150970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BEC62-3637-6D21-D8CF-05CE433EF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8C709-448C-F483-475B-649642E27988}"/>
              </a:ext>
            </a:extLst>
          </p:cNvPr>
          <p:cNvSpPr>
            <a:spLocks noGrp="1"/>
          </p:cNvSpPr>
          <p:nvPr>
            <p:ph type="title"/>
            <p:custDataLst>
              <p:tags r:id="rId2"/>
            </p:custDataLst>
          </p:nvPr>
        </p:nvSpPr>
        <p:spPr/>
        <p:txBody>
          <a:bodyPr/>
          <a:lstStyle/>
          <a:p>
            <a:r>
              <a:rPr lang="en-FI"/>
              <a:t>Join the Vevox session</a:t>
            </a:r>
          </a:p>
        </p:txBody>
      </p:sp>
      <p:sp>
        <p:nvSpPr>
          <p:cNvPr id="3" name="Content Placeholder 2">
            <a:extLst>
              <a:ext uri="{FF2B5EF4-FFF2-40B4-BE49-F238E27FC236}">
                <a16:creationId xmlns:a16="http://schemas.microsoft.com/office/drawing/2014/main" id="{84635496-E942-3305-350D-0057B6B579BA}"/>
              </a:ext>
            </a:extLst>
          </p:cNvPr>
          <p:cNvSpPr>
            <a:spLocks noGrp="1"/>
          </p:cNvSpPr>
          <p:nvPr>
            <p:ph sz="quarter" idx="13"/>
            <p:custDataLst>
              <p:tags r:id="rId3"/>
            </p:custDataLst>
          </p:nvPr>
        </p:nvSpPr>
        <p:spPr/>
        <p:txBody>
          <a:bodyPr/>
          <a:lstStyle/>
          <a:p>
            <a:pPr marL="0" indent="0">
              <a:buNone/>
            </a:pPr>
            <a:r>
              <a:rPr lang="en-FI"/>
              <a:t> </a:t>
            </a:r>
          </a:p>
        </p:txBody>
      </p:sp>
      <p:sp>
        <p:nvSpPr>
          <p:cNvPr id="4" name="TextBox 3">
            <a:extLst>
              <a:ext uri="{FF2B5EF4-FFF2-40B4-BE49-F238E27FC236}">
                <a16:creationId xmlns:a16="http://schemas.microsoft.com/office/drawing/2014/main" id="{7B65DD32-DB2D-6E97-9120-EF1872902E7A}"/>
              </a:ext>
            </a:extLst>
          </p:cNvPr>
          <p:cNvSpPr txBox="1"/>
          <p:nvPr>
            <p:custDataLst>
              <p:tags r:id="rId4"/>
            </p:custDataLst>
          </p:nvPr>
        </p:nvSpPr>
        <p:spPr>
          <a:xfrm>
            <a:off x="838200" y="1790700"/>
            <a:ext cx="7340600" cy="4419600"/>
          </a:xfrm>
          <a:prstGeom prst="rect">
            <a:avLst/>
          </a:prstGeom>
          <a:noFill/>
        </p:spPr>
        <p:txBody>
          <a:bodyPr vertOverflow="overflow" vert="horz" wrap="square" rtlCol="0" anchor="t">
            <a:spAutoFit/>
          </a:bodyPr>
          <a:lstStyle/>
          <a:p>
            <a:pPr algn="l"/>
            <a:r>
              <a:rPr lang="en-GB" sz="3500"/>
              <a:t>Go to </a:t>
            </a:r>
            <a:r>
              <a:rPr lang="en-GB" sz="3500" b="1"/>
              <a:t>vevox.app</a:t>
            </a:r>
            <a:r>
              <a:rPr lang="en-GB" sz="3500"/>
              <a:t>
Enter the session ID: </a:t>
            </a:r>
            <a:r>
              <a:rPr lang="en-GB" sz="3500" b="1"/>
              <a:t>176-296-390</a:t>
            </a:r>
            <a:r>
              <a:rPr lang="en-GB" sz="3500"/>
              <a:t>
Or scan the QR code</a:t>
            </a:r>
          </a:p>
        </p:txBody>
      </p:sp>
      <p:sp>
        <p:nvSpPr>
          <p:cNvPr id="5" name="Rectangle 4">
            <a:extLst>
              <a:ext uri="{FF2B5EF4-FFF2-40B4-BE49-F238E27FC236}">
                <a16:creationId xmlns:a16="http://schemas.microsoft.com/office/drawing/2014/main" id="{EBF1CDE7-F26D-F4E1-E421-7862D007C75C}"/>
              </a:ext>
            </a:extLst>
          </p:cNvPr>
          <p:cNvSpPr/>
          <p:nvPr>
            <p:custDataLst>
              <p:tags r:id="rId5"/>
            </p:custDataLst>
          </p:nvPr>
        </p:nvSpPr>
        <p:spPr>
          <a:xfrm>
            <a:off x="8178800" y="1943100"/>
            <a:ext cx="2755900" cy="2755900"/>
          </a:xfrm>
          <a:prstGeom prst="rect">
            <a:avLst/>
          </a:prstGeom>
          <a:solidFill>
            <a:srgbClr val="FFFFFF"/>
          </a:solidFill>
          <a:ln w="0" cap="flat" cmpd="sng" algn="ctr">
            <a:solidFill>
              <a:srgbClr val="FFFFFF"/>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08" name="Footer Placeholder 1307">
            <a:extLst>
              <a:ext uri="{FF2B5EF4-FFF2-40B4-BE49-F238E27FC236}">
                <a16:creationId xmlns:a16="http://schemas.microsoft.com/office/drawing/2014/main" id="{02894582-CC99-BD0B-BD8D-F85C7CCA2A17}"/>
              </a:ext>
            </a:extLst>
          </p:cNvPr>
          <p:cNvSpPr>
            <a:spLocks noGrp="1"/>
          </p:cNvSpPr>
          <p:nvPr>
            <p:ph type="ftr" sz="quarter" idx="11"/>
          </p:nvPr>
        </p:nvSpPr>
        <p:spPr/>
        <p:txBody>
          <a:bodyPr/>
          <a:lstStyle/>
          <a:p>
            <a:r>
              <a:rPr lang="en-FI"/>
              <a:t>Web Accessibility 101</a:t>
            </a:r>
          </a:p>
        </p:txBody>
      </p:sp>
      <p:sp>
        <p:nvSpPr>
          <p:cNvPr id="1309" name="Slide Number Placeholder 1308">
            <a:extLst>
              <a:ext uri="{FF2B5EF4-FFF2-40B4-BE49-F238E27FC236}">
                <a16:creationId xmlns:a16="http://schemas.microsoft.com/office/drawing/2014/main" id="{CEA6AB34-F3E8-1A14-7462-67219F2E925C}"/>
              </a:ext>
            </a:extLst>
          </p:cNvPr>
          <p:cNvSpPr>
            <a:spLocks noGrp="1"/>
          </p:cNvSpPr>
          <p:nvPr>
            <p:ph type="sldNum" sz="quarter" idx="12"/>
          </p:nvPr>
        </p:nvSpPr>
        <p:spPr/>
        <p:txBody>
          <a:bodyPr/>
          <a:lstStyle/>
          <a:p>
            <a:fld id="{9D4AD3D6-B89C-4D82-B254-B84B3D342745}" type="slidenum">
              <a:rPr lang="en-FI" smtClean="0"/>
              <a:t>95</a:t>
            </a:fld>
            <a:endParaRPr lang="en-FI"/>
          </a:p>
        </p:txBody>
      </p:sp>
      <p:sp>
        <p:nvSpPr>
          <p:cNvPr id="2078" name="Rectangle 2077">
            <a:extLst>
              <a:ext uri="{FF2B5EF4-FFF2-40B4-BE49-F238E27FC236}">
                <a16:creationId xmlns:a16="http://schemas.microsoft.com/office/drawing/2014/main" id="{241C3A89-A9A2-1E0C-61A0-4351363395F3}"/>
              </a:ext>
            </a:extLst>
          </p:cNvPr>
          <p:cNvSpPr/>
          <p:nvPr>
            <p:custDataLst>
              <p:tags r:id="rId6"/>
            </p:custDataLst>
          </p:nvPr>
        </p:nvSpPr>
        <p:spPr>
          <a:xfrm>
            <a:off x="8267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079" name="Rectangle 2078">
            <a:extLst>
              <a:ext uri="{FF2B5EF4-FFF2-40B4-BE49-F238E27FC236}">
                <a16:creationId xmlns:a16="http://schemas.microsoft.com/office/drawing/2014/main" id="{3E311B85-1223-7997-E2D9-EC3793F1A3EB}"/>
              </a:ext>
            </a:extLst>
          </p:cNvPr>
          <p:cNvSpPr/>
          <p:nvPr>
            <p:custDataLst>
              <p:tags r:id="rId7"/>
            </p:custDataLst>
          </p:nvPr>
        </p:nvSpPr>
        <p:spPr>
          <a:xfrm>
            <a:off x="8356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0" name="Rectangle 1309">
            <a:extLst>
              <a:ext uri="{FF2B5EF4-FFF2-40B4-BE49-F238E27FC236}">
                <a16:creationId xmlns:a16="http://schemas.microsoft.com/office/drawing/2014/main" id="{8E67AF84-1E15-BF03-7330-064635C44736}"/>
              </a:ext>
            </a:extLst>
          </p:cNvPr>
          <p:cNvSpPr/>
          <p:nvPr>
            <p:custDataLst>
              <p:tags r:id="rId8"/>
            </p:custDataLst>
          </p:nvPr>
        </p:nvSpPr>
        <p:spPr>
          <a:xfrm>
            <a:off x="8445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311" name="Rectangle 1310">
            <a:extLst>
              <a:ext uri="{FF2B5EF4-FFF2-40B4-BE49-F238E27FC236}">
                <a16:creationId xmlns:a16="http://schemas.microsoft.com/office/drawing/2014/main" id="{FD410A79-F54F-2DBD-D48F-9C562B5DBE7F}"/>
              </a:ext>
            </a:extLst>
          </p:cNvPr>
          <p:cNvSpPr/>
          <p:nvPr>
            <p:custDataLst>
              <p:tags r:id="rId9"/>
            </p:custDataLst>
          </p:nvPr>
        </p:nvSpPr>
        <p:spPr>
          <a:xfrm>
            <a:off x="8534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49" name="Rectangle 448">
            <a:extLst>
              <a:ext uri="{FF2B5EF4-FFF2-40B4-BE49-F238E27FC236}">
                <a16:creationId xmlns:a16="http://schemas.microsoft.com/office/drawing/2014/main" id="{DB2B580E-F280-8A15-F77E-92C3DB9F7BC6}"/>
              </a:ext>
            </a:extLst>
          </p:cNvPr>
          <p:cNvSpPr/>
          <p:nvPr>
            <p:custDataLst>
              <p:tags r:id="rId10"/>
            </p:custDataLst>
          </p:nvPr>
        </p:nvSpPr>
        <p:spPr>
          <a:xfrm>
            <a:off x="8623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0" name="Rectangle 449">
            <a:extLst>
              <a:ext uri="{FF2B5EF4-FFF2-40B4-BE49-F238E27FC236}">
                <a16:creationId xmlns:a16="http://schemas.microsoft.com/office/drawing/2014/main" id="{0160148C-08A9-517E-C95E-437F6C040483}"/>
              </a:ext>
            </a:extLst>
          </p:cNvPr>
          <p:cNvSpPr/>
          <p:nvPr>
            <p:custDataLst>
              <p:tags r:id="rId11"/>
            </p:custDataLst>
          </p:nvPr>
        </p:nvSpPr>
        <p:spPr>
          <a:xfrm>
            <a:off x="8712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1" name="Rectangle 450">
            <a:extLst>
              <a:ext uri="{FF2B5EF4-FFF2-40B4-BE49-F238E27FC236}">
                <a16:creationId xmlns:a16="http://schemas.microsoft.com/office/drawing/2014/main" id="{8D1677A2-4B38-59D1-AA20-6CD365E95ECA}"/>
              </a:ext>
            </a:extLst>
          </p:cNvPr>
          <p:cNvSpPr/>
          <p:nvPr>
            <p:custDataLst>
              <p:tags r:id="rId12"/>
            </p:custDataLst>
          </p:nvPr>
        </p:nvSpPr>
        <p:spPr>
          <a:xfrm>
            <a:off x="8801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2" name="Rectangle 451">
            <a:extLst>
              <a:ext uri="{FF2B5EF4-FFF2-40B4-BE49-F238E27FC236}">
                <a16:creationId xmlns:a16="http://schemas.microsoft.com/office/drawing/2014/main" id="{001216F9-6089-C029-7C76-47949A6667D7}"/>
              </a:ext>
            </a:extLst>
          </p:cNvPr>
          <p:cNvSpPr/>
          <p:nvPr>
            <p:custDataLst>
              <p:tags r:id="rId13"/>
            </p:custDataLst>
          </p:nvPr>
        </p:nvSpPr>
        <p:spPr>
          <a:xfrm>
            <a:off x="8978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3" name="Rectangle 452">
            <a:extLst>
              <a:ext uri="{FF2B5EF4-FFF2-40B4-BE49-F238E27FC236}">
                <a16:creationId xmlns:a16="http://schemas.microsoft.com/office/drawing/2014/main" id="{9BB14019-E623-34B3-6FED-E6469D676CF2}"/>
              </a:ext>
            </a:extLst>
          </p:cNvPr>
          <p:cNvSpPr/>
          <p:nvPr>
            <p:custDataLst>
              <p:tags r:id="rId14"/>
            </p:custDataLst>
          </p:nvPr>
        </p:nvSpPr>
        <p:spPr>
          <a:xfrm>
            <a:off x="9067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4" name="Rectangle 453">
            <a:extLst>
              <a:ext uri="{FF2B5EF4-FFF2-40B4-BE49-F238E27FC236}">
                <a16:creationId xmlns:a16="http://schemas.microsoft.com/office/drawing/2014/main" id="{E2E92CF5-46C0-1A23-5CFB-748F551EAFDD}"/>
              </a:ext>
            </a:extLst>
          </p:cNvPr>
          <p:cNvSpPr/>
          <p:nvPr>
            <p:custDataLst>
              <p:tags r:id="rId15"/>
            </p:custDataLst>
          </p:nvPr>
        </p:nvSpPr>
        <p:spPr>
          <a:xfrm>
            <a:off x="92456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5" name="Rectangle 454">
            <a:extLst>
              <a:ext uri="{FF2B5EF4-FFF2-40B4-BE49-F238E27FC236}">
                <a16:creationId xmlns:a16="http://schemas.microsoft.com/office/drawing/2014/main" id="{E2BA680F-E625-3288-A022-502F76200CC8}"/>
              </a:ext>
            </a:extLst>
          </p:cNvPr>
          <p:cNvSpPr/>
          <p:nvPr>
            <p:custDataLst>
              <p:tags r:id="rId16"/>
            </p:custDataLst>
          </p:nvPr>
        </p:nvSpPr>
        <p:spPr>
          <a:xfrm>
            <a:off x="9334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6" name="Rectangle 455">
            <a:extLst>
              <a:ext uri="{FF2B5EF4-FFF2-40B4-BE49-F238E27FC236}">
                <a16:creationId xmlns:a16="http://schemas.microsoft.com/office/drawing/2014/main" id="{78F90CE4-956F-EF96-A669-89ABC3CBDFED}"/>
              </a:ext>
            </a:extLst>
          </p:cNvPr>
          <p:cNvSpPr/>
          <p:nvPr>
            <p:custDataLst>
              <p:tags r:id="rId17"/>
            </p:custDataLst>
          </p:nvPr>
        </p:nvSpPr>
        <p:spPr>
          <a:xfrm>
            <a:off x="99568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7" name="Rectangle 456">
            <a:extLst>
              <a:ext uri="{FF2B5EF4-FFF2-40B4-BE49-F238E27FC236}">
                <a16:creationId xmlns:a16="http://schemas.microsoft.com/office/drawing/2014/main" id="{B886F1BB-654F-AAFF-EE91-C834FA7365F5}"/>
              </a:ext>
            </a:extLst>
          </p:cNvPr>
          <p:cNvSpPr/>
          <p:nvPr>
            <p:custDataLst>
              <p:tags r:id="rId18"/>
            </p:custDataLst>
          </p:nvPr>
        </p:nvSpPr>
        <p:spPr>
          <a:xfrm>
            <a:off x="100457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8" name="Rectangle 457">
            <a:extLst>
              <a:ext uri="{FF2B5EF4-FFF2-40B4-BE49-F238E27FC236}">
                <a16:creationId xmlns:a16="http://schemas.microsoft.com/office/drawing/2014/main" id="{72862881-A2E0-06CB-AA7E-84FE345C0435}"/>
              </a:ext>
            </a:extLst>
          </p:cNvPr>
          <p:cNvSpPr/>
          <p:nvPr>
            <p:custDataLst>
              <p:tags r:id="rId19"/>
            </p:custDataLst>
          </p:nvPr>
        </p:nvSpPr>
        <p:spPr>
          <a:xfrm>
            <a:off x="102235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59" name="Rectangle 458">
            <a:extLst>
              <a:ext uri="{FF2B5EF4-FFF2-40B4-BE49-F238E27FC236}">
                <a16:creationId xmlns:a16="http://schemas.microsoft.com/office/drawing/2014/main" id="{65DAE521-82D6-8CFE-4B84-7CF72DB5BF4E}"/>
              </a:ext>
            </a:extLst>
          </p:cNvPr>
          <p:cNvSpPr/>
          <p:nvPr>
            <p:custDataLst>
              <p:tags r:id="rId20"/>
            </p:custDataLst>
          </p:nvPr>
        </p:nvSpPr>
        <p:spPr>
          <a:xfrm>
            <a:off x="103124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0" name="Rectangle 459">
            <a:extLst>
              <a:ext uri="{FF2B5EF4-FFF2-40B4-BE49-F238E27FC236}">
                <a16:creationId xmlns:a16="http://schemas.microsoft.com/office/drawing/2014/main" id="{212915C2-D394-930A-DFB2-B3D2E4B6EC2F}"/>
              </a:ext>
            </a:extLst>
          </p:cNvPr>
          <p:cNvSpPr/>
          <p:nvPr>
            <p:custDataLst>
              <p:tags r:id="rId21"/>
            </p:custDataLst>
          </p:nvPr>
        </p:nvSpPr>
        <p:spPr>
          <a:xfrm>
            <a:off x="104013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1" name="Rectangle 460">
            <a:extLst>
              <a:ext uri="{FF2B5EF4-FFF2-40B4-BE49-F238E27FC236}">
                <a16:creationId xmlns:a16="http://schemas.microsoft.com/office/drawing/2014/main" id="{D068B1E4-1467-3DB2-BC3D-A1AC56917D66}"/>
              </a:ext>
            </a:extLst>
          </p:cNvPr>
          <p:cNvSpPr/>
          <p:nvPr>
            <p:custDataLst>
              <p:tags r:id="rId22"/>
            </p:custDataLst>
          </p:nvPr>
        </p:nvSpPr>
        <p:spPr>
          <a:xfrm>
            <a:off x="104902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2" name="Rectangle 461">
            <a:extLst>
              <a:ext uri="{FF2B5EF4-FFF2-40B4-BE49-F238E27FC236}">
                <a16:creationId xmlns:a16="http://schemas.microsoft.com/office/drawing/2014/main" id="{0C05339C-D71E-A4F9-872D-480D4F3BB3CE}"/>
              </a:ext>
            </a:extLst>
          </p:cNvPr>
          <p:cNvSpPr/>
          <p:nvPr>
            <p:custDataLst>
              <p:tags r:id="rId23"/>
            </p:custDataLst>
          </p:nvPr>
        </p:nvSpPr>
        <p:spPr>
          <a:xfrm>
            <a:off x="105791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3" name="Rectangle 462">
            <a:extLst>
              <a:ext uri="{FF2B5EF4-FFF2-40B4-BE49-F238E27FC236}">
                <a16:creationId xmlns:a16="http://schemas.microsoft.com/office/drawing/2014/main" id="{296BD2F7-CC51-9D8D-1CE5-61BA14DE36C5}"/>
              </a:ext>
            </a:extLst>
          </p:cNvPr>
          <p:cNvSpPr/>
          <p:nvPr>
            <p:custDataLst>
              <p:tags r:id="rId24"/>
            </p:custDataLst>
          </p:nvPr>
        </p:nvSpPr>
        <p:spPr>
          <a:xfrm>
            <a:off x="106680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4" name="Rectangle 463">
            <a:extLst>
              <a:ext uri="{FF2B5EF4-FFF2-40B4-BE49-F238E27FC236}">
                <a16:creationId xmlns:a16="http://schemas.microsoft.com/office/drawing/2014/main" id="{DCDD4BF7-B008-8793-57DF-B029ADD8EDAD}"/>
              </a:ext>
            </a:extLst>
          </p:cNvPr>
          <p:cNvSpPr/>
          <p:nvPr>
            <p:custDataLst>
              <p:tags r:id="rId25"/>
            </p:custDataLst>
          </p:nvPr>
        </p:nvSpPr>
        <p:spPr>
          <a:xfrm>
            <a:off x="10756900" y="2032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5" name="Rectangle 464">
            <a:extLst>
              <a:ext uri="{FF2B5EF4-FFF2-40B4-BE49-F238E27FC236}">
                <a16:creationId xmlns:a16="http://schemas.microsoft.com/office/drawing/2014/main" id="{F6A93DD4-7CC3-4856-1C46-FFE4906876AB}"/>
              </a:ext>
            </a:extLst>
          </p:cNvPr>
          <p:cNvSpPr/>
          <p:nvPr>
            <p:custDataLst>
              <p:tags r:id="rId26"/>
            </p:custDataLst>
          </p:nvPr>
        </p:nvSpPr>
        <p:spPr>
          <a:xfrm>
            <a:off x="8267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6" name="Rectangle 465">
            <a:extLst>
              <a:ext uri="{FF2B5EF4-FFF2-40B4-BE49-F238E27FC236}">
                <a16:creationId xmlns:a16="http://schemas.microsoft.com/office/drawing/2014/main" id="{3E7DE435-374E-4240-48EC-C4E942FCC5D1}"/>
              </a:ext>
            </a:extLst>
          </p:cNvPr>
          <p:cNvSpPr/>
          <p:nvPr>
            <p:custDataLst>
              <p:tags r:id="rId27"/>
            </p:custDataLst>
          </p:nvPr>
        </p:nvSpPr>
        <p:spPr>
          <a:xfrm>
            <a:off x="8801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7" name="Rectangle 466">
            <a:extLst>
              <a:ext uri="{FF2B5EF4-FFF2-40B4-BE49-F238E27FC236}">
                <a16:creationId xmlns:a16="http://schemas.microsoft.com/office/drawing/2014/main" id="{8342051B-3AE3-209F-C21E-1FA36FC75E99}"/>
              </a:ext>
            </a:extLst>
          </p:cNvPr>
          <p:cNvSpPr/>
          <p:nvPr>
            <p:custDataLst>
              <p:tags r:id="rId28"/>
            </p:custDataLst>
          </p:nvPr>
        </p:nvSpPr>
        <p:spPr>
          <a:xfrm>
            <a:off x="9067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8" name="Rectangle 467">
            <a:extLst>
              <a:ext uri="{FF2B5EF4-FFF2-40B4-BE49-F238E27FC236}">
                <a16:creationId xmlns:a16="http://schemas.microsoft.com/office/drawing/2014/main" id="{733A39AD-607A-4343-A4E2-AFC08292DA51}"/>
              </a:ext>
            </a:extLst>
          </p:cNvPr>
          <p:cNvSpPr/>
          <p:nvPr>
            <p:custDataLst>
              <p:tags r:id="rId29"/>
            </p:custDataLst>
          </p:nvPr>
        </p:nvSpPr>
        <p:spPr>
          <a:xfrm>
            <a:off x="91567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69" name="Rectangle 468">
            <a:extLst>
              <a:ext uri="{FF2B5EF4-FFF2-40B4-BE49-F238E27FC236}">
                <a16:creationId xmlns:a16="http://schemas.microsoft.com/office/drawing/2014/main" id="{F1D0C819-4992-F664-4B74-C65A764B6796}"/>
              </a:ext>
            </a:extLst>
          </p:cNvPr>
          <p:cNvSpPr/>
          <p:nvPr>
            <p:custDataLst>
              <p:tags r:id="rId30"/>
            </p:custDataLst>
          </p:nvPr>
        </p:nvSpPr>
        <p:spPr>
          <a:xfrm>
            <a:off x="96901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0" name="Rectangle 469">
            <a:extLst>
              <a:ext uri="{FF2B5EF4-FFF2-40B4-BE49-F238E27FC236}">
                <a16:creationId xmlns:a16="http://schemas.microsoft.com/office/drawing/2014/main" id="{09DCB76D-95A5-A98F-04D7-D86FC5BC107D}"/>
              </a:ext>
            </a:extLst>
          </p:cNvPr>
          <p:cNvSpPr/>
          <p:nvPr>
            <p:custDataLst>
              <p:tags r:id="rId31"/>
            </p:custDataLst>
          </p:nvPr>
        </p:nvSpPr>
        <p:spPr>
          <a:xfrm>
            <a:off x="9867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1" name="Rectangle 470">
            <a:extLst>
              <a:ext uri="{FF2B5EF4-FFF2-40B4-BE49-F238E27FC236}">
                <a16:creationId xmlns:a16="http://schemas.microsoft.com/office/drawing/2014/main" id="{3D505D3F-6089-7680-78A0-989892F81724}"/>
              </a:ext>
            </a:extLst>
          </p:cNvPr>
          <p:cNvSpPr/>
          <p:nvPr>
            <p:custDataLst>
              <p:tags r:id="rId32"/>
            </p:custDataLst>
          </p:nvPr>
        </p:nvSpPr>
        <p:spPr>
          <a:xfrm>
            <a:off x="99568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2" name="Rectangle 471">
            <a:extLst>
              <a:ext uri="{FF2B5EF4-FFF2-40B4-BE49-F238E27FC236}">
                <a16:creationId xmlns:a16="http://schemas.microsoft.com/office/drawing/2014/main" id="{3767D2B6-3649-A342-2355-24A362E60160}"/>
              </a:ext>
            </a:extLst>
          </p:cNvPr>
          <p:cNvSpPr/>
          <p:nvPr>
            <p:custDataLst>
              <p:tags r:id="rId33"/>
            </p:custDataLst>
          </p:nvPr>
        </p:nvSpPr>
        <p:spPr>
          <a:xfrm>
            <a:off x="102235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3" name="Rectangle 472">
            <a:extLst>
              <a:ext uri="{FF2B5EF4-FFF2-40B4-BE49-F238E27FC236}">
                <a16:creationId xmlns:a16="http://schemas.microsoft.com/office/drawing/2014/main" id="{0A0073DD-AB0B-DF08-9B6E-C0AD79DA5EE8}"/>
              </a:ext>
            </a:extLst>
          </p:cNvPr>
          <p:cNvSpPr/>
          <p:nvPr>
            <p:custDataLst>
              <p:tags r:id="rId34"/>
            </p:custDataLst>
          </p:nvPr>
        </p:nvSpPr>
        <p:spPr>
          <a:xfrm>
            <a:off x="10756900" y="2120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4" name="Rectangle 473">
            <a:extLst>
              <a:ext uri="{FF2B5EF4-FFF2-40B4-BE49-F238E27FC236}">
                <a16:creationId xmlns:a16="http://schemas.microsoft.com/office/drawing/2014/main" id="{5AF871C8-DA18-E4AD-5D47-DFEE7154EE9B}"/>
              </a:ext>
            </a:extLst>
          </p:cNvPr>
          <p:cNvSpPr/>
          <p:nvPr>
            <p:custDataLst>
              <p:tags r:id="rId35"/>
            </p:custDataLst>
          </p:nvPr>
        </p:nvSpPr>
        <p:spPr>
          <a:xfrm>
            <a:off x="8267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5" name="Rectangle 474">
            <a:extLst>
              <a:ext uri="{FF2B5EF4-FFF2-40B4-BE49-F238E27FC236}">
                <a16:creationId xmlns:a16="http://schemas.microsoft.com/office/drawing/2014/main" id="{58FE96A1-3C7F-D596-77B0-A6A934E1D81D}"/>
              </a:ext>
            </a:extLst>
          </p:cNvPr>
          <p:cNvSpPr/>
          <p:nvPr>
            <p:custDataLst>
              <p:tags r:id="rId36"/>
            </p:custDataLst>
          </p:nvPr>
        </p:nvSpPr>
        <p:spPr>
          <a:xfrm>
            <a:off x="8445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6" name="Rectangle 475">
            <a:extLst>
              <a:ext uri="{FF2B5EF4-FFF2-40B4-BE49-F238E27FC236}">
                <a16:creationId xmlns:a16="http://schemas.microsoft.com/office/drawing/2014/main" id="{470E2EB0-771C-EB86-6B2B-C79D52AD10D6}"/>
              </a:ext>
            </a:extLst>
          </p:cNvPr>
          <p:cNvSpPr/>
          <p:nvPr>
            <p:custDataLst>
              <p:tags r:id="rId37"/>
            </p:custDataLst>
          </p:nvPr>
        </p:nvSpPr>
        <p:spPr>
          <a:xfrm>
            <a:off x="8534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7" name="Rectangle 476">
            <a:extLst>
              <a:ext uri="{FF2B5EF4-FFF2-40B4-BE49-F238E27FC236}">
                <a16:creationId xmlns:a16="http://schemas.microsoft.com/office/drawing/2014/main" id="{E6B35A51-41C7-68D1-C281-D959FFF8BF0B}"/>
              </a:ext>
            </a:extLst>
          </p:cNvPr>
          <p:cNvSpPr/>
          <p:nvPr>
            <p:custDataLst>
              <p:tags r:id="rId38"/>
            </p:custDataLst>
          </p:nvPr>
        </p:nvSpPr>
        <p:spPr>
          <a:xfrm>
            <a:off x="8623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8" name="Rectangle 477">
            <a:extLst>
              <a:ext uri="{FF2B5EF4-FFF2-40B4-BE49-F238E27FC236}">
                <a16:creationId xmlns:a16="http://schemas.microsoft.com/office/drawing/2014/main" id="{8D871852-2EA5-4A06-CE06-93CEF250952A}"/>
              </a:ext>
            </a:extLst>
          </p:cNvPr>
          <p:cNvSpPr/>
          <p:nvPr>
            <p:custDataLst>
              <p:tags r:id="rId39"/>
            </p:custDataLst>
          </p:nvPr>
        </p:nvSpPr>
        <p:spPr>
          <a:xfrm>
            <a:off x="8801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479" name="Rectangle 478">
            <a:extLst>
              <a:ext uri="{FF2B5EF4-FFF2-40B4-BE49-F238E27FC236}">
                <a16:creationId xmlns:a16="http://schemas.microsoft.com/office/drawing/2014/main" id="{7C3E6B37-7F45-C3BF-10CB-FE00FF6EEF96}"/>
              </a:ext>
            </a:extLst>
          </p:cNvPr>
          <p:cNvSpPr/>
          <p:nvPr>
            <p:custDataLst>
              <p:tags r:id="rId40"/>
            </p:custDataLst>
          </p:nvPr>
        </p:nvSpPr>
        <p:spPr>
          <a:xfrm>
            <a:off x="9156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0" name="Rectangle 2399">
            <a:extLst>
              <a:ext uri="{FF2B5EF4-FFF2-40B4-BE49-F238E27FC236}">
                <a16:creationId xmlns:a16="http://schemas.microsoft.com/office/drawing/2014/main" id="{CD78B514-5F37-F87A-B2B8-15F9D101B3FE}"/>
              </a:ext>
            </a:extLst>
          </p:cNvPr>
          <p:cNvSpPr/>
          <p:nvPr>
            <p:custDataLst>
              <p:tags r:id="rId41"/>
            </p:custDataLst>
          </p:nvPr>
        </p:nvSpPr>
        <p:spPr>
          <a:xfrm>
            <a:off x="92456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1" name="Rectangle 2400">
            <a:extLst>
              <a:ext uri="{FF2B5EF4-FFF2-40B4-BE49-F238E27FC236}">
                <a16:creationId xmlns:a16="http://schemas.microsoft.com/office/drawing/2014/main" id="{278EA7B4-3F6D-14EA-0BA2-85FF52289CA5}"/>
              </a:ext>
            </a:extLst>
          </p:cNvPr>
          <p:cNvSpPr/>
          <p:nvPr>
            <p:custDataLst>
              <p:tags r:id="rId42"/>
            </p:custDataLst>
          </p:nvPr>
        </p:nvSpPr>
        <p:spPr>
          <a:xfrm>
            <a:off x="9334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2" name="Rectangle 2401">
            <a:extLst>
              <a:ext uri="{FF2B5EF4-FFF2-40B4-BE49-F238E27FC236}">
                <a16:creationId xmlns:a16="http://schemas.microsoft.com/office/drawing/2014/main" id="{841A8FD7-FCF8-BAD3-FCEC-5A8F9818D805}"/>
              </a:ext>
            </a:extLst>
          </p:cNvPr>
          <p:cNvSpPr/>
          <p:nvPr>
            <p:custDataLst>
              <p:tags r:id="rId43"/>
            </p:custDataLst>
          </p:nvPr>
        </p:nvSpPr>
        <p:spPr>
          <a:xfrm>
            <a:off x="94234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3" name="Rectangle 2402">
            <a:extLst>
              <a:ext uri="{FF2B5EF4-FFF2-40B4-BE49-F238E27FC236}">
                <a16:creationId xmlns:a16="http://schemas.microsoft.com/office/drawing/2014/main" id="{6F1353BC-3264-4D8E-0EC2-34554DC6ADD0}"/>
              </a:ext>
            </a:extLst>
          </p:cNvPr>
          <p:cNvSpPr/>
          <p:nvPr>
            <p:custDataLst>
              <p:tags r:id="rId44"/>
            </p:custDataLst>
          </p:nvPr>
        </p:nvSpPr>
        <p:spPr>
          <a:xfrm>
            <a:off x="9601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4" name="Rectangle 2403">
            <a:extLst>
              <a:ext uri="{FF2B5EF4-FFF2-40B4-BE49-F238E27FC236}">
                <a16:creationId xmlns:a16="http://schemas.microsoft.com/office/drawing/2014/main" id="{C0D5875D-52D5-7E4A-9C48-EFC2E544F992}"/>
              </a:ext>
            </a:extLst>
          </p:cNvPr>
          <p:cNvSpPr/>
          <p:nvPr>
            <p:custDataLst>
              <p:tags r:id="rId45"/>
            </p:custDataLst>
          </p:nvPr>
        </p:nvSpPr>
        <p:spPr>
          <a:xfrm>
            <a:off x="9690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5" name="Rectangle 2404">
            <a:extLst>
              <a:ext uri="{FF2B5EF4-FFF2-40B4-BE49-F238E27FC236}">
                <a16:creationId xmlns:a16="http://schemas.microsoft.com/office/drawing/2014/main" id="{31973434-904C-F6D6-3ADF-1F89B576E847}"/>
              </a:ext>
            </a:extLst>
          </p:cNvPr>
          <p:cNvSpPr/>
          <p:nvPr>
            <p:custDataLst>
              <p:tags r:id="rId46"/>
            </p:custDataLst>
          </p:nvPr>
        </p:nvSpPr>
        <p:spPr>
          <a:xfrm>
            <a:off x="97790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6" name="Rectangle 2405">
            <a:extLst>
              <a:ext uri="{FF2B5EF4-FFF2-40B4-BE49-F238E27FC236}">
                <a16:creationId xmlns:a16="http://schemas.microsoft.com/office/drawing/2014/main" id="{E9F2839E-24D3-4DE1-519D-354CAC817EFA}"/>
              </a:ext>
            </a:extLst>
          </p:cNvPr>
          <p:cNvSpPr/>
          <p:nvPr>
            <p:custDataLst>
              <p:tags r:id="rId47"/>
            </p:custDataLst>
          </p:nvPr>
        </p:nvSpPr>
        <p:spPr>
          <a:xfrm>
            <a:off x="99568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7" name="Rectangle 2406">
            <a:extLst>
              <a:ext uri="{FF2B5EF4-FFF2-40B4-BE49-F238E27FC236}">
                <a16:creationId xmlns:a16="http://schemas.microsoft.com/office/drawing/2014/main" id="{55046312-8E4E-E093-8663-8F1EA4DB65AC}"/>
              </a:ext>
            </a:extLst>
          </p:cNvPr>
          <p:cNvSpPr/>
          <p:nvPr>
            <p:custDataLst>
              <p:tags r:id="rId48"/>
            </p:custDataLst>
          </p:nvPr>
        </p:nvSpPr>
        <p:spPr>
          <a:xfrm>
            <a:off x="100457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8" name="Rectangle 2407">
            <a:extLst>
              <a:ext uri="{FF2B5EF4-FFF2-40B4-BE49-F238E27FC236}">
                <a16:creationId xmlns:a16="http://schemas.microsoft.com/office/drawing/2014/main" id="{E0F092A8-4FFB-0981-7BA9-6BB944C0F27C}"/>
              </a:ext>
            </a:extLst>
          </p:cNvPr>
          <p:cNvSpPr/>
          <p:nvPr>
            <p:custDataLst>
              <p:tags r:id="rId49"/>
            </p:custDataLst>
          </p:nvPr>
        </p:nvSpPr>
        <p:spPr>
          <a:xfrm>
            <a:off x="102235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09" name="Rectangle 2408">
            <a:extLst>
              <a:ext uri="{FF2B5EF4-FFF2-40B4-BE49-F238E27FC236}">
                <a16:creationId xmlns:a16="http://schemas.microsoft.com/office/drawing/2014/main" id="{DF30B445-B39F-EF13-E364-4727292F2963}"/>
              </a:ext>
            </a:extLst>
          </p:cNvPr>
          <p:cNvSpPr/>
          <p:nvPr>
            <p:custDataLst>
              <p:tags r:id="rId50"/>
            </p:custDataLst>
          </p:nvPr>
        </p:nvSpPr>
        <p:spPr>
          <a:xfrm>
            <a:off x="104013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0" name="Rectangle 2409">
            <a:extLst>
              <a:ext uri="{FF2B5EF4-FFF2-40B4-BE49-F238E27FC236}">
                <a16:creationId xmlns:a16="http://schemas.microsoft.com/office/drawing/2014/main" id="{65C0FAD9-8DA1-A379-8C75-0D06E3262932}"/>
              </a:ext>
            </a:extLst>
          </p:cNvPr>
          <p:cNvSpPr/>
          <p:nvPr>
            <p:custDataLst>
              <p:tags r:id="rId51"/>
            </p:custDataLst>
          </p:nvPr>
        </p:nvSpPr>
        <p:spPr>
          <a:xfrm>
            <a:off x="104902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1" name="Rectangle 2410">
            <a:extLst>
              <a:ext uri="{FF2B5EF4-FFF2-40B4-BE49-F238E27FC236}">
                <a16:creationId xmlns:a16="http://schemas.microsoft.com/office/drawing/2014/main" id="{85882E48-ECAE-5E6B-ACD8-FCDD562BC6B9}"/>
              </a:ext>
            </a:extLst>
          </p:cNvPr>
          <p:cNvSpPr/>
          <p:nvPr>
            <p:custDataLst>
              <p:tags r:id="rId52"/>
            </p:custDataLst>
          </p:nvPr>
        </p:nvSpPr>
        <p:spPr>
          <a:xfrm>
            <a:off x="105791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2" name="Rectangle 2411">
            <a:extLst>
              <a:ext uri="{FF2B5EF4-FFF2-40B4-BE49-F238E27FC236}">
                <a16:creationId xmlns:a16="http://schemas.microsoft.com/office/drawing/2014/main" id="{D486E085-13D1-0EB1-0103-691F925DD9B8}"/>
              </a:ext>
            </a:extLst>
          </p:cNvPr>
          <p:cNvSpPr/>
          <p:nvPr>
            <p:custDataLst>
              <p:tags r:id="rId53"/>
            </p:custDataLst>
          </p:nvPr>
        </p:nvSpPr>
        <p:spPr>
          <a:xfrm>
            <a:off x="10756900" y="2209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3" name="Rectangle 2412">
            <a:extLst>
              <a:ext uri="{FF2B5EF4-FFF2-40B4-BE49-F238E27FC236}">
                <a16:creationId xmlns:a16="http://schemas.microsoft.com/office/drawing/2014/main" id="{F0A6C272-3924-27CD-BA8B-A4BF3767086D}"/>
              </a:ext>
            </a:extLst>
          </p:cNvPr>
          <p:cNvSpPr/>
          <p:nvPr>
            <p:custDataLst>
              <p:tags r:id="rId54"/>
            </p:custDataLst>
          </p:nvPr>
        </p:nvSpPr>
        <p:spPr>
          <a:xfrm>
            <a:off x="82677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4" name="Rectangle 2413">
            <a:extLst>
              <a:ext uri="{FF2B5EF4-FFF2-40B4-BE49-F238E27FC236}">
                <a16:creationId xmlns:a16="http://schemas.microsoft.com/office/drawing/2014/main" id="{F6D997FD-0F41-B3FB-C32F-2B89C4028E4A}"/>
              </a:ext>
            </a:extLst>
          </p:cNvPr>
          <p:cNvSpPr/>
          <p:nvPr>
            <p:custDataLst>
              <p:tags r:id="rId55"/>
            </p:custDataLst>
          </p:nvPr>
        </p:nvSpPr>
        <p:spPr>
          <a:xfrm>
            <a:off x="8445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5" name="Rectangle 2414">
            <a:extLst>
              <a:ext uri="{FF2B5EF4-FFF2-40B4-BE49-F238E27FC236}">
                <a16:creationId xmlns:a16="http://schemas.microsoft.com/office/drawing/2014/main" id="{D18F87AA-CB4D-0B5D-E97C-85418FC988C5}"/>
              </a:ext>
            </a:extLst>
          </p:cNvPr>
          <p:cNvSpPr/>
          <p:nvPr>
            <p:custDataLst>
              <p:tags r:id="rId56"/>
            </p:custDataLst>
          </p:nvPr>
        </p:nvSpPr>
        <p:spPr>
          <a:xfrm>
            <a:off x="85344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6" name="Rectangle 2415">
            <a:extLst>
              <a:ext uri="{FF2B5EF4-FFF2-40B4-BE49-F238E27FC236}">
                <a16:creationId xmlns:a16="http://schemas.microsoft.com/office/drawing/2014/main" id="{198B355E-AF25-0009-B51C-2B2E4AC9F97B}"/>
              </a:ext>
            </a:extLst>
          </p:cNvPr>
          <p:cNvSpPr/>
          <p:nvPr>
            <p:custDataLst>
              <p:tags r:id="rId57"/>
            </p:custDataLst>
          </p:nvPr>
        </p:nvSpPr>
        <p:spPr>
          <a:xfrm>
            <a:off x="8623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7" name="Rectangle 2416">
            <a:extLst>
              <a:ext uri="{FF2B5EF4-FFF2-40B4-BE49-F238E27FC236}">
                <a16:creationId xmlns:a16="http://schemas.microsoft.com/office/drawing/2014/main" id="{899C1CE0-DEB3-4D88-6871-C943B3D9D72D}"/>
              </a:ext>
            </a:extLst>
          </p:cNvPr>
          <p:cNvSpPr/>
          <p:nvPr>
            <p:custDataLst>
              <p:tags r:id="rId58"/>
            </p:custDataLst>
          </p:nvPr>
        </p:nvSpPr>
        <p:spPr>
          <a:xfrm>
            <a:off x="8801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8" name="Rectangle 2417">
            <a:extLst>
              <a:ext uri="{FF2B5EF4-FFF2-40B4-BE49-F238E27FC236}">
                <a16:creationId xmlns:a16="http://schemas.microsoft.com/office/drawing/2014/main" id="{32CF287E-C585-159A-0795-48578DA0EEA5}"/>
              </a:ext>
            </a:extLst>
          </p:cNvPr>
          <p:cNvSpPr/>
          <p:nvPr>
            <p:custDataLst>
              <p:tags r:id="rId59"/>
            </p:custDataLst>
          </p:nvPr>
        </p:nvSpPr>
        <p:spPr>
          <a:xfrm>
            <a:off x="8978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19" name="Rectangle 2418">
            <a:extLst>
              <a:ext uri="{FF2B5EF4-FFF2-40B4-BE49-F238E27FC236}">
                <a16:creationId xmlns:a16="http://schemas.microsoft.com/office/drawing/2014/main" id="{118FFF31-EAF6-D267-3837-08F1BFD2D1A8}"/>
              </a:ext>
            </a:extLst>
          </p:cNvPr>
          <p:cNvSpPr/>
          <p:nvPr>
            <p:custDataLst>
              <p:tags r:id="rId60"/>
            </p:custDataLst>
          </p:nvPr>
        </p:nvSpPr>
        <p:spPr>
          <a:xfrm>
            <a:off x="9067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0" name="Rectangle 2419">
            <a:extLst>
              <a:ext uri="{FF2B5EF4-FFF2-40B4-BE49-F238E27FC236}">
                <a16:creationId xmlns:a16="http://schemas.microsoft.com/office/drawing/2014/main" id="{DFAC6095-D3B2-BD51-1C46-993326CE15C2}"/>
              </a:ext>
            </a:extLst>
          </p:cNvPr>
          <p:cNvSpPr/>
          <p:nvPr>
            <p:custDataLst>
              <p:tags r:id="rId61"/>
            </p:custDataLst>
          </p:nvPr>
        </p:nvSpPr>
        <p:spPr>
          <a:xfrm>
            <a:off x="92456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1" name="Rectangle 2420">
            <a:extLst>
              <a:ext uri="{FF2B5EF4-FFF2-40B4-BE49-F238E27FC236}">
                <a16:creationId xmlns:a16="http://schemas.microsoft.com/office/drawing/2014/main" id="{B49A5935-B30B-60FB-48F9-738169B7C0DE}"/>
              </a:ext>
            </a:extLst>
          </p:cNvPr>
          <p:cNvSpPr/>
          <p:nvPr>
            <p:custDataLst>
              <p:tags r:id="rId62"/>
            </p:custDataLst>
          </p:nvPr>
        </p:nvSpPr>
        <p:spPr>
          <a:xfrm>
            <a:off x="9334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2" name="Rectangle 2421">
            <a:extLst>
              <a:ext uri="{FF2B5EF4-FFF2-40B4-BE49-F238E27FC236}">
                <a16:creationId xmlns:a16="http://schemas.microsoft.com/office/drawing/2014/main" id="{EE93832D-7773-8660-C129-A8D1772E6A71}"/>
              </a:ext>
            </a:extLst>
          </p:cNvPr>
          <p:cNvSpPr/>
          <p:nvPr>
            <p:custDataLst>
              <p:tags r:id="rId63"/>
            </p:custDataLst>
          </p:nvPr>
        </p:nvSpPr>
        <p:spPr>
          <a:xfrm>
            <a:off x="9512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3" name="Rectangle 2422">
            <a:extLst>
              <a:ext uri="{FF2B5EF4-FFF2-40B4-BE49-F238E27FC236}">
                <a16:creationId xmlns:a16="http://schemas.microsoft.com/office/drawing/2014/main" id="{39904CED-FB46-AE32-3D45-311B3E0D543A}"/>
              </a:ext>
            </a:extLst>
          </p:cNvPr>
          <p:cNvSpPr/>
          <p:nvPr>
            <p:custDataLst>
              <p:tags r:id="rId64"/>
            </p:custDataLst>
          </p:nvPr>
        </p:nvSpPr>
        <p:spPr>
          <a:xfrm>
            <a:off x="9601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4" name="Rectangle 2423">
            <a:extLst>
              <a:ext uri="{FF2B5EF4-FFF2-40B4-BE49-F238E27FC236}">
                <a16:creationId xmlns:a16="http://schemas.microsoft.com/office/drawing/2014/main" id="{179BE64F-82D8-CB8A-E9D9-F173361B5FF2}"/>
              </a:ext>
            </a:extLst>
          </p:cNvPr>
          <p:cNvSpPr/>
          <p:nvPr>
            <p:custDataLst>
              <p:tags r:id="rId65"/>
            </p:custDataLst>
          </p:nvPr>
        </p:nvSpPr>
        <p:spPr>
          <a:xfrm>
            <a:off x="9690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5" name="Rectangle 2424">
            <a:extLst>
              <a:ext uri="{FF2B5EF4-FFF2-40B4-BE49-F238E27FC236}">
                <a16:creationId xmlns:a16="http://schemas.microsoft.com/office/drawing/2014/main" id="{10C7D1D3-AEC6-3EAF-FCA1-80889D5F4030}"/>
              </a:ext>
            </a:extLst>
          </p:cNvPr>
          <p:cNvSpPr/>
          <p:nvPr>
            <p:custDataLst>
              <p:tags r:id="rId66"/>
            </p:custDataLst>
          </p:nvPr>
        </p:nvSpPr>
        <p:spPr>
          <a:xfrm>
            <a:off x="99568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6" name="Rectangle 2425">
            <a:extLst>
              <a:ext uri="{FF2B5EF4-FFF2-40B4-BE49-F238E27FC236}">
                <a16:creationId xmlns:a16="http://schemas.microsoft.com/office/drawing/2014/main" id="{93B8D2AA-0388-8BF2-B7C1-94C03FDBC097}"/>
              </a:ext>
            </a:extLst>
          </p:cNvPr>
          <p:cNvSpPr/>
          <p:nvPr>
            <p:custDataLst>
              <p:tags r:id="rId67"/>
            </p:custDataLst>
          </p:nvPr>
        </p:nvSpPr>
        <p:spPr>
          <a:xfrm>
            <a:off x="102235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7" name="Rectangle 2426">
            <a:extLst>
              <a:ext uri="{FF2B5EF4-FFF2-40B4-BE49-F238E27FC236}">
                <a16:creationId xmlns:a16="http://schemas.microsoft.com/office/drawing/2014/main" id="{813E9DA7-AABE-ABD9-E240-EC3689F14D55}"/>
              </a:ext>
            </a:extLst>
          </p:cNvPr>
          <p:cNvSpPr/>
          <p:nvPr>
            <p:custDataLst>
              <p:tags r:id="rId68"/>
            </p:custDataLst>
          </p:nvPr>
        </p:nvSpPr>
        <p:spPr>
          <a:xfrm>
            <a:off x="104013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8" name="Rectangle 2427">
            <a:extLst>
              <a:ext uri="{FF2B5EF4-FFF2-40B4-BE49-F238E27FC236}">
                <a16:creationId xmlns:a16="http://schemas.microsoft.com/office/drawing/2014/main" id="{EA4BEC88-369F-99D0-302E-9A5FDB1ED68A}"/>
              </a:ext>
            </a:extLst>
          </p:cNvPr>
          <p:cNvSpPr/>
          <p:nvPr>
            <p:custDataLst>
              <p:tags r:id="rId69"/>
            </p:custDataLst>
          </p:nvPr>
        </p:nvSpPr>
        <p:spPr>
          <a:xfrm>
            <a:off x="104902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429" name="Rectangle 2428">
            <a:extLst>
              <a:ext uri="{FF2B5EF4-FFF2-40B4-BE49-F238E27FC236}">
                <a16:creationId xmlns:a16="http://schemas.microsoft.com/office/drawing/2014/main" id="{BB3C88CD-879A-2017-0544-FEA7146B4573}"/>
              </a:ext>
            </a:extLst>
          </p:cNvPr>
          <p:cNvSpPr/>
          <p:nvPr>
            <p:custDataLst>
              <p:tags r:id="rId70"/>
            </p:custDataLst>
          </p:nvPr>
        </p:nvSpPr>
        <p:spPr>
          <a:xfrm>
            <a:off x="105791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4" name="Rectangle 1663">
            <a:extLst>
              <a:ext uri="{FF2B5EF4-FFF2-40B4-BE49-F238E27FC236}">
                <a16:creationId xmlns:a16="http://schemas.microsoft.com/office/drawing/2014/main" id="{CC5C9AEE-A92D-F39F-8065-8F1EC722DF7D}"/>
              </a:ext>
            </a:extLst>
          </p:cNvPr>
          <p:cNvSpPr/>
          <p:nvPr>
            <p:custDataLst>
              <p:tags r:id="rId71"/>
            </p:custDataLst>
          </p:nvPr>
        </p:nvSpPr>
        <p:spPr>
          <a:xfrm>
            <a:off x="10756900" y="2298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5" name="Rectangle 1664">
            <a:extLst>
              <a:ext uri="{FF2B5EF4-FFF2-40B4-BE49-F238E27FC236}">
                <a16:creationId xmlns:a16="http://schemas.microsoft.com/office/drawing/2014/main" id="{CFC30DDE-967B-DC0A-4285-C48186303D7C}"/>
              </a:ext>
            </a:extLst>
          </p:cNvPr>
          <p:cNvSpPr/>
          <p:nvPr>
            <p:custDataLst>
              <p:tags r:id="rId72"/>
            </p:custDataLst>
          </p:nvPr>
        </p:nvSpPr>
        <p:spPr>
          <a:xfrm>
            <a:off x="8267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6" name="Rectangle 1665">
            <a:extLst>
              <a:ext uri="{FF2B5EF4-FFF2-40B4-BE49-F238E27FC236}">
                <a16:creationId xmlns:a16="http://schemas.microsoft.com/office/drawing/2014/main" id="{10D01409-4172-6E55-4C03-E999CE838BF6}"/>
              </a:ext>
            </a:extLst>
          </p:cNvPr>
          <p:cNvSpPr/>
          <p:nvPr>
            <p:custDataLst>
              <p:tags r:id="rId73"/>
            </p:custDataLst>
          </p:nvPr>
        </p:nvSpPr>
        <p:spPr>
          <a:xfrm>
            <a:off x="8445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7" name="Rectangle 1666">
            <a:extLst>
              <a:ext uri="{FF2B5EF4-FFF2-40B4-BE49-F238E27FC236}">
                <a16:creationId xmlns:a16="http://schemas.microsoft.com/office/drawing/2014/main" id="{8FFD557E-4CEA-3C21-CAF0-8781A9C30362}"/>
              </a:ext>
            </a:extLst>
          </p:cNvPr>
          <p:cNvSpPr/>
          <p:nvPr>
            <p:custDataLst>
              <p:tags r:id="rId74"/>
            </p:custDataLst>
          </p:nvPr>
        </p:nvSpPr>
        <p:spPr>
          <a:xfrm>
            <a:off x="8534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8" name="Rectangle 1667">
            <a:extLst>
              <a:ext uri="{FF2B5EF4-FFF2-40B4-BE49-F238E27FC236}">
                <a16:creationId xmlns:a16="http://schemas.microsoft.com/office/drawing/2014/main" id="{E0602D27-D218-37B8-E99B-1279C86C51C6}"/>
              </a:ext>
            </a:extLst>
          </p:cNvPr>
          <p:cNvSpPr/>
          <p:nvPr>
            <p:custDataLst>
              <p:tags r:id="rId75"/>
            </p:custDataLst>
          </p:nvPr>
        </p:nvSpPr>
        <p:spPr>
          <a:xfrm>
            <a:off x="8623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69" name="Rectangle 1668">
            <a:extLst>
              <a:ext uri="{FF2B5EF4-FFF2-40B4-BE49-F238E27FC236}">
                <a16:creationId xmlns:a16="http://schemas.microsoft.com/office/drawing/2014/main" id="{D1D0C725-8B9D-7685-AA20-7EB3EF9BF2C0}"/>
              </a:ext>
            </a:extLst>
          </p:cNvPr>
          <p:cNvSpPr/>
          <p:nvPr>
            <p:custDataLst>
              <p:tags r:id="rId76"/>
            </p:custDataLst>
          </p:nvPr>
        </p:nvSpPr>
        <p:spPr>
          <a:xfrm>
            <a:off x="8801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0" name="Rectangle 1669">
            <a:extLst>
              <a:ext uri="{FF2B5EF4-FFF2-40B4-BE49-F238E27FC236}">
                <a16:creationId xmlns:a16="http://schemas.microsoft.com/office/drawing/2014/main" id="{606E4796-5E2D-5F2E-E50B-0DC2BCE2049D}"/>
              </a:ext>
            </a:extLst>
          </p:cNvPr>
          <p:cNvSpPr/>
          <p:nvPr>
            <p:custDataLst>
              <p:tags r:id="rId77"/>
            </p:custDataLst>
          </p:nvPr>
        </p:nvSpPr>
        <p:spPr>
          <a:xfrm>
            <a:off x="8978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1" name="Rectangle 1670">
            <a:extLst>
              <a:ext uri="{FF2B5EF4-FFF2-40B4-BE49-F238E27FC236}">
                <a16:creationId xmlns:a16="http://schemas.microsoft.com/office/drawing/2014/main" id="{E34C1E67-58F9-E428-A63E-8CB0070B08FD}"/>
              </a:ext>
            </a:extLst>
          </p:cNvPr>
          <p:cNvSpPr/>
          <p:nvPr>
            <p:custDataLst>
              <p:tags r:id="rId78"/>
            </p:custDataLst>
          </p:nvPr>
        </p:nvSpPr>
        <p:spPr>
          <a:xfrm>
            <a:off x="9334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2" name="Rectangle 1671">
            <a:extLst>
              <a:ext uri="{FF2B5EF4-FFF2-40B4-BE49-F238E27FC236}">
                <a16:creationId xmlns:a16="http://schemas.microsoft.com/office/drawing/2014/main" id="{6DD693B5-95AE-407F-5209-3366EC2381E7}"/>
              </a:ext>
            </a:extLst>
          </p:cNvPr>
          <p:cNvSpPr/>
          <p:nvPr>
            <p:custDataLst>
              <p:tags r:id="rId79"/>
            </p:custDataLst>
          </p:nvPr>
        </p:nvSpPr>
        <p:spPr>
          <a:xfrm>
            <a:off x="94234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3" name="Rectangle 1672">
            <a:extLst>
              <a:ext uri="{FF2B5EF4-FFF2-40B4-BE49-F238E27FC236}">
                <a16:creationId xmlns:a16="http://schemas.microsoft.com/office/drawing/2014/main" id="{1AC30207-5A78-D942-9C26-8183DB894961}"/>
              </a:ext>
            </a:extLst>
          </p:cNvPr>
          <p:cNvSpPr/>
          <p:nvPr>
            <p:custDataLst>
              <p:tags r:id="rId80"/>
            </p:custDataLst>
          </p:nvPr>
        </p:nvSpPr>
        <p:spPr>
          <a:xfrm>
            <a:off x="9512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4" name="Rectangle 1673">
            <a:extLst>
              <a:ext uri="{FF2B5EF4-FFF2-40B4-BE49-F238E27FC236}">
                <a16:creationId xmlns:a16="http://schemas.microsoft.com/office/drawing/2014/main" id="{5F946CB8-2099-2932-BB7C-F35C58518E8E}"/>
              </a:ext>
            </a:extLst>
          </p:cNvPr>
          <p:cNvSpPr/>
          <p:nvPr>
            <p:custDataLst>
              <p:tags r:id="rId81"/>
            </p:custDataLst>
          </p:nvPr>
        </p:nvSpPr>
        <p:spPr>
          <a:xfrm>
            <a:off x="9690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5" name="Rectangle 1674">
            <a:extLst>
              <a:ext uri="{FF2B5EF4-FFF2-40B4-BE49-F238E27FC236}">
                <a16:creationId xmlns:a16="http://schemas.microsoft.com/office/drawing/2014/main" id="{51979BEF-7F56-BC16-E8DA-6236392E6D35}"/>
              </a:ext>
            </a:extLst>
          </p:cNvPr>
          <p:cNvSpPr/>
          <p:nvPr>
            <p:custDataLst>
              <p:tags r:id="rId82"/>
            </p:custDataLst>
          </p:nvPr>
        </p:nvSpPr>
        <p:spPr>
          <a:xfrm>
            <a:off x="9867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6" name="Rectangle 1675">
            <a:extLst>
              <a:ext uri="{FF2B5EF4-FFF2-40B4-BE49-F238E27FC236}">
                <a16:creationId xmlns:a16="http://schemas.microsoft.com/office/drawing/2014/main" id="{A85A9289-4B98-D70C-F432-AA087C20FDB2}"/>
              </a:ext>
            </a:extLst>
          </p:cNvPr>
          <p:cNvSpPr/>
          <p:nvPr>
            <p:custDataLst>
              <p:tags r:id="rId83"/>
            </p:custDataLst>
          </p:nvPr>
        </p:nvSpPr>
        <p:spPr>
          <a:xfrm>
            <a:off x="100457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7" name="Rectangle 1676">
            <a:extLst>
              <a:ext uri="{FF2B5EF4-FFF2-40B4-BE49-F238E27FC236}">
                <a16:creationId xmlns:a16="http://schemas.microsoft.com/office/drawing/2014/main" id="{8D04930F-CBD6-5D6B-5B6B-2B510F39E8E0}"/>
              </a:ext>
            </a:extLst>
          </p:cNvPr>
          <p:cNvSpPr/>
          <p:nvPr>
            <p:custDataLst>
              <p:tags r:id="rId84"/>
            </p:custDataLst>
          </p:nvPr>
        </p:nvSpPr>
        <p:spPr>
          <a:xfrm>
            <a:off x="102235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8" name="Rectangle 1677">
            <a:extLst>
              <a:ext uri="{FF2B5EF4-FFF2-40B4-BE49-F238E27FC236}">
                <a16:creationId xmlns:a16="http://schemas.microsoft.com/office/drawing/2014/main" id="{66386746-B81B-2E4E-413C-7B338765A56D}"/>
              </a:ext>
            </a:extLst>
          </p:cNvPr>
          <p:cNvSpPr/>
          <p:nvPr>
            <p:custDataLst>
              <p:tags r:id="rId85"/>
            </p:custDataLst>
          </p:nvPr>
        </p:nvSpPr>
        <p:spPr>
          <a:xfrm>
            <a:off x="104013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79" name="Rectangle 1678">
            <a:extLst>
              <a:ext uri="{FF2B5EF4-FFF2-40B4-BE49-F238E27FC236}">
                <a16:creationId xmlns:a16="http://schemas.microsoft.com/office/drawing/2014/main" id="{6A63F08E-49D3-122D-BB1F-2D0BA10FDB14}"/>
              </a:ext>
            </a:extLst>
          </p:cNvPr>
          <p:cNvSpPr/>
          <p:nvPr>
            <p:custDataLst>
              <p:tags r:id="rId86"/>
            </p:custDataLst>
          </p:nvPr>
        </p:nvSpPr>
        <p:spPr>
          <a:xfrm>
            <a:off x="104902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0" name="Rectangle 1679">
            <a:extLst>
              <a:ext uri="{FF2B5EF4-FFF2-40B4-BE49-F238E27FC236}">
                <a16:creationId xmlns:a16="http://schemas.microsoft.com/office/drawing/2014/main" id="{550F6A31-2F4A-3E6F-3CC6-A7EBF2364A78}"/>
              </a:ext>
            </a:extLst>
          </p:cNvPr>
          <p:cNvSpPr/>
          <p:nvPr>
            <p:custDataLst>
              <p:tags r:id="rId87"/>
            </p:custDataLst>
          </p:nvPr>
        </p:nvSpPr>
        <p:spPr>
          <a:xfrm>
            <a:off x="105791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1" name="Rectangle 1680">
            <a:extLst>
              <a:ext uri="{FF2B5EF4-FFF2-40B4-BE49-F238E27FC236}">
                <a16:creationId xmlns:a16="http://schemas.microsoft.com/office/drawing/2014/main" id="{EDD8ED50-0778-429E-9576-99803FD5CF60}"/>
              </a:ext>
            </a:extLst>
          </p:cNvPr>
          <p:cNvSpPr/>
          <p:nvPr>
            <p:custDataLst>
              <p:tags r:id="rId88"/>
            </p:custDataLst>
          </p:nvPr>
        </p:nvSpPr>
        <p:spPr>
          <a:xfrm>
            <a:off x="10756900" y="2387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2" name="Rectangle 1681">
            <a:extLst>
              <a:ext uri="{FF2B5EF4-FFF2-40B4-BE49-F238E27FC236}">
                <a16:creationId xmlns:a16="http://schemas.microsoft.com/office/drawing/2014/main" id="{7CEB35A0-66A1-C7B3-9B7B-B8D6F40345C6}"/>
              </a:ext>
            </a:extLst>
          </p:cNvPr>
          <p:cNvSpPr/>
          <p:nvPr>
            <p:custDataLst>
              <p:tags r:id="rId89"/>
            </p:custDataLst>
          </p:nvPr>
        </p:nvSpPr>
        <p:spPr>
          <a:xfrm>
            <a:off x="8267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3" name="Rectangle 1682">
            <a:extLst>
              <a:ext uri="{FF2B5EF4-FFF2-40B4-BE49-F238E27FC236}">
                <a16:creationId xmlns:a16="http://schemas.microsoft.com/office/drawing/2014/main" id="{A9CDE4EC-EA3F-31D5-E27A-9C85FB96C112}"/>
              </a:ext>
            </a:extLst>
          </p:cNvPr>
          <p:cNvSpPr/>
          <p:nvPr>
            <p:custDataLst>
              <p:tags r:id="rId90"/>
            </p:custDataLst>
          </p:nvPr>
        </p:nvSpPr>
        <p:spPr>
          <a:xfrm>
            <a:off x="88011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4" name="Rectangle 1683">
            <a:extLst>
              <a:ext uri="{FF2B5EF4-FFF2-40B4-BE49-F238E27FC236}">
                <a16:creationId xmlns:a16="http://schemas.microsoft.com/office/drawing/2014/main" id="{F93F81E5-3D2F-F476-BB0E-5F6F45692AC5}"/>
              </a:ext>
            </a:extLst>
          </p:cNvPr>
          <p:cNvSpPr/>
          <p:nvPr>
            <p:custDataLst>
              <p:tags r:id="rId91"/>
            </p:custDataLst>
          </p:nvPr>
        </p:nvSpPr>
        <p:spPr>
          <a:xfrm>
            <a:off x="8978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5" name="Rectangle 1684">
            <a:extLst>
              <a:ext uri="{FF2B5EF4-FFF2-40B4-BE49-F238E27FC236}">
                <a16:creationId xmlns:a16="http://schemas.microsoft.com/office/drawing/2014/main" id="{59BA80A3-09CD-7802-15A0-E525E664962A}"/>
              </a:ext>
            </a:extLst>
          </p:cNvPr>
          <p:cNvSpPr/>
          <p:nvPr>
            <p:custDataLst>
              <p:tags r:id="rId92"/>
            </p:custDataLst>
          </p:nvPr>
        </p:nvSpPr>
        <p:spPr>
          <a:xfrm>
            <a:off x="9067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6" name="Rectangle 1685">
            <a:extLst>
              <a:ext uri="{FF2B5EF4-FFF2-40B4-BE49-F238E27FC236}">
                <a16:creationId xmlns:a16="http://schemas.microsoft.com/office/drawing/2014/main" id="{53566233-9D8A-7879-54CF-D82C7768500C}"/>
              </a:ext>
            </a:extLst>
          </p:cNvPr>
          <p:cNvSpPr/>
          <p:nvPr>
            <p:custDataLst>
              <p:tags r:id="rId93"/>
            </p:custDataLst>
          </p:nvPr>
        </p:nvSpPr>
        <p:spPr>
          <a:xfrm>
            <a:off x="91567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7" name="Rectangle 1686">
            <a:extLst>
              <a:ext uri="{FF2B5EF4-FFF2-40B4-BE49-F238E27FC236}">
                <a16:creationId xmlns:a16="http://schemas.microsoft.com/office/drawing/2014/main" id="{3C0B3A6A-A6EF-C385-178C-F0DED63BE76E}"/>
              </a:ext>
            </a:extLst>
          </p:cNvPr>
          <p:cNvSpPr/>
          <p:nvPr>
            <p:custDataLst>
              <p:tags r:id="rId94"/>
            </p:custDataLst>
          </p:nvPr>
        </p:nvSpPr>
        <p:spPr>
          <a:xfrm>
            <a:off x="94234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8" name="Rectangle 1687">
            <a:extLst>
              <a:ext uri="{FF2B5EF4-FFF2-40B4-BE49-F238E27FC236}">
                <a16:creationId xmlns:a16="http://schemas.microsoft.com/office/drawing/2014/main" id="{1EE993D1-115F-E806-57B5-949266324DDF}"/>
              </a:ext>
            </a:extLst>
          </p:cNvPr>
          <p:cNvSpPr/>
          <p:nvPr>
            <p:custDataLst>
              <p:tags r:id="rId95"/>
            </p:custDataLst>
          </p:nvPr>
        </p:nvSpPr>
        <p:spPr>
          <a:xfrm>
            <a:off x="95123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89" name="Rectangle 1688">
            <a:extLst>
              <a:ext uri="{FF2B5EF4-FFF2-40B4-BE49-F238E27FC236}">
                <a16:creationId xmlns:a16="http://schemas.microsoft.com/office/drawing/2014/main" id="{0B4B93C9-3722-D1A3-2B20-87903DC1D3AC}"/>
              </a:ext>
            </a:extLst>
          </p:cNvPr>
          <p:cNvSpPr/>
          <p:nvPr>
            <p:custDataLst>
              <p:tags r:id="rId96"/>
            </p:custDataLst>
          </p:nvPr>
        </p:nvSpPr>
        <p:spPr>
          <a:xfrm>
            <a:off x="96012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0" name="Rectangle 1689">
            <a:extLst>
              <a:ext uri="{FF2B5EF4-FFF2-40B4-BE49-F238E27FC236}">
                <a16:creationId xmlns:a16="http://schemas.microsoft.com/office/drawing/2014/main" id="{21BC874F-1021-CBF7-B8C0-72228FFD7E17}"/>
              </a:ext>
            </a:extLst>
          </p:cNvPr>
          <p:cNvSpPr/>
          <p:nvPr>
            <p:custDataLst>
              <p:tags r:id="rId97"/>
            </p:custDataLst>
          </p:nvPr>
        </p:nvSpPr>
        <p:spPr>
          <a:xfrm>
            <a:off x="99568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1" name="Rectangle 1690">
            <a:extLst>
              <a:ext uri="{FF2B5EF4-FFF2-40B4-BE49-F238E27FC236}">
                <a16:creationId xmlns:a16="http://schemas.microsoft.com/office/drawing/2014/main" id="{FB3B0822-2C5D-4940-7C11-F4587482C454}"/>
              </a:ext>
            </a:extLst>
          </p:cNvPr>
          <p:cNvSpPr/>
          <p:nvPr>
            <p:custDataLst>
              <p:tags r:id="rId98"/>
            </p:custDataLst>
          </p:nvPr>
        </p:nvSpPr>
        <p:spPr>
          <a:xfrm>
            <a:off x="102235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2" name="Rectangle 1691">
            <a:extLst>
              <a:ext uri="{FF2B5EF4-FFF2-40B4-BE49-F238E27FC236}">
                <a16:creationId xmlns:a16="http://schemas.microsoft.com/office/drawing/2014/main" id="{ADCC6839-77BB-BBD4-C9ED-142008951660}"/>
              </a:ext>
            </a:extLst>
          </p:cNvPr>
          <p:cNvSpPr/>
          <p:nvPr>
            <p:custDataLst>
              <p:tags r:id="rId99"/>
            </p:custDataLst>
          </p:nvPr>
        </p:nvSpPr>
        <p:spPr>
          <a:xfrm>
            <a:off x="10756900" y="2476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1693" name="Rectangle 1692">
            <a:extLst>
              <a:ext uri="{FF2B5EF4-FFF2-40B4-BE49-F238E27FC236}">
                <a16:creationId xmlns:a16="http://schemas.microsoft.com/office/drawing/2014/main" id="{B6D0E1AC-2793-A16B-47E6-723834CAD776}"/>
              </a:ext>
            </a:extLst>
          </p:cNvPr>
          <p:cNvSpPr/>
          <p:nvPr>
            <p:custDataLst>
              <p:tags r:id="rId100"/>
            </p:custDataLst>
          </p:nvPr>
        </p:nvSpPr>
        <p:spPr>
          <a:xfrm>
            <a:off x="8267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4" name="Rectangle 863">
            <a:extLst>
              <a:ext uri="{FF2B5EF4-FFF2-40B4-BE49-F238E27FC236}">
                <a16:creationId xmlns:a16="http://schemas.microsoft.com/office/drawing/2014/main" id="{B104C3E2-CA12-715C-A696-6AA6F4C52F08}"/>
              </a:ext>
            </a:extLst>
          </p:cNvPr>
          <p:cNvSpPr/>
          <p:nvPr>
            <p:custDataLst>
              <p:tags r:id="rId101"/>
            </p:custDataLst>
          </p:nvPr>
        </p:nvSpPr>
        <p:spPr>
          <a:xfrm>
            <a:off x="83566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5" name="Rectangle 864">
            <a:extLst>
              <a:ext uri="{FF2B5EF4-FFF2-40B4-BE49-F238E27FC236}">
                <a16:creationId xmlns:a16="http://schemas.microsoft.com/office/drawing/2014/main" id="{EE481C69-4683-0E4F-DC75-B64B97E9868A}"/>
              </a:ext>
            </a:extLst>
          </p:cNvPr>
          <p:cNvSpPr/>
          <p:nvPr>
            <p:custDataLst>
              <p:tags r:id="rId102"/>
            </p:custDataLst>
          </p:nvPr>
        </p:nvSpPr>
        <p:spPr>
          <a:xfrm>
            <a:off x="8445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6" name="Rectangle 865">
            <a:extLst>
              <a:ext uri="{FF2B5EF4-FFF2-40B4-BE49-F238E27FC236}">
                <a16:creationId xmlns:a16="http://schemas.microsoft.com/office/drawing/2014/main" id="{721CEF53-7546-6A36-673F-9FC2946CE0C7}"/>
              </a:ext>
            </a:extLst>
          </p:cNvPr>
          <p:cNvSpPr/>
          <p:nvPr>
            <p:custDataLst>
              <p:tags r:id="rId103"/>
            </p:custDataLst>
          </p:nvPr>
        </p:nvSpPr>
        <p:spPr>
          <a:xfrm>
            <a:off x="8534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7" name="Rectangle 866">
            <a:extLst>
              <a:ext uri="{FF2B5EF4-FFF2-40B4-BE49-F238E27FC236}">
                <a16:creationId xmlns:a16="http://schemas.microsoft.com/office/drawing/2014/main" id="{542B2CD8-E23B-7B67-96E8-2773437727A8}"/>
              </a:ext>
            </a:extLst>
          </p:cNvPr>
          <p:cNvSpPr/>
          <p:nvPr>
            <p:custDataLst>
              <p:tags r:id="rId104"/>
            </p:custDataLst>
          </p:nvPr>
        </p:nvSpPr>
        <p:spPr>
          <a:xfrm>
            <a:off x="8623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8" name="Rectangle 867">
            <a:extLst>
              <a:ext uri="{FF2B5EF4-FFF2-40B4-BE49-F238E27FC236}">
                <a16:creationId xmlns:a16="http://schemas.microsoft.com/office/drawing/2014/main" id="{B388A8D7-37E1-5CB0-2002-449B1DF1D55E}"/>
              </a:ext>
            </a:extLst>
          </p:cNvPr>
          <p:cNvSpPr/>
          <p:nvPr>
            <p:custDataLst>
              <p:tags r:id="rId105"/>
            </p:custDataLst>
          </p:nvPr>
        </p:nvSpPr>
        <p:spPr>
          <a:xfrm>
            <a:off x="8712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69" name="Rectangle 868">
            <a:extLst>
              <a:ext uri="{FF2B5EF4-FFF2-40B4-BE49-F238E27FC236}">
                <a16:creationId xmlns:a16="http://schemas.microsoft.com/office/drawing/2014/main" id="{79B28B6E-69E6-4A47-E0C0-F17EC008F4C7}"/>
              </a:ext>
            </a:extLst>
          </p:cNvPr>
          <p:cNvSpPr/>
          <p:nvPr>
            <p:custDataLst>
              <p:tags r:id="rId106"/>
            </p:custDataLst>
          </p:nvPr>
        </p:nvSpPr>
        <p:spPr>
          <a:xfrm>
            <a:off x="8801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0" name="Rectangle 869">
            <a:extLst>
              <a:ext uri="{FF2B5EF4-FFF2-40B4-BE49-F238E27FC236}">
                <a16:creationId xmlns:a16="http://schemas.microsoft.com/office/drawing/2014/main" id="{412FE2D4-8628-A91E-DBB4-87D3CF00CA40}"/>
              </a:ext>
            </a:extLst>
          </p:cNvPr>
          <p:cNvSpPr/>
          <p:nvPr>
            <p:custDataLst>
              <p:tags r:id="rId107"/>
            </p:custDataLst>
          </p:nvPr>
        </p:nvSpPr>
        <p:spPr>
          <a:xfrm>
            <a:off x="8978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1" name="Rectangle 870">
            <a:extLst>
              <a:ext uri="{FF2B5EF4-FFF2-40B4-BE49-F238E27FC236}">
                <a16:creationId xmlns:a16="http://schemas.microsoft.com/office/drawing/2014/main" id="{4EB767D7-72B0-84B0-ABE4-91D2073B5362}"/>
              </a:ext>
            </a:extLst>
          </p:cNvPr>
          <p:cNvSpPr/>
          <p:nvPr>
            <p:custDataLst>
              <p:tags r:id="rId108"/>
            </p:custDataLst>
          </p:nvPr>
        </p:nvSpPr>
        <p:spPr>
          <a:xfrm>
            <a:off x="9156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2" name="Rectangle 871">
            <a:extLst>
              <a:ext uri="{FF2B5EF4-FFF2-40B4-BE49-F238E27FC236}">
                <a16:creationId xmlns:a16="http://schemas.microsoft.com/office/drawing/2014/main" id="{5EE57972-3276-3ED2-F4F5-F9D85D9EA1C3}"/>
              </a:ext>
            </a:extLst>
          </p:cNvPr>
          <p:cNvSpPr/>
          <p:nvPr>
            <p:custDataLst>
              <p:tags r:id="rId109"/>
            </p:custDataLst>
          </p:nvPr>
        </p:nvSpPr>
        <p:spPr>
          <a:xfrm>
            <a:off x="9334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3" name="Rectangle 872">
            <a:extLst>
              <a:ext uri="{FF2B5EF4-FFF2-40B4-BE49-F238E27FC236}">
                <a16:creationId xmlns:a16="http://schemas.microsoft.com/office/drawing/2014/main" id="{478FAA61-9824-EEDC-4B44-52A736FB0A08}"/>
              </a:ext>
            </a:extLst>
          </p:cNvPr>
          <p:cNvSpPr/>
          <p:nvPr>
            <p:custDataLst>
              <p:tags r:id="rId110"/>
            </p:custDataLst>
          </p:nvPr>
        </p:nvSpPr>
        <p:spPr>
          <a:xfrm>
            <a:off x="9512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4" name="Rectangle 873">
            <a:extLst>
              <a:ext uri="{FF2B5EF4-FFF2-40B4-BE49-F238E27FC236}">
                <a16:creationId xmlns:a16="http://schemas.microsoft.com/office/drawing/2014/main" id="{1263FAFF-E6AF-5415-92B6-139B9DA807C8}"/>
              </a:ext>
            </a:extLst>
          </p:cNvPr>
          <p:cNvSpPr/>
          <p:nvPr>
            <p:custDataLst>
              <p:tags r:id="rId111"/>
            </p:custDataLst>
          </p:nvPr>
        </p:nvSpPr>
        <p:spPr>
          <a:xfrm>
            <a:off x="9690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5" name="Rectangle 874">
            <a:extLst>
              <a:ext uri="{FF2B5EF4-FFF2-40B4-BE49-F238E27FC236}">
                <a16:creationId xmlns:a16="http://schemas.microsoft.com/office/drawing/2014/main" id="{E52E0D16-F5F2-7895-0350-04356F3274A7}"/>
              </a:ext>
            </a:extLst>
          </p:cNvPr>
          <p:cNvSpPr/>
          <p:nvPr>
            <p:custDataLst>
              <p:tags r:id="rId112"/>
            </p:custDataLst>
          </p:nvPr>
        </p:nvSpPr>
        <p:spPr>
          <a:xfrm>
            <a:off x="9867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6" name="Rectangle 875">
            <a:extLst>
              <a:ext uri="{FF2B5EF4-FFF2-40B4-BE49-F238E27FC236}">
                <a16:creationId xmlns:a16="http://schemas.microsoft.com/office/drawing/2014/main" id="{A6881249-7EDE-B8E3-0ED0-3D3329867699}"/>
              </a:ext>
            </a:extLst>
          </p:cNvPr>
          <p:cNvSpPr/>
          <p:nvPr>
            <p:custDataLst>
              <p:tags r:id="rId113"/>
            </p:custDataLst>
          </p:nvPr>
        </p:nvSpPr>
        <p:spPr>
          <a:xfrm>
            <a:off x="100457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7" name="Rectangle 876">
            <a:extLst>
              <a:ext uri="{FF2B5EF4-FFF2-40B4-BE49-F238E27FC236}">
                <a16:creationId xmlns:a16="http://schemas.microsoft.com/office/drawing/2014/main" id="{290CB79D-9DD0-39BD-3A78-B17A2688ABAE}"/>
              </a:ext>
            </a:extLst>
          </p:cNvPr>
          <p:cNvSpPr/>
          <p:nvPr>
            <p:custDataLst>
              <p:tags r:id="rId114"/>
            </p:custDataLst>
          </p:nvPr>
        </p:nvSpPr>
        <p:spPr>
          <a:xfrm>
            <a:off x="102235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8" name="Rectangle 877">
            <a:extLst>
              <a:ext uri="{FF2B5EF4-FFF2-40B4-BE49-F238E27FC236}">
                <a16:creationId xmlns:a16="http://schemas.microsoft.com/office/drawing/2014/main" id="{207B76E9-5B3D-36EB-7B76-C09281C392D3}"/>
              </a:ext>
            </a:extLst>
          </p:cNvPr>
          <p:cNvSpPr/>
          <p:nvPr>
            <p:custDataLst>
              <p:tags r:id="rId115"/>
            </p:custDataLst>
          </p:nvPr>
        </p:nvSpPr>
        <p:spPr>
          <a:xfrm>
            <a:off x="103124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79" name="Rectangle 878">
            <a:extLst>
              <a:ext uri="{FF2B5EF4-FFF2-40B4-BE49-F238E27FC236}">
                <a16:creationId xmlns:a16="http://schemas.microsoft.com/office/drawing/2014/main" id="{E9069300-8317-C15D-4E3A-AC3DF984F205}"/>
              </a:ext>
            </a:extLst>
          </p:cNvPr>
          <p:cNvSpPr/>
          <p:nvPr>
            <p:custDataLst>
              <p:tags r:id="rId116"/>
            </p:custDataLst>
          </p:nvPr>
        </p:nvSpPr>
        <p:spPr>
          <a:xfrm>
            <a:off x="104013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0" name="Rectangle 879">
            <a:extLst>
              <a:ext uri="{FF2B5EF4-FFF2-40B4-BE49-F238E27FC236}">
                <a16:creationId xmlns:a16="http://schemas.microsoft.com/office/drawing/2014/main" id="{7EDDCFAC-7A1F-DEA0-296C-402BECCD420E}"/>
              </a:ext>
            </a:extLst>
          </p:cNvPr>
          <p:cNvSpPr/>
          <p:nvPr>
            <p:custDataLst>
              <p:tags r:id="rId117"/>
            </p:custDataLst>
          </p:nvPr>
        </p:nvSpPr>
        <p:spPr>
          <a:xfrm>
            <a:off x="104902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1" name="Rectangle 880">
            <a:extLst>
              <a:ext uri="{FF2B5EF4-FFF2-40B4-BE49-F238E27FC236}">
                <a16:creationId xmlns:a16="http://schemas.microsoft.com/office/drawing/2014/main" id="{F1261E47-CC4E-CB35-3D15-897768BDFBE3}"/>
              </a:ext>
            </a:extLst>
          </p:cNvPr>
          <p:cNvSpPr/>
          <p:nvPr>
            <p:custDataLst>
              <p:tags r:id="rId118"/>
            </p:custDataLst>
          </p:nvPr>
        </p:nvSpPr>
        <p:spPr>
          <a:xfrm>
            <a:off x="105791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2" name="Rectangle 881">
            <a:extLst>
              <a:ext uri="{FF2B5EF4-FFF2-40B4-BE49-F238E27FC236}">
                <a16:creationId xmlns:a16="http://schemas.microsoft.com/office/drawing/2014/main" id="{5E6C238A-F43A-C18A-9947-382B87B9571F}"/>
              </a:ext>
            </a:extLst>
          </p:cNvPr>
          <p:cNvSpPr/>
          <p:nvPr>
            <p:custDataLst>
              <p:tags r:id="rId119"/>
            </p:custDataLst>
          </p:nvPr>
        </p:nvSpPr>
        <p:spPr>
          <a:xfrm>
            <a:off x="106680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3" name="Rectangle 882">
            <a:extLst>
              <a:ext uri="{FF2B5EF4-FFF2-40B4-BE49-F238E27FC236}">
                <a16:creationId xmlns:a16="http://schemas.microsoft.com/office/drawing/2014/main" id="{DDF95DEA-2BC8-9A4A-A2FD-931BEC9F0A40}"/>
              </a:ext>
            </a:extLst>
          </p:cNvPr>
          <p:cNvSpPr/>
          <p:nvPr>
            <p:custDataLst>
              <p:tags r:id="rId120"/>
            </p:custDataLst>
          </p:nvPr>
        </p:nvSpPr>
        <p:spPr>
          <a:xfrm>
            <a:off x="10756900" y="2565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4" name="Rectangle 883">
            <a:extLst>
              <a:ext uri="{FF2B5EF4-FFF2-40B4-BE49-F238E27FC236}">
                <a16:creationId xmlns:a16="http://schemas.microsoft.com/office/drawing/2014/main" id="{5ACDB45C-AEE2-AD73-A15F-AB0348D16582}"/>
              </a:ext>
            </a:extLst>
          </p:cNvPr>
          <p:cNvSpPr/>
          <p:nvPr>
            <p:custDataLst>
              <p:tags r:id="rId121"/>
            </p:custDataLst>
          </p:nvPr>
        </p:nvSpPr>
        <p:spPr>
          <a:xfrm>
            <a:off x="89789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5" name="Rectangle 884">
            <a:extLst>
              <a:ext uri="{FF2B5EF4-FFF2-40B4-BE49-F238E27FC236}">
                <a16:creationId xmlns:a16="http://schemas.microsoft.com/office/drawing/2014/main" id="{73F8BFDF-B5A8-1F95-874C-54DA0AA9D991}"/>
              </a:ext>
            </a:extLst>
          </p:cNvPr>
          <p:cNvSpPr/>
          <p:nvPr>
            <p:custDataLst>
              <p:tags r:id="rId122"/>
            </p:custDataLst>
          </p:nvPr>
        </p:nvSpPr>
        <p:spPr>
          <a:xfrm>
            <a:off x="92456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6" name="Rectangle 885">
            <a:extLst>
              <a:ext uri="{FF2B5EF4-FFF2-40B4-BE49-F238E27FC236}">
                <a16:creationId xmlns:a16="http://schemas.microsoft.com/office/drawing/2014/main" id="{D3161638-7866-9FDB-F881-8B6F1F9743BE}"/>
              </a:ext>
            </a:extLst>
          </p:cNvPr>
          <p:cNvSpPr/>
          <p:nvPr>
            <p:custDataLst>
              <p:tags r:id="rId123"/>
            </p:custDataLst>
          </p:nvPr>
        </p:nvSpPr>
        <p:spPr>
          <a:xfrm>
            <a:off x="93345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7" name="Rectangle 886">
            <a:extLst>
              <a:ext uri="{FF2B5EF4-FFF2-40B4-BE49-F238E27FC236}">
                <a16:creationId xmlns:a16="http://schemas.microsoft.com/office/drawing/2014/main" id="{EC6067A3-BCF1-F693-963C-22421A7BDDE7}"/>
              </a:ext>
            </a:extLst>
          </p:cNvPr>
          <p:cNvSpPr/>
          <p:nvPr>
            <p:custDataLst>
              <p:tags r:id="rId124"/>
            </p:custDataLst>
          </p:nvPr>
        </p:nvSpPr>
        <p:spPr>
          <a:xfrm>
            <a:off x="95123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8" name="Rectangle 887">
            <a:extLst>
              <a:ext uri="{FF2B5EF4-FFF2-40B4-BE49-F238E27FC236}">
                <a16:creationId xmlns:a16="http://schemas.microsoft.com/office/drawing/2014/main" id="{E9E9D358-5200-0505-B48D-2BEC0C0D2F43}"/>
              </a:ext>
            </a:extLst>
          </p:cNvPr>
          <p:cNvSpPr/>
          <p:nvPr>
            <p:custDataLst>
              <p:tags r:id="rId125"/>
            </p:custDataLst>
          </p:nvPr>
        </p:nvSpPr>
        <p:spPr>
          <a:xfrm>
            <a:off x="10045700" y="2654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89" name="Rectangle 888">
            <a:extLst>
              <a:ext uri="{FF2B5EF4-FFF2-40B4-BE49-F238E27FC236}">
                <a16:creationId xmlns:a16="http://schemas.microsoft.com/office/drawing/2014/main" id="{8A67EC1A-F9D4-3A2A-2CA1-DB2A6DEB1EF2}"/>
              </a:ext>
            </a:extLst>
          </p:cNvPr>
          <p:cNvSpPr/>
          <p:nvPr>
            <p:custDataLst>
              <p:tags r:id="rId126"/>
            </p:custDataLst>
          </p:nvPr>
        </p:nvSpPr>
        <p:spPr>
          <a:xfrm>
            <a:off x="8267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0" name="Rectangle 889">
            <a:extLst>
              <a:ext uri="{FF2B5EF4-FFF2-40B4-BE49-F238E27FC236}">
                <a16:creationId xmlns:a16="http://schemas.microsoft.com/office/drawing/2014/main" id="{B9C7463F-5C97-4F48-10A7-5E87EFF23D8A}"/>
              </a:ext>
            </a:extLst>
          </p:cNvPr>
          <p:cNvSpPr/>
          <p:nvPr>
            <p:custDataLst>
              <p:tags r:id="rId127"/>
            </p:custDataLst>
          </p:nvPr>
        </p:nvSpPr>
        <p:spPr>
          <a:xfrm>
            <a:off x="8623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91" name="Rectangle 890">
            <a:extLst>
              <a:ext uri="{FF2B5EF4-FFF2-40B4-BE49-F238E27FC236}">
                <a16:creationId xmlns:a16="http://schemas.microsoft.com/office/drawing/2014/main" id="{7775C485-D36A-48AA-4850-31F629CA6341}"/>
              </a:ext>
            </a:extLst>
          </p:cNvPr>
          <p:cNvSpPr/>
          <p:nvPr>
            <p:custDataLst>
              <p:tags r:id="rId128"/>
            </p:custDataLst>
          </p:nvPr>
        </p:nvSpPr>
        <p:spPr>
          <a:xfrm>
            <a:off x="8801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2" name="Rectangle 2781">
            <a:extLst>
              <a:ext uri="{FF2B5EF4-FFF2-40B4-BE49-F238E27FC236}">
                <a16:creationId xmlns:a16="http://schemas.microsoft.com/office/drawing/2014/main" id="{D432FD78-1EF3-E693-312F-E7D5EC4AAF9F}"/>
              </a:ext>
            </a:extLst>
          </p:cNvPr>
          <p:cNvSpPr/>
          <p:nvPr>
            <p:custDataLst>
              <p:tags r:id="rId129"/>
            </p:custDataLst>
          </p:nvPr>
        </p:nvSpPr>
        <p:spPr>
          <a:xfrm>
            <a:off x="8890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3" name="Rectangle 2782">
            <a:extLst>
              <a:ext uri="{FF2B5EF4-FFF2-40B4-BE49-F238E27FC236}">
                <a16:creationId xmlns:a16="http://schemas.microsoft.com/office/drawing/2014/main" id="{96C7C1F1-BF66-7135-0808-A1C69E63CA6E}"/>
              </a:ext>
            </a:extLst>
          </p:cNvPr>
          <p:cNvSpPr/>
          <p:nvPr>
            <p:custDataLst>
              <p:tags r:id="rId130"/>
            </p:custDataLst>
          </p:nvPr>
        </p:nvSpPr>
        <p:spPr>
          <a:xfrm>
            <a:off x="8978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4" name="Rectangle 2783">
            <a:extLst>
              <a:ext uri="{FF2B5EF4-FFF2-40B4-BE49-F238E27FC236}">
                <a16:creationId xmlns:a16="http://schemas.microsoft.com/office/drawing/2014/main" id="{70512BD7-025E-D490-5E22-E46BB5AB0F87}"/>
              </a:ext>
            </a:extLst>
          </p:cNvPr>
          <p:cNvSpPr/>
          <p:nvPr>
            <p:custDataLst>
              <p:tags r:id="rId131"/>
            </p:custDataLst>
          </p:nvPr>
        </p:nvSpPr>
        <p:spPr>
          <a:xfrm>
            <a:off x="90678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5" name="Rectangle 2784">
            <a:extLst>
              <a:ext uri="{FF2B5EF4-FFF2-40B4-BE49-F238E27FC236}">
                <a16:creationId xmlns:a16="http://schemas.microsoft.com/office/drawing/2014/main" id="{2C5F393C-98B5-30C2-CA09-02B946DA80D6}"/>
              </a:ext>
            </a:extLst>
          </p:cNvPr>
          <p:cNvSpPr/>
          <p:nvPr>
            <p:custDataLst>
              <p:tags r:id="rId132"/>
            </p:custDataLst>
          </p:nvPr>
        </p:nvSpPr>
        <p:spPr>
          <a:xfrm>
            <a:off x="9334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6" name="Rectangle 2785">
            <a:extLst>
              <a:ext uri="{FF2B5EF4-FFF2-40B4-BE49-F238E27FC236}">
                <a16:creationId xmlns:a16="http://schemas.microsoft.com/office/drawing/2014/main" id="{113801E2-A542-23AA-5556-BA472BF8AAA3}"/>
              </a:ext>
            </a:extLst>
          </p:cNvPr>
          <p:cNvSpPr/>
          <p:nvPr>
            <p:custDataLst>
              <p:tags r:id="rId133"/>
            </p:custDataLst>
          </p:nvPr>
        </p:nvSpPr>
        <p:spPr>
          <a:xfrm>
            <a:off x="9423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7" name="Rectangle 2786">
            <a:extLst>
              <a:ext uri="{FF2B5EF4-FFF2-40B4-BE49-F238E27FC236}">
                <a16:creationId xmlns:a16="http://schemas.microsoft.com/office/drawing/2014/main" id="{61F2AAFC-CC55-DEAA-848E-3A4212BBFDD8}"/>
              </a:ext>
            </a:extLst>
          </p:cNvPr>
          <p:cNvSpPr/>
          <p:nvPr>
            <p:custDataLst>
              <p:tags r:id="rId134"/>
            </p:custDataLst>
          </p:nvPr>
        </p:nvSpPr>
        <p:spPr>
          <a:xfrm>
            <a:off x="9512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8" name="Rectangle 2787">
            <a:extLst>
              <a:ext uri="{FF2B5EF4-FFF2-40B4-BE49-F238E27FC236}">
                <a16:creationId xmlns:a16="http://schemas.microsoft.com/office/drawing/2014/main" id="{9E0FF6AE-CD54-60DD-ADAA-27694BE591FD}"/>
              </a:ext>
            </a:extLst>
          </p:cNvPr>
          <p:cNvSpPr/>
          <p:nvPr>
            <p:custDataLst>
              <p:tags r:id="rId135"/>
            </p:custDataLst>
          </p:nvPr>
        </p:nvSpPr>
        <p:spPr>
          <a:xfrm>
            <a:off x="9601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89" name="Rectangle 2788">
            <a:extLst>
              <a:ext uri="{FF2B5EF4-FFF2-40B4-BE49-F238E27FC236}">
                <a16:creationId xmlns:a16="http://schemas.microsoft.com/office/drawing/2014/main" id="{4B16B631-AF8F-15DB-6B99-4CDD4BED3FDD}"/>
              </a:ext>
            </a:extLst>
          </p:cNvPr>
          <p:cNvSpPr/>
          <p:nvPr>
            <p:custDataLst>
              <p:tags r:id="rId136"/>
            </p:custDataLst>
          </p:nvPr>
        </p:nvSpPr>
        <p:spPr>
          <a:xfrm>
            <a:off x="96901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0" name="Rectangle 2789">
            <a:extLst>
              <a:ext uri="{FF2B5EF4-FFF2-40B4-BE49-F238E27FC236}">
                <a16:creationId xmlns:a16="http://schemas.microsoft.com/office/drawing/2014/main" id="{9D02D38D-00CF-0DD4-1030-F0ADB083BFDD}"/>
              </a:ext>
            </a:extLst>
          </p:cNvPr>
          <p:cNvSpPr/>
          <p:nvPr>
            <p:custDataLst>
              <p:tags r:id="rId137"/>
            </p:custDataLst>
          </p:nvPr>
        </p:nvSpPr>
        <p:spPr>
          <a:xfrm>
            <a:off x="97790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1" name="Rectangle 2790">
            <a:extLst>
              <a:ext uri="{FF2B5EF4-FFF2-40B4-BE49-F238E27FC236}">
                <a16:creationId xmlns:a16="http://schemas.microsoft.com/office/drawing/2014/main" id="{58935030-0100-D4D8-9BA2-1A017AA7811B}"/>
              </a:ext>
            </a:extLst>
          </p:cNvPr>
          <p:cNvSpPr/>
          <p:nvPr>
            <p:custDataLst>
              <p:tags r:id="rId138"/>
            </p:custDataLst>
          </p:nvPr>
        </p:nvSpPr>
        <p:spPr>
          <a:xfrm>
            <a:off x="9867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2" name="Rectangle 2791">
            <a:extLst>
              <a:ext uri="{FF2B5EF4-FFF2-40B4-BE49-F238E27FC236}">
                <a16:creationId xmlns:a16="http://schemas.microsoft.com/office/drawing/2014/main" id="{7A8205F4-13DE-04D2-E490-CCFE0C9A85C8}"/>
              </a:ext>
            </a:extLst>
          </p:cNvPr>
          <p:cNvSpPr/>
          <p:nvPr>
            <p:custDataLst>
              <p:tags r:id="rId139"/>
            </p:custDataLst>
          </p:nvPr>
        </p:nvSpPr>
        <p:spPr>
          <a:xfrm>
            <a:off x="100457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3" name="Rectangle 2792">
            <a:extLst>
              <a:ext uri="{FF2B5EF4-FFF2-40B4-BE49-F238E27FC236}">
                <a16:creationId xmlns:a16="http://schemas.microsoft.com/office/drawing/2014/main" id="{EBB5B656-EF83-A0B2-7915-C312171F76C0}"/>
              </a:ext>
            </a:extLst>
          </p:cNvPr>
          <p:cNvSpPr/>
          <p:nvPr>
            <p:custDataLst>
              <p:tags r:id="rId140"/>
            </p:custDataLst>
          </p:nvPr>
        </p:nvSpPr>
        <p:spPr>
          <a:xfrm>
            <a:off x="101346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4" name="Rectangle 2793">
            <a:extLst>
              <a:ext uri="{FF2B5EF4-FFF2-40B4-BE49-F238E27FC236}">
                <a16:creationId xmlns:a16="http://schemas.microsoft.com/office/drawing/2014/main" id="{505DBE5A-CA25-2F30-D14D-925E24D528A1}"/>
              </a:ext>
            </a:extLst>
          </p:cNvPr>
          <p:cNvSpPr/>
          <p:nvPr>
            <p:custDataLst>
              <p:tags r:id="rId141"/>
            </p:custDataLst>
          </p:nvPr>
        </p:nvSpPr>
        <p:spPr>
          <a:xfrm>
            <a:off x="102235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5" name="Rectangle 2794">
            <a:extLst>
              <a:ext uri="{FF2B5EF4-FFF2-40B4-BE49-F238E27FC236}">
                <a16:creationId xmlns:a16="http://schemas.microsoft.com/office/drawing/2014/main" id="{AC1EA585-FF09-3C16-8A19-518328E0D777}"/>
              </a:ext>
            </a:extLst>
          </p:cNvPr>
          <p:cNvSpPr/>
          <p:nvPr>
            <p:custDataLst>
              <p:tags r:id="rId142"/>
            </p:custDataLst>
          </p:nvPr>
        </p:nvSpPr>
        <p:spPr>
          <a:xfrm>
            <a:off x="103124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6" name="Rectangle 2795">
            <a:extLst>
              <a:ext uri="{FF2B5EF4-FFF2-40B4-BE49-F238E27FC236}">
                <a16:creationId xmlns:a16="http://schemas.microsoft.com/office/drawing/2014/main" id="{C012D2DF-AE30-8F77-D84B-8A4A8A819BAC}"/>
              </a:ext>
            </a:extLst>
          </p:cNvPr>
          <p:cNvSpPr/>
          <p:nvPr>
            <p:custDataLst>
              <p:tags r:id="rId143"/>
            </p:custDataLst>
          </p:nvPr>
        </p:nvSpPr>
        <p:spPr>
          <a:xfrm>
            <a:off x="104013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7" name="Rectangle 2796">
            <a:extLst>
              <a:ext uri="{FF2B5EF4-FFF2-40B4-BE49-F238E27FC236}">
                <a16:creationId xmlns:a16="http://schemas.microsoft.com/office/drawing/2014/main" id="{0A0CDEC1-6FB9-256B-4E7A-BE01B7B1A56D}"/>
              </a:ext>
            </a:extLst>
          </p:cNvPr>
          <p:cNvSpPr/>
          <p:nvPr>
            <p:custDataLst>
              <p:tags r:id="rId144"/>
            </p:custDataLst>
          </p:nvPr>
        </p:nvSpPr>
        <p:spPr>
          <a:xfrm>
            <a:off x="104902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8" name="Rectangle 2797">
            <a:extLst>
              <a:ext uri="{FF2B5EF4-FFF2-40B4-BE49-F238E27FC236}">
                <a16:creationId xmlns:a16="http://schemas.microsoft.com/office/drawing/2014/main" id="{A9E85C79-D93C-27DF-4236-CF1E79E77F2B}"/>
              </a:ext>
            </a:extLst>
          </p:cNvPr>
          <p:cNvSpPr/>
          <p:nvPr>
            <p:custDataLst>
              <p:tags r:id="rId145"/>
            </p:custDataLst>
          </p:nvPr>
        </p:nvSpPr>
        <p:spPr>
          <a:xfrm>
            <a:off x="10756900" y="2743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799" name="Rectangle 2798">
            <a:extLst>
              <a:ext uri="{FF2B5EF4-FFF2-40B4-BE49-F238E27FC236}">
                <a16:creationId xmlns:a16="http://schemas.microsoft.com/office/drawing/2014/main" id="{CCB2E07F-116F-E932-C4CA-E45AC1BB0CC4}"/>
              </a:ext>
            </a:extLst>
          </p:cNvPr>
          <p:cNvSpPr/>
          <p:nvPr>
            <p:custDataLst>
              <p:tags r:id="rId146"/>
            </p:custDataLst>
          </p:nvPr>
        </p:nvSpPr>
        <p:spPr>
          <a:xfrm>
            <a:off x="82677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0" name="Rectangle 2799">
            <a:extLst>
              <a:ext uri="{FF2B5EF4-FFF2-40B4-BE49-F238E27FC236}">
                <a16:creationId xmlns:a16="http://schemas.microsoft.com/office/drawing/2014/main" id="{F8B994B5-DA5E-6ADA-2F6B-E2411526DBD9}"/>
              </a:ext>
            </a:extLst>
          </p:cNvPr>
          <p:cNvSpPr/>
          <p:nvPr>
            <p:custDataLst>
              <p:tags r:id="rId147"/>
            </p:custDataLst>
          </p:nvPr>
        </p:nvSpPr>
        <p:spPr>
          <a:xfrm>
            <a:off x="8445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1" name="Rectangle 2800">
            <a:extLst>
              <a:ext uri="{FF2B5EF4-FFF2-40B4-BE49-F238E27FC236}">
                <a16:creationId xmlns:a16="http://schemas.microsoft.com/office/drawing/2014/main" id="{6474461A-258C-FB39-7C93-99D7F1E697C0}"/>
              </a:ext>
            </a:extLst>
          </p:cNvPr>
          <p:cNvSpPr/>
          <p:nvPr>
            <p:custDataLst>
              <p:tags r:id="rId148"/>
            </p:custDataLst>
          </p:nvPr>
        </p:nvSpPr>
        <p:spPr>
          <a:xfrm>
            <a:off x="8534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2" name="Rectangle 2801">
            <a:extLst>
              <a:ext uri="{FF2B5EF4-FFF2-40B4-BE49-F238E27FC236}">
                <a16:creationId xmlns:a16="http://schemas.microsoft.com/office/drawing/2014/main" id="{ADC85B01-D301-FF56-03F7-72EFED1250C6}"/>
              </a:ext>
            </a:extLst>
          </p:cNvPr>
          <p:cNvSpPr/>
          <p:nvPr>
            <p:custDataLst>
              <p:tags r:id="rId149"/>
            </p:custDataLst>
          </p:nvPr>
        </p:nvSpPr>
        <p:spPr>
          <a:xfrm>
            <a:off x="8712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3" name="Rectangle 2802">
            <a:extLst>
              <a:ext uri="{FF2B5EF4-FFF2-40B4-BE49-F238E27FC236}">
                <a16:creationId xmlns:a16="http://schemas.microsoft.com/office/drawing/2014/main" id="{545A3BFA-F738-99AD-0649-F2D7D3205830}"/>
              </a:ext>
            </a:extLst>
          </p:cNvPr>
          <p:cNvSpPr/>
          <p:nvPr>
            <p:custDataLst>
              <p:tags r:id="rId150"/>
            </p:custDataLst>
          </p:nvPr>
        </p:nvSpPr>
        <p:spPr>
          <a:xfrm>
            <a:off x="8890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4" name="Rectangle 2803">
            <a:extLst>
              <a:ext uri="{FF2B5EF4-FFF2-40B4-BE49-F238E27FC236}">
                <a16:creationId xmlns:a16="http://schemas.microsoft.com/office/drawing/2014/main" id="{85FB50D6-B96E-151B-D023-7CAA439C5DD0}"/>
              </a:ext>
            </a:extLst>
          </p:cNvPr>
          <p:cNvSpPr/>
          <p:nvPr>
            <p:custDataLst>
              <p:tags r:id="rId151"/>
            </p:custDataLst>
          </p:nvPr>
        </p:nvSpPr>
        <p:spPr>
          <a:xfrm>
            <a:off x="9334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5" name="Rectangle 2804">
            <a:extLst>
              <a:ext uri="{FF2B5EF4-FFF2-40B4-BE49-F238E27FC236}">
                <a16:creationId xmlns:a16="http://schemas.microsoft.com/office/drawing/2014/main" id="{299B6FE3-1DD5-0CEA-7AEB-8FFF776C1F0E}"/>
              </a:ext>
            </a:extLst>
          </p:cNvPr>
          <p:cNvSpPr/>
          <p:nvPr>
            <p:custDataLst>
              <p:tags r:id="rId152"/>
            </p:custDataLst>
          </p:nvPr>
        </p:nvSpPr>
        <p:spPr>
          <a:xfrm>
            <a:off x="101346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6" name="Rectangle 2805">
            <a:extLst>
              <a:ext uri="{FF2B5EF4-FFF2-40B4-BE49-F238E27FC236}">
                <a16:creationId xmlns:a16="http://schemas.microsoft.com/office/drawing/2014/main" id="{78E3B018-4014-18C4-96F6-C86FF1DB544F}"/>
              </a:ext>
            </a:extLst>
          </p:cNvPr>
          <p:cNvSpPr/>
          <p:nvPr>
            <p:custDataLst>
              <p:tags r:id="rId153"/>
            </p:custDataLst>
          </p:nvPr>
        </p:nvSpPr>
        <p:spPr>
          <a:xfrm>
            <a:off x="102235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7" name="Rectangle 2806">
            <a:extLst>
              <a:ext uri="{FF2B5EF4-FFF2-40B4-BE49-F238E27FC236}">
                <a16:creationId xmlns:a16="http://schemas.microsoft.com/office/drawing/2014/main" id="{0561F535-6D3D-88FA-52B2-EFF54DED35E9}"/>
              </a:ext>
            </a:extLst>
          </p:cNvPr>
          <p:cNvSpPr/>
          <p:nvPr>
            <p:custDataLst>
              <p:tags r:id="rId154"/>
            </p:custDataLst>
          </p:nvPr>
        </p:nvSpPr>
        <p:spPr>
          <a:xfrm>
            <a:off x="103124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8" name="Rectangle 2807">
            <a:extLst>
              <a:ext uri="{FF2B5EF4-FFF2-40B4-BE49-F238E27FC236}">
                <a16:creationId xmlns:a16="http://schemas.microsoft.com/office/drawing/2014/main" id="{8FF7FCDE-0E10-1D63-DFFA-947280E60AD6}"/>
              </a:ext>
            </a:extLst>
          </p:cNvPr>
          <p:cNvSpPr/>
          <p:nvPr>
            <p:custDataLst>
              <p:tags r:id="rId155"/>
            </p:custDataLst>
          </p:nvPr>
        </p:nvSpPr>
        <p:spPr>
          <a:xfrm>
            <a:off x="104013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09" name="Rectangle 2808">
            <a:extLst>
              <a:ext uri="{FF2B5EF4-FFF2-40B4-BE49-F238E27FC236}">
                <a16:creationId xmlns:a16="http://schemas.microsoft.com/office/drawing/2014/main" id="{1E9E63E5-C091-4E09-B077-69FD9B34120D}"/>
              </a:ext>
            </a:extLst>
          </p:cNvPr>
          <p:cNvSpPr/>
          <p:nvPr>
            <p:custDataLst>
              <p:tags r:id="rId156"/>
            </p:custDataLst>
          </p:nvPr>
        </p:nvSpPr>
        <p:spPr>
          <a:xfrm>
            <a:off x="104902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0" name="Rectangle 2809">
            <a:extLst>
              <a:ext uri="{FF2B5EF4-FFF2-40B4-BE49-F238E27FC236}">
                <a16:creationId xmlns:a16="http://schemas.microsoft.com/office/drawing/2014/main" id="{68A3609D-6F6B-A678-52A3-23CEE358C730}"/>
              </a:ext>
            </a:extLst>
          </p:cNvPr>
          <p:cNvSpPr/>
          <p:nvPr>
            <p:custDataLst>
              <p:tags r:id="rId157"/>
            </p:custDataLst>
          </p:nvPr>
        </p:nvSpPr>
        <p:spPr>
          <a:xfrm>
            <a:off x="105791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1" name="Rectangle 2810">
            <a:extLst>
              <a:ext uri="{FF2B5EF4-FFF2-40B4-BE49-F238E27FC236}">
                <a16:creationId xmlns:a16="http://schemas.microsoft.com/office/drawing/2014/main" id="{5CB8206D-2213-71E3-341E-E786B61453A9}"/>
              </a:ext>
            </a:extLst>
          </p:cNvPr>
          <p:cNvSpPr/>
          <p:nvPr>
            <p:custDataLst>
              <p:tags r:id="rId158"/>
            </p:custDataLst>
          </p:nvPr>
        </p:nvSpPr>
        <p:spPr>
          <a:xfrm>
            <a:off x="106680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2" name="Rectangle 2811">
            <a:extLst>
              <a:ext uri="{FF2B5EF4-FFF2-40B4-BE49-F238E27FC236}">
                <a16:creationId xmlns:a16="http://schemas.microsoft.com/office/drawing/2014/main" id="{DF33A71C-86B3-8999-D320-AD994C055169}"/>
              </a:ext>
            </a:extLst>
          </p:cNvPr>
          <p:cNvSpPr/>
          <p:nvPr>
            <p:custDataLst>
              <p:tags r:id="rId159"/>
            </p:custDataLst>
          </p:nvPr>
        </p:nvSpPr>
        <p:spPr>
          <a:xfrm>
            <a:off x="10756900" y="2832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3" name="Rectangle 2812">
            <a:extLst>
              <a:ext uri="{FF2B5EF4-FFF2-40B4-BE49-F238E27FC236}">
                <a16:creationId xmlns:a16="http://schemas.microsoft.com/office/drawing/2014/main" id="{C7B08074-5DCA-3214-A032-72F0A6C8F517}"/>
              </a:ext>
            </a:extLst>
          </p:cNvPr>
          <p:cNvSpPr/>
          <p:nvPr>
            <p:custDataLst>
              <p:tags r:id="rId160"/>
            </p:custDataLst>
          </p:nvPr>
        </p:nvSpPr>
        <p:spPr>
          <a:xfrm>
            <a:off x="8356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4" name="Rectangle 2813">
            <a:extLst>
              <a:ext uri="{FF2B5EF4-FFF2-40B4-BE49-F238E27FC236}">
                <a16:creationId xmlns:a16="http://schemas.microsoft.com/office/drawing/2014/main" id="{92C7549F-1456-E392-70A0-3BED9A1FA994}"/>
              </a:ext>
            </a:extLst>
          </p:cNvPr>
          <p:cNvSpPr/>
          <p:nvPr>
            <p:custDataLst>
              <p:tags r:id="rId161"/>
            </p:custDataLst>
          </p:nvPr>
        </p:nvSpPr>
        <p:spPr>
          <a:xfrm>
            <a:off x="8445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5" name="Rectangle 2814">
            <a:extLst>
              <a:ext uri="{FF2B5EF4-FFF2-40B4-BE49-F238E27FC236}">
                <a16:creationId xmlns:a16="http://schemas.microsoft.com/office/drawing/2014/main" id="{E368F4FE-9773-20F6-F373-5A02C75AA5A2}"/>
              </a:ext>
            </a:extLst>
          </p:cNvPr>
          <p:cNvSpPr/>
          <p:nvPr>
            <p:custDataLst>
              <p:tags r:id="rId162"/>
            </p:custDataLst>
          </p:nvPr>
        </p:nvSpPr>
        <p:spPr>
          <a:xfrm>
            <a:off x="88011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6" name="Rectangle 2815">
            <a:extLst>
              <a:ext uri="{FF2B5EF4-FFF2-40B4-BE49-F238E27FC236}">
                <a16:creationId xmlns:a16="http://schemas.microsoft.com/office/drawing/2014/main" id="{075778C8-8B66-6EB4-93BA-E8443E9B2B95}"/>
              </a:ext>
            </a:extLst>
          </p:cNvPr>
          <p:cNvSpPr/>
          <p:nvPr>
            <p:custDataLst>
              <p:tags r:id="rId163"/>
            </p:custDataLst>
          </p:nvPr>
        </p:nvSpPr>
        <p:spPr>
          <a:xfrm>
            <a:off x="8978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7" name="Rectangle 2816">
            <a:extLst>
              <a:ext uri="{FF2B5EF4-FFF2-40B4-BE49-F238E27FC236}">
                <a16:creationId xmlns:a16="http://schemas.microsoft.com/office/drawing/2014/main" id="{45725F0D-07DE-9CD6-C7E9-3334FAD00236}"/>
              </a:ext>
            </a:extLst>
          </p:cNvPr>
          <p:cNvSpPr/>
          <p:nvPr>
            <p:custDataLst>
              <p:tags r:id="rId164"/>
            </p:custDataLst>
          </p:nvPr>
        </p:nvSpPr>
        <p:spPr>
          <a:xfrm>
            <a:off x="90678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8" name="Rectangle 2817">
            <a:extLst>
              <a:ext uri="{FF2B5EF4-FFF2-40B4-BE49-F238E27FC236}">
                <a16:creationId xmlns:a16="http://schemas.microsoft.com/office/drawing/2014/main" id="{E5BC5ECB-494F-6FCC-F132-1F0F826A4171}"/>
              </a:ext>
            </a:extLst>
          </p:cNvPr>
          <p:cNvSpPr/>
          <p:nvPr>
            <p:custDataLst>
              <p:tags r:id="rId165"/>
            </p:custDataLst>
          </p:nvPr>
        </p:nvSpPr>
        <p:spPr>
          <a:xfrm>
            <a:off x="93345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19" name="Rectangle 2818">
            <a:extLst>
              <a:ext uri="{FF2B5EF4-FFF2-40B4-BE49-F238E27FC236}">
                <a16:creationId xmlns:a16="http://schemas.microsoft.com/office/drawing/2014/main" id="{90E90CD5-4F9F-2A00-F37F-2CD9165EB80A}"/>
              </a:ext>
            </a:extLst>
          </p:cNvPr>
          <p:cNvSpPr/>
          <p:nvPr>
            <p:custDataLst>
              <p:tags r:id="rId166"/>
            </p:custDataLst>
          </p:nvPr>
        </p:nvSpPr>
        <p:spPr>
          <a:xfrm>
            <a:off x="94234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0" name="Rectangle 2819">
            <a:extLst>
              <a:ext uri="{FF2B5EF4-FFF2-40B4-BE49-F238E27FC236}">
                <a16:creationId xmlns:a16="http://schemas.microsoft.com/office/drawing/2014/main" id="{29472CF9-3B23-48C1-9F83-DF73C7C185C8}"/>
              </a:ext>
            </a:extLst>
          </p:cNvPr>
          <p:cNvSpPr/>
          <p:nvPr>
            <p:custDataLst>
              <p:tags r:id="rId167"/>
            </p:custDataLst>
          </p:nvPr>
        </p:nvSpPr>
        <p:spPr>
          <a:xfrm>
            <a:off x="9512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1" name="Rectangle 2820">
            <a:extLst>
              <a:ext uri="{FF2B5EF4-FFF2-40B4-BE49-F238E27FC236}">
                <a16:creationId xmlns:a16="http://schemas.microsoft.com/office/drawing/2014/main" id="{C3894657-68D0-5EFE-E4C4-DEADA4B5ED37}"/>
              </a:ext>
            </a:extLst>
          </p:cNvPr>
          <p:cNvSpPr/>
          <p:nvPr>
            <p:custDataLst>
              <p:tags r:id="rId168"/>
            </p:custDataLst>
          </p:nvPr>
        </p:nvSpPr>
        <p:spPr>
          <a:xfrm>
            <a:off x="96012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2" name="Rectangle 2821">
            <a:extLst>
              <a:ext uri="{FF2B5EF4-FFF2-40B4-BE49-F238E27FC236}">
                <a16:creationId xmlns:a16="http://schemas.microsoft.com/office/drawing/2014/main" id="{E207EF84-1A7A-BE1B-B7D4-32E428D4618E}"/>
              </a:ext>
            </a:extLst>
          </p:cNvPr>
          <p:cNvSpPr/>
          <p:nvPr>
            <p:custDataLst>
              <p:tags r:id="rId169"/>
            </p:custDataLst>
          </p:nvPr>
        </p:nvSpPr>
        <p:spPr>
          <a:xfrm>
            <a:off x="97790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3" name="Rectangle 2822">
            <a:extLst>
              <a:ext uri="{FF2B5EF4-FFF2-40B4-BE49-F238E27FC236}">
                <a16:creationId xmlns:a16="http://schemas.microsoft.com/office/drawing/2014/main" id="{92C8533D-1213-CB4A-9D44-F6A56698D283}"/>
              </a:ext>
            </a:extLst>
          </p:cNvPr>
          <p:cNvSpPr/>
          <p:nvPr>
            <p:custDataLst>
              <p:tags r:id="rId170"/>
            </p:custDataLst>
          </p:nvPr>
        </p:nvSpPr>
        <p:spPr>
          <a:xfrm>
            <a:off x="100457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4" name="Rectangle 2823">
            <a:extLst>
              <a:ext uri="{FF2B5EF4-FFF2-40B4-BE49-F238E27FC236}">
                <a16:creationId xmlns:a16="http://schemas.microsoft.com/office/drawing/2014/main" id="{4A94F783-5081-7691-B3EF-D386F5AF08BF}"/>
              </a:ext>
            </a:extLst>
          </p:cNvPr>
          <p:cNvSpPr/>
          <p:nvPr>
            <p:custDataLst>
              <p:tags r:id="rId171"/>
            </p:custDataLst>
          </p:nvPr>
        </p:nvSpPr>
        <p:spPr>
          <a:xfrm>
            <a:off x="101346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5" name="Rectangle 2824">
            <a:extLst>
              <a:ext uri="{FF2B5EF4-FFF2-40B4-BE49-F238E27FC236}">
                <a16:creationId xmlns:a16="http://schemas.microsoft.com/office/drawing/2014/main" id="{C71183A8-2F52-F1DD-B503-6F3EDFDADE7E}"/>
              </a:ext>
            </a:extLst>
          </p:cNvPr>
          <p:cNvSpPr/>
          <p:nvPr>
            <p:custDataLst>
              <p:tags r:id="rId172"/>
            </p:custDataLst>
          </p:nvPr>
        </p:nvSpPr>
        <p:spPr>
          <a:xfrm>
            <a:off x="104013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6" name="Rectangle 2825">
            <a:extLst>
              <a:ext uri="{FF2B5EF4-FFF2-40B4-BE49-F238E27FC236}">
                <a16:creationId xmlns:a16="http://schemas.microsoft.com/office/drawing/2014/main" id="{55D0FA1E-5F80-F9F9-180C-655ECC68C27A}"/>
              </a:ext>
            </a:extLst>
          </p:cNvPr>
          <p:cNvSpPr/>
          <p:nvPr>
            <p:custDataLst>
              <p:tags r:id="rId173"/>
            </p:custDataLst>
          </p:nvPr>
        </p:nvSpPr>
        <p:spPr>
          <a:xfrm>
            <a:off x="10756900" y="2921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7" name="Rectangle 2826">
            <a:extLst>
              <a:ext uri="{FF2B5EF4-FFF2-40B4-BE49-F238E27FC236}">
                <a16:creationId xmlns:a16="http://schemas.microsoft.com/office/drawing/2014/main" id="{E740F36C-9A68-D6EC-5D7A-4CFA7713E5DF}"/>
              </a:ext>
            </a:extLst>
          </p:cNvPr>
          <p:cNvSpPr/>
          <p:nvPr>
            <p:custDataLst>
              <p:tags r:id="rId174"/>
            </p:custDataLst>
          </p:nvPr>
        </p:nvSpPr>
        <p:spPr>
          <a:xfrm>
            <a:off x="8356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8" name="Rectangle 2827">
            <a:extLst>
              <a:ext uri="{FF2B5EF4-FFF2-40B4-BE49-F238E27FC236}">
                <a16:creationId xmlns:a16="http://schemas.microsoft.com/office/drawing/2014/main" id="{DD22B83B-02E5-B5FF-9985-08EA131CD949}"/>
              </a:ext>
            </a:extLst>
          </p:cNvPr>
          <p:cNvSpPr/>
          <p:nvPr>
            <p:custDataLst>
              <p:tags r:id="rId175"/>
            </p:custDataLst>
          </p:nvPr>
        </p:nvSpPr>
        <p:spPr>
          <a:xfrm>
            <a:off x="8534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29" name="Rectangle 2828">
            <a:extLst>
              <a:ext uri="{FF2B5EF4-FFF2-40B4-BE49-F238E27FC236}">
                <a16:creationId xmlns:a16="http://schemas.microsoft.com/office/drawing/2014/main" id="{88BBA717-D92A-A255-2D93-549F8B969017}"/>
              </a:ext>
            </a:extLst>
          </p:cNvPr>
          <p:cNvSpPr/>
          <p:nvPr>
            <p:custDataLst>
              <p:tags r:id="rId176"/>
            </p:custDataLst>
          </p:nvPr>
        </p:nvSpPr>
        <p:spPr>
          <a:xfrm>
            <a:off x="8623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0" name="Rectangle 2829">
            <a:extLst>
              <a:ext uri="{FF2B5EF4-FFF2-40B4-BE49-F238E27FC236}">
                <a16:creationId xmlns:a16="http://schemas.microsoft.com/office/drawing/2014/main" id="{F69B0225-72C0-6EF2-1EA7-4C83EEBE88F8}"/>
              </a:ext>
            </a:extLst>
          </p:cNvPr>
          <p:cNvSpPr/>
          <p:nvPr>
            <p:custDataLst>
              <p:tags r:id="rId177"/>
            </p:custDataLst>
          </p:nvPr>
        </p:nvSpPr>
        <p:spPr>
          <a:xfrm>
            <a:off x="8712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1" name="Rectangle 2830">
            <a:extLst>
              <a:ext uri="{FF2B5EF4-FFF2-40B4-BE49-F238E27FC236}">
                <a16:creationId xmlns:a16="http://schemas.microsoft.com/office/drawing/2014/main" id="{5BF8CC91-A47D-FAB9-2F6F-AC123EED0A3A}"/>
              </a:ext>
            </a:extLst>
          </p:cNvPr>
          <p:cNvSpPr/>
          <p:nvPr>
            <p:custDataLst>
              <p:tags r:id="rId178"/>
            </p:custDataLst>
          </p:nvPr>
        </p:nvSpPr>
        <p:spPr>
          <a:xfrm>
            <a:off x="8978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2" name="Rectangle 2831">
            <a:extLst>
              <a:ext uri="{FF2B5EF4-FFF2-40B4-BE49-F238E27FC236}">
                <a16:creationId xmlns:a16="http://schemas.microsoft.com/office/drawing/2014/main" id="{4D594758-7E96-0490-5ECC-D619AA3DD856}"/>
              </a:ext>
            </a:extLst>
          </p:cNvPr>
          <p:cNvSpPr/>
          <p:nvPr>
            <p:custDataLst>
              <p:tags r:id="rId179"/>
            </p:custDataLst>
          </p:nvPr>
        </p:nvSpPr>
        <p:spPr>
          <a:xfrm>
            <a:off x="9156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3" name="Rectangle 2832">
            <a:extLst>
              <a:ext uri="{FF2B5EF4-FFF2-40B4-BE49-F238E27FC236}">
                <a16:creationId xmlns:a16="http://schemas.microsoft.com/office/drawing/2014/main" id="{D41C7EE2-B3AC-3E9B-2767-90F19C32E804}"/>
              </a:ext>
            </a:extLst>
          </p:cNvPr>
          <p:cNvSpPr/>
          <p:nvPr>
            <p:custDataLst>
              <p:tags r:id="rId180"/>
            </p:custDataLst>
          </p:nvPr>
        </p:nvSpPr>
        <p:spPr>
          <a:xfrm>
            <a:off x="9245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4" name="Rectangle 2833">
            <a:extLst>
              <a:ext uri="{FF2B5EF4-FFF2-40B4-BE49-F238E27FC236}">
                <a16:creationId xmlns:a16="http://schemas.microsoft.com/office/drawing/2014/main" id="{C6F27041-5699-047B-1533-7B327747D763}"/>
              </a:ext>
            </a:extLst>
          </p:cNvPr>
          <p:cNvSpPr/>
          <p:nvPr>
            <p:custDataLst>
              <p:tags r:id="rId181"/>
            </p:custDataLst>
          </p:nvPr>
        </p:nvSpPr>
        <p:spPr>
          <a:xfrm>
            <a:off x="9334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5" name="Rectangle 2834">
            <a:extLst>
              <a:ext uri="{FF2B5EF4-FFF2-40B4-BE49-F238E27FC236}">
                <a16:creationId xmlns:a16="http://schemas.microsoft.com/office/drawing/2014/main" id="{D1FFD0D4-433A-889A-D116-E22B5DB30D33}"/>
              </a:ext>
            </a:extLst>
          </p:cNvPr>
          <p:cNvSpPr/>
          <p:nvPr>
            <p:custDataLst>
              <p:tags r:id="rId182"/>
            </p:custDataLst>
          </p:nvPr>
        </p:nvSpPr>
        <p:spPr>
          <a:xfrm>
            <a:off x="94234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6" name="Rectangle 2835">
            <a:extLst>
              <a:ext uri="{FF2B5EF4-FFF2-40B4-BE49-F238E27FC236}">
                <a16:creationId xmlns:a16="http://schemas.microsoft.com/office/drawing/2014/main" id="{7FA1BFCF-4DF4-4592-638E-36149A9C7E32}"/>
              </a:ext>
            </a:extLst>
          </p:cNvPr>
          <p:cNvSpPr/>
          <p:nvPr>
            <p:custDataLst>
              <p:tags r:id="rId183"/>
            </p:custDataLst>
          </p:nvPr>
        </p:nvSpPr>
        <p:spPr>
          <a:xfrm>
            <a:off x="9601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7" name="Rectangle 2836">
            <a:extLst>
              <a:ext uri="{FF2B5EF4-FFF2-40B4-BE49-F238E27FC236}">
                <a16:creationId xmlns:a16="http://schemas.microsoft.com/office/drawing/2014/main" id="{C0EFDE03-EB18-5E9F-3ABE-B6EBACFBE05F}"/>
              </a:ext>
            </a:extLst>
          </p:cNvPr>
          <p:cNvSpPr/>
          <p:nvPr>
            <p:custDataLst>
              <p:tags r:id="rId184"/>
            </p:custDataLst>
          </p:nvPr>
        </p:nvSpPr>
        <p:spPr>
          <a:xfrm>
            <a:off x="96901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8" name="Rectangle 2837">
            <a:extLst>
              <a:ext uri="{FF2B5EF4-FFF2-40B4-BE49-F238E27FC236}">
                <a16:creationId xmlns:a16="http://schemas.microsoft.com/office/drawing/2014/main" id="{9E8C85BD-2633-22BE-3968-DB330CE6B044}"/>
              </a:ext>
            </a:extLst>
          </p:cNvPr>
          <p:cNvSpPr/>
          <p:nvPr>
            <p:custDataLst>
              <p:tags r:id="rId185"/>
            </p:custDataLst>
          </p:nvPr>
        </p:nvSpPr>
        <p:spPr>
          <a:xfrm>
            <a:off x="9779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39" name="Rectangle 2838">
            <a:extLst>
              <a:ext uri="{FF2B5EF4-FFF2-40B4-BE49-F238E27FC236}">
                <a16:creationId xmlns:a16="http://schemas.microsoft.com/office/drawing/2014/main" id="{FF6DD2C2-2A0F-8126-B1FC-AC0F3A53A97E}"/>
              </a:ext>
            </a:extLst>
          </p:cNvPr>
          <p:cNvSpPr/>
          <p:nvPr>
            <p:custDataLst>
              <p:tags r:id="rId186"/>
            </p:custDataLst>
          </p:nvPr>
        </p:nvSpPr>
        <p:spPr>
          <a:xfrm>
            <a:off x="99568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0" name="Rectangle 2839">
            <a:extLst>
              <a:ext uri="{FF2B5EF4-FFF2-40B4-BE49-F238E27FC236}">
                <a16:creationId xmlns:a16="http://schemas.microsoft.com/office/drawing/2014/main" id="{57FE63B4-78DF-DA9C-8692-0CA8B9E35E96}"/>
              </a:ext>
            </a:extLst>
          </p:cNvPr>
          <p:cNvSpPr/>
          <p:nvPr>
            <p:custDataLst>
              <p:tags r:id="rId187"/>
            </p:custDataLst>
          </p:nvPr>
        </p:nvSpPr>
        <p:spPr>
          <a:xfrm>
            <a:off x="100457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1" name="Rectangle 2840">
            <a:extLst>
              <a:ext uri="{FF2B5EF4-FFF2-40B4-BE49-F238E27FC236}">
                <a16:creationId xmlns:a16="http://schemas.microsoft.com/office/drawing/2014/main" id="{24896F16-DD34-4D26-7330-DD942CF34B1D}"/>
              </a:ext>
            </a:extLst>
          </p:cNvPr>
          <p:cNvSpPr/>
          <p:nvPr>
            <p:custDataLst>
              <p:tags r:id="rId188"/>
            </p:custDataLst>
          </p:nvPr>
        </p:nvSpPr>
        <p:spPr>
          <a:xfrm>
            <a:off x="101346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2" name="Rectangle 2841">
            <a:extLst>
              <a:ext uri="{FF2B5EF4-FFF2-40B4-BE49-F238E27FC236}">
                <a16:creationId xmlns:a16="http://schemas.microsoft.com/office/drawing/2014/main" id="{F2980630-4091-593F-B081-DD4EB5D6E10F}"/>
              </a:ext>
            </a:extLst>
          </p:cNvPr>
          <p:cNvSpPr/>
          <p:nvPr>
            <p:custDataLst>
              <p:tags r:id="rId189"/>
            </p:custDataLst>
          </p:nvPr>
        </p:nvSpPr>
        <p:spPr>
          <a:xfrm>
            <a:off x="102235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3" name="Rectangle 2842">
            <a:extLst>
              <a:ext uri="{FF2B5EF4-FFF2-40B4-BE49-F238E27FC236}">
                <a16:creationId xmlns:a16="http://schemas.microsoft.com/office/drawing/2014/main" id="{94581336-61DB-7ACB-BB1F-B082873E8B90}"/>
              </a:ext>
            </a:extLst>
          </p:cNvPr>
          <p:cNvSpPr/>
          <p:nvPr>
            <p:custDataLst>
              <p:tags r:id="rId190"/>
            </p:custDataLst>
          </p:nvPr>
        </p:nvSpPr>
        <p:spPr>
          <a:xfrm>
            <a:off x="104013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4" name="Rectangle 2843">
            <a:extLst>
              <a:ext uri="{FF2B5EF4-FFF2-40B4-BE49-F238E27FC236}">
                <a16:creationId xmlns:a16="http://schemas.microsoft.com/office/drawing/2014/main" id="{7EE11E45-0DBB-8C4C-85B5-45EB3054BB2B}"/>
              </a:ext>
            </a:extLst>
          </p:cNvPr>
          <p:cNvSpPr/>
          <p:nvPr>
            <p:custDataLst>
              <p:tags r:id="rId191"/>
            </p:custDataLst>
          </p:nvPr>
        </p:nvSpPr>
        <p:spPr>
          <a:xfrm>
            <a:off x="104902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5" name="Rectangle 2844">
            <a:extLst>
              <a:ext uri="{FF2B5EF4-FFF2-40B4-BE49-F238E27FC236}">
                <a16:creationId xmlns:a16="http://schemas.microsoft.com/office/drawing/2014/main" id="{2ED5A1F0-14EE-B578-E58E-F3A20C0D3928}"/>
              </a:ext>
            </a:extLst>
          </p:cNvPr>
          <p:cNvSpPr/>
          <p:nvPr>
            <p:custDataLst>
              <p:tags r:id="rId192"/>
            </p:custDataLst>
          </p:nvPr>
        </p:nvSpPr>
        <p:spPr>
          <a:xfrm>
            <a:off x="106680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6" name="Rectangle 2845">
            <a:extLst>
              <a:ext uri="{FF2B5EF4-FFF2-40B4-BE49-F238E27FC236}">
                <a16:creationId xmlns:a16="http://schemas.microsoft.com/office/drawing/2014/main" id="{19E5715A-8EF6-3661-F919-56A2C95755DA}"/>
              </a:ext>
            </a:extLst>
          </p:cNvPr>
          <p:cNvSpPr/>
          <p:nvPr>
            <p:custDataLst>
              <p:tags r:id="rId193"/>
            </p:custDataLst>
          </p:nvPr>
        </p:nvSpPr>
        <p:spPr>
          <a:xfrm>
            <a:off x="10756900" y="3009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7" name="Rectangle 2846">
            <a:extLst>
              <a:ext uri="{FF2B5EF4-FFF2-40B4-BE49-F238E27FC236}">
                <a16:creationId xmlns:a16="http://schemas.microsoft.com/office/drawing/2014/main" id="{73CD8EAD-A3B0-B178-305D-F900C10B7646}"/>
              </a:ext>
            </a:extLst>
          </p:cNvPr>
          <p:cNvSpPr/>
          <p:nvPr>
            <p:custDataLst>
              <p:tags r:id="rId194"/>
            </p:custDataLst>
          </p:nvPr>
        </p:nvSpPr>
        <p:spPr>
          <a:xfrm>
            <a:off x="86233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8" name="Rectangle 2847">
            <a:extLst>
              <a:ext uri="{FF2B5EF4-FFF2-40B4-BE49-F238E27FC236}">
                <a16:creationId xmlns:a16="http://schemas.microsoft.com/office/drawing/2014/main" id="{32B030CA-A67B-008E-4722-DC7104BBB0A1}"/>
              </a:ext>
            </a:extLst>
          </p:cNvPr>
          <p:cNvSpPr/>
          <p:nvPr>
            <p:custDataLst>
              <p:tags r:id="rId195"/>
            </p:custDataLst>
          </p:nvPr>
        </p:nvSpPr>
        <p:spPr>
          <a:xfrm>
            <a:off x="88011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49" name="Rectangle 2848">
            <a:extLst>
              <a:ext uri="{FF2B5EF4-FFF2-40B4-BE49-F238E27FC236}">
                <a16:creationId xmlns:a16="http://schemas.microsoft.com/office/drawing/2014/main" id="{500CFC5D-E0D6-645E-B9AA-C80D22E82531}"/>
              </a:ext>
            </a:extLst>
          </p:cNvPr>
          <p:cNvSpPr/>
          <p:nvPr>
            <p:custDataLst>
              <p:tags r:id="rId196"/>
            </p:custDataLst>
          </p:nvPr>
        </p:nvSpPr>
        <p:spPr>
          <a:xfrm>
            <a:off x="89789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0" name="Rectangle 2849">
            <a:extLst>
              <a:ext uri="{FF2B5EF4-FFF2-40B4-BE49-F238E27FC236}">
                <a16:creationId xmlns:a16="http://schemas.microsoft.com/office/drawing/2014/main" id="{DD71CCA6-8CDD-C154-494F-95204DD4F36D}"/>
              </a:ext>
            </a:extLst>
          </p:cNvPr>
          <p:cNvSpPr/>
          <p:nvPr>
            <p:custDataLst>
              <p:tags r:id="rId197"/>
            </p:custDataLst>
          </p:nvPr>
        </p:nvSpPr>
        <p:spPr>
          <a:xfrm>
            <a:off x="92456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1" name="Rectangle 2850">
            <a:extLst>
              <a:ext uri="{FF2B5EF4-FFF2-40B4-BE49-F238E27FC236}">
                <a16:creationId xmlns:a16="http://schemas.microsoft.com/office/drawing/2014/main" id="{67E47B01-A5F1-C092-E645-6D2D6968DE68}"/>
              </a:ext>
            </a:extLst>
          </p:cNvPr>
          <p:cNvSpPr/>
          <p:nvPr>
            <p:custDataLst>
              <p:tags r:id="rId198"/>
            </p:custDataLst>
          </p:nvPr>
        </p:nvSpPr>
        <p:spPr>
          <a:xfrm>
            <a:off x="94234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2" name="Rectangle 2851">
            <a:extLst>
              <a:ext uri="{FF2B5EF4-FFF2-40B4-BE49-F238E27FC236}">
                <a16:creationId xmlns:a16="http://schemas.microsoft.com/office/drawing/2014/main" id="{6C1CDF8B-9599-7236-6A40-4472B9D21EE5}"/>
              </a:ext>
            </a:extLst>
          </p:cNvPr>
          <p:cNvSpPr/>
          <p:nvPr>
            <p:custDataLst>
              <p:tags r:id="rId199"/>
            </p:custDataLst>
          </p:nvPr>
        </p:nvSpPr>
        <p:spPr>
          <a:xfrm>
            <a:off x="100457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3" name="Rectangle 2852">
            <a:extLst>
              <a:ext uri="{FF2B5EF4-FFF2-40B4-BE49-F238E27FC236}">
                <a16:creationId xmlns:a16="http://schemas.microsoft.com/office/drawing/2014/main" id="{E350D79B-B353-EEEF-333D-4DA82998EE20}"/>
              </a:ext>
            </a:extLst>
          </p:cNvPr>
          <p:cNvSpPr/>
          <p:nvPr>
            <p:custDataLst>
              <p:tags r:id="rId200"/>
            </p:custDataLst>
          </p:nvPr>
        </p:nvSpPr>
        <p:spPr>
          <a:xfrm>
            <a:off x="10668000" y="3098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4" name="Rectangle 2853">
            <a:extLst>
              <a:ext uri="{FF2B5EF4-FFF2-40B4-BE49-F238E27FC236}">
                <a16:creationId xmlns:a16="http://schemas.microsoft.com/office/drawing/2014/main" id="{2ED4FAEA-12A2-CAC6-1954-2444DAC3396D}"/>
              </a:ext>
            </a:extLst>
          </p:cNvPr>
          <p:cNvSpPr/>
          <p:nvPr>
            <p:custDataLst>
              <p:tags r:id="rId201"/>
            </p:custDataLst>
          </p:nvPr>
        </p:nvSpPr>
        <p:spPr>
          <a:xfrm>
            <a:off x="8267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5" name="Rectangle 2854">
            <a:extLst>
              <a:ext uri="{FF2B5EF4-FFF2-40B4-BE49-F238E27FC236}">
                <a16:creationId xmlns:a16="http://schemas.microsoft.com/office/drawing/2014/main" id="{9BDCF376-70FD-1B04-0F7B-954DB1716535}"/>
              </a:ext>
            </a:extLst>
          </p:cNvPr>
          <p:cNvSpPr/>
          <p:nvPr>
            <p:custDataLst>
              <p:tags r:id="rId202"/>
            </p:custDataLst>
          </p:nvPr>
        </p:nvSpPr>
        <p:spPr>
          <a:xfrm>
            <a:off x="8356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6" name="Rectangle 2855">
            <a:extLst>
              <a:ext uri="{FF2B5EF4-FFF2-40B4-BE49-F238E27FC236}">
                <a16:creationId xmlns:a16="http://schemas.microsoft.com/office/drawing/2014/main" id="{FAE3C946-02B4-29A6-992B-847A804A5689}"/>
              </a:ext>
            </a:extLst>
          </p:cNvPr>
          <p:cNvSpPr/>
          <p:nvPr>
            <p:custDataLst>
              <p:tags r:id="rId203"/>
            </p:custDataLst>
          </p:nvPr>
        </p:nvSpPr>
        <p:spPr>
          <a:xfrm>
            <a:off x="8445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7" name="Rectangle 2856">
            <a:extLst>
              <a:ext uri="{FF2B5EF4-FFF2-40B4-BE49-F238E27FC236}">
                <a16:creationId xmlns:a16="http://schemas.microsoft.com/office/drawing/2014/main" id="{374BAD2A-92BF-39AE-9C74-4DFF543855F2}"/>
              </a:ext>
            </a:extLst>
          </p:cNvPr>
          <p:cNvSpPr/>
          <p:nvPr>
            <p:custDataLst>
              <p:tags r:id="rId204"/>
            </p:custDataLst>
          </p:nvPr>
        </p:nvSpPr>
        <p:spPr>
          <a:xfrm>
            <a:off x="8623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8" name="Rectangle 2857">
            <a:extLst>
              <a:ext uri="{FF2B5EF4-FFF2-40B4-BE49-F238E27FC236}">
                <a16:creationId xmlns:a16="http://schemas.microsoft.com/office/drawing/2014/main" id="{F4E461EE-E70F-233B-1CC3-1DC70CC0F991}"/>
              </a:ext>
            </a:extLst>
          </p:cNvPr>
          <p:cNvSpPr/>
          <p:nvPr>
            <p:custDataLst>
              <p:tags r:id="rId205"/>
            </p:custDataLst>
          </p:nvPr>
        </p:nvSpPr>
        <p:spPr>
          <a:xfrm>
            <a:off x="8712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59" name="Rectangle 2858">
            <a:extLst>
              <a:ext uri="{FF2B5EF4-FFF2-40B4-BE49-F238E27FC236}">
                <a16:creationId xmlns:a16="http://schemas.microsoft.com/office/drawing/2014/main" id="{5BC18E5D-C07A-28C1-A86A-B95A81BDC334}"/>
              </a:ext>
            </a:extLst>
          </p:cNvPr>
          <p:cNvSpPr/>
          <p:nvPr>
            <p:custDataLst>
              <p:tags r:id="rId206"/>
            </p:custDataLst>
          </p:nvPr>
        </p:nvSpPr>
        <p:spPr>
          <a:xfrm>
            <a:off x="8978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0" name="Rectangle 2859">
            <a:extLst>
              <a:ext uri="{FF2B5EF4-FFF2-40B4-BE49-F238E27FC236}">
                <a16:creationId xmlns:a16="http://schemas.microsoft.com/office/drawing/2014/main" id="{2B9E728E-8ECE-193A-7710-89EC14FA2842}"/>
              </a:ext>
            </a:extLst>
          </p:cNvPr>
          <p:cNvSpPr/>
          <p:nvPr>
            <p:custDataLst>
              <p:tags r:id="rId207"/>
            </p:custDataLst>
          </p:nvPr>
        </p:nvSpPr>
        <p:spPr>
          <a:xfrm>
            <a:off x="90678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1" name="Rectangle 2860">
            <a:extLst>
              <a:ext uri="{FF2B5EF4-FFF2-40B4-BE49-F238E27FC236}">
                <a16:creationId xmlns:a16="http://schemas.microsoft.com/office/drawing/2014/main" id="{B6619724-C449-405D-7949-50ABB5097E49}"/>
              </a:ext>
            </a:extLst>
          </p:cNvPr>
          <p:cNvSpPr/>
          <p:nvPr>
            <p:custDataLst>
              <p:tags r:id="rId208"/>
            </p:custDataLst>
          </p:nvPr>
        </p:nvSpPr>
        <p:spPr>
          <a:xfrm>
            <a:off x="92456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2" name="Rectangle 2861">
            <a:extLst>
              <a:ext uri="{FF2B5EF4-FFF2-40B4-BE49-F238E27FC236}">
                <a16:creationId xmlns:a16="http://schemas.microsoft.com/office/drawing/2014/main" id="{0EB0711F-14D4-730C-5B7A-200FDAD5D391}"/>
              </a:ext>
            </a:extLst>
          </p:cNvPr>
          <p:cNvSpPr/>
          <p:nvPr>
            <p:custDataLst>
              <p:tags r:id="rId209"/>
            </p:custDataLst>
          </p:nvPr>
        </p:nvSpPr>
        <p:spPr>
          <a:xfrm>
            <a:off x="9334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3" name="Rectangle 2862">
            <a:extLst>
              <a:ext uri="{FF2B5EF4-FFF2-40B4-BE49-F238E27FC236}">
                <a16:creationId xmlns:a16="http://schemas.microsoft.com/office/drawing/2014/main" id="{01F6AEFC-B8E7-27CB-7BA8-CD6C0BBE4E74}"/>
              </a:ext>
            </a:extLst>
          </p:cNvPr>
          <p:cNvSpPr/>
          <p:nvPr>
            <p:custDataLst>
              <p:tags r:id="rId210"/>
            </p:custDataLst>
          </p:nvPr>
        </p:nvSpPr>
        <p:spPr>
          <a:xfrm>
            <a:off x="9423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4" name="Rectangle 2863">
            <a:extLst>
              <a:ext uri="{FF2B5EF4-FFF2-40B4-BE49-F238E27FC236}">
                <a16:creationId xmlns:a16="http://schemas.microsoft.com/office/drawing/2014/main" id="{4AF7C49E-4B0D-06D7-9350-8E49D8D631A1}"/>
              </a:ext>
            </a:extLst>
          </p:cNvPr>
          <p:cNvSpPr/>
          <p:nvPr>
            <p:custDataLst>
              <p:tags r:id="rId211"/>
            </p:custDataLst>
          </p:nvPr>
        </p:nvSpPr>
        <p:spPr>
          <a:xfrm>
            <a:off x="9512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5" name="Rectangle 2864">
            <a:extLst>
              <a:ext uri="{FF2B5EF4-FFF2-40B4-BE49-F238E27FC236}">
                <a16:creationId xmlns:a16="http://schemas.microsoft.com/office/drawing/2014/main" id="{5FFD6187-8E3F-D527-F5BC-523FA239191C}"/>
              </a:ext>
            </a:extLst>
          </p:cNvPr>
          <p:cNvSpPr/>
          <p:nvPr>
            <p:custDataLst>
              <p:tags r:id="rId212"/>
            </p:custDataLst>
          </p:nvPr>
        </p:nvSpPr>
        <p:spPr>
          <a:xfrm>
            <a:off x="9690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6" name="Rectangle 2865">
            <a:extLst>
              <a:ext uri="{FF2B5EF4-FFF2-40B4-BE49-F238E27FC236}">
                <a16:creationId xmlns:a16="http://schemas.microsoft.com/office/drawing/2014/main" id="{8F44A8D3-F8DA-AAE7-EBBD-4349DE50492C}"/>
              </a:ext>
            </a:extLst>
          </p:cNvPr>
          <p:cNvSpPr/>
          <p:nvPr>
            <p:custDataLst>
              <p:tags r:id="rId213"/>
            </p:custDataLst>
          </p:nvPr>
        </p:nvSpPr>
        <p:spPr>
          <a:xfrm>
            <a:off x="9779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7" name="Rectangle 2866">
            <a:extLst>
              <a:ext uri="{FF2B5EF4-FFF2-40B4-BE49-F238E27FC236}">
                <a16:creationId xmlns:a16="http://schemas.microsoft.com/office/drawing/2014/main" id="{692F72F4-4B5D-8A86-644E-00CC6CCD9954}"/>
              </a:ext>
            </a:extLst>
          </p:cNvPr>
          <p:cNvSpPr/>
          <p:nvPr>
            <p:custDataLst>
              <p:tags r:id="rId214"/>
            </p:custDataLst>
          </p:nvPr>
        </p:nvSpPr>
        <p:spPr>
          <a:xfrm>
            <a:off x="9867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8" name="Rectangle 2867">
            <a:extLst>
              <a:ext uri="{FF2B5EF4-FFF2-40B4-BE49-F238E27FC236}">
                <a16:creationId xmlns:a16="http://schemas.microsoft.com/office/drawing/2014/main" id="{43C3080A-D373-F303-3B6F-4010333EF073}"/>
              </a:ext>
            </a:extLst>
          </p:cNvPr>
          <p:cNvSpPr/>
          <p:nvPr>
            <p:custDataLst>
              <p:tags r:id="rId215"/>
            </p:custDataLst>
          </p:nvPr>
        </p:nvSpPr>
        <p:spPr>
          <a:xfrm>
            <a:off x="100457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69" name="Rectangle 2868">
            <a:extLst>
              <a:ext uri="{FF2B5EF4-FFF2-40B4-BE49-F238E27FC236}">
                <a16:creationId xmlns:a16="http://schemas.microsoft.com/office/drawing/2014/main" id="{68706518-B454-F0DD-C373-FF4A32859DF7}"/>
              </a:ext>
            </a:extLst>
          </p:cNvPr>
          <p:cNvSpPr/>
          <p:nvPr>
            <p:custDataLst>
              <p:tags r:id="rId216"/>
            </p:custDataLst>
          </p:nvPr>
        </p:nvSpPr>
        <p:spPr>
          <a:xfrm>
            <a:off x="102235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0" name="Rectangle 2869">
            <a:extLst>
              <a:ext uri="{FF2B5EF4-FFF2-40B4-BE49-F238E27FC236}">
                <a16:creationId xmlns:a16="http://schemas.microsoft.com/office/drawing/2014/main" id="{61F878E9-6600-D796-9000-6703DAA415E6}"/>
              </a:ext>
            </a:extLst>
          </p:cNvPr>
          <p:cNvSpPr/>
          <p:nvPr>
            <p:custDataLst>
              <p:tags r:id="rId217"/>
            </p:custDataLst>
          </p:nvPr>
        </p:nvSpPr>
        <p:spPr>
          <a:xfrm>
            <a:off x="103124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1" name="Rectangle 2870">
            <a:extLst>
              <a:ext uri="{FF2B5EF4-FFF2-40B4-BE49-F238E27FC236}">
                <a16:creationId xmlns:a16="http://schemas.microsoft.com/office/drawing/2014/main" id="{F159BD4A-734A-741E-E966-291B7DE3BD7D}"/>
              </a:ext>
            </a:extLst>
          </p:cNvPr>
          <p:cNvSpPr/>
          <p:nvPr>
            <p:custDataLst>
              <p:tags r:id="rId218"/>
            </p:custDataLst>
          </p:nvPr>
        </p:nvSpPr>
        <p:spPr>
          <a:xfrm>
            <a:off x="104013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2" name="Rectangle 2871">
            <a:extLst>
              <a:ext uri="{FF2B5EF4-FFF2-40B4-BE49-F238E27FC236}">
                <a16:creationId xmlns:a16="http://schemas.microsoft.com/office/drawing/2014/main" id="{289C47AC-1E16-17C2-AD1B-C9F559869CCB}"/>
              </a:ext>
            </a:extLst>
          </p:cNvPr>
          <p:cNvSpPr/>
          <p:nvPr>
            <p:custDataLst>
              <p:tags r:id="rId219"/>
            </p:custDataLst>
          </p:nvPr>
        </p:nvSpPr>
        <p:spPr>
          <a:xfrm>
            <a:off x="104902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3" name="Rectangle 2872">
            <a:extLst>
              <a:ext uri="{FF2B5EF4-FFF2-40B4-BE49-F238E27FC236}">
                <a16:creationId xmlns:a16="http://schemas.microsoft.com/office/drawing/2014/main" id="{E42D696F-1DDF-EC8E-4E6A-87A390F3D789}"/>
              </a:ext>
            </a:extLst>
          </p:cNvPr>
          <p:cNvSpPr/>
          <p:nvPr>
            <p:custDataLst>
              <p:tags r:id="rId220"/>
            </p:custDataLst>
          </p:nvPr>
        </p:nvSpPr>
        <p:spPr>
          <a:xfrm>
            <a:off x="105791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4" name="Rectangle 2873">
            <a:extLst>
              <a:ext uri="{FF2B5EF4-FFF2-40B4-BE49-F238E27FC236}">
                <a16:creationId xmlns:a16="http://schemas.microsoft.com/office/drawing/2014/main" id="{2B1F3681-9A6D-1DE5-9F1B-AE6ECA995EEB}"/>
              </a:ext>
            </a:extLst>
          </p:cNvPr>
          <p:cNvSpPr/>
          <p:nvPr>
            <p:custDataLst>
              <p:tags r:id="rId221"/>
            </p:custDataLst>
          </p:nvPr>
        </p:nvSpPr>
        <p:spPr>
          <a:xfrm>
            <a:off x="106680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5" name="Rectangle 2874">
            <a:extLst>
              <a:ext uri="{FF2B5EF4-FFF2-40B4-BE49-F238E27FC236}">
                <a16:creationId xmlns:a16="http://schemas.microsoft.com/office/drawing/2014/main" id="{D0D4F59B-29DD-4729-FC63-C2A3A23D3E86}"/>
              </a:ext>
            </a:extLst>
          </p:cNvPr>
          <p:cNvSpPr/>
          <p:nvPr>
            <p:custDataLst>
              <p:tags r:id="rId222"/>
            </p:custDataLst>
          </p:nvPr>
        </p:nvSpPr>
        <p:spPr>
          <a:xfrm>
            <a:off x="10756900" y="3187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6" name="Rectangle 2875">
            <a:extLst>
              <a:ext uri="{FF2B5EF4-FFF2-40B4-BE49-F238E27FC236}">
                <a16:creationId xmlns:a16="http://schemas.microsoft.com/office/drawing/2014/main" id="{99347380-8AE0-6ACA-6E36-0889BA6DFA06}"/>
              </a:ext>
            </a:extLst>
          </p:cNvPr>
          <p:cNvSpPr/>
          <p:nvPr>
            <p:custDataLst>
              <p:tags r:id="rId223"/>
            </p:custDataLst>
          </p:nvPr>
        </p:nvSpPr>
        <p:spPr>
          <a:xfrm>
            <a:off x="8623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7" name="Rectangle 2876">
            <a:extLst>
              <a:ext uri="{FF2B5EF4-FFF2-40B4-BE49-F238E27FC236}">
                <a16:creationId xmlns:a16="http://schemas.microsoft.com/office/drawing/2014/main" id="{AD43D330-2981-7188-7AFE-0E5BDBDF21E7}"/>
              </a:ext>
            </a:extLst>
          </p:cNvPr>
          <p:cNvSpPr/>
          <p:nvPr>
            <p:custDataLst>
              <p:tags r:id="rId224"/>
            </p:custDataLst>
          </p:nvPr>
        </p:nvSpPr>
        <p:spPr>
          <a:xfrm>
            <a:off x="8801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8" name="Rectangle 2877">
            <a:extLst>
              <a:ext uri="{FF2B5EF4-FFF2-40B4-BE49-F238E27FC236}">
                <a16:creationId xmlns:a16="http://schemas.microsoft.com/office/drawing/2014/main" id="{1F2ADE1C-C9D3-0F0E-1CCD-9592458F339E}"/>
              </a:ext>
            </a:extLst>
          </p:cNvPr>
          <p:cNvSpPr/>
          <p:nvPr>
            <p:custDataLst>
              <p:tags r:id="rId225"/>
            </p:custDataLst>
          </p:nvPr>
        </p:nvSpPr>
        <p:spPr>
          <a:xfrm>
            <a:off x="88900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79" name="Rectangle 2878">
            <a:extLst>
              <a:ext uri="{FF2B5EF4-FFF2-40B4-BE49-F238E27FC236}">
                <a16:creationId xmlns:a16="http://schemas.microsoft.com/office/drawing/2014/main" id="{7AAA359F-4308-ABDC-EC19-D95DCDEA7E55}"/>
              </a:ext>
            </a:extLst>
          </p:cNvPr>
          <p:cNvSpPr/>
          <p:nvPr>
            <p:custDataLst>
              <p:tags r:id="rId226"/>
            </p:custDataLst>
          </p:nvPr>
        </p:nvSpPr>
        <p:spPr>
          <a:xfrm>
            <a:off x="8978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0" name="Rectangle 2879">
            <a:extLst>
              <a:ext uri="{FF2B5EF4-FFF2-40B4-BE49-F238E27FC236}">
                <a16:creationId xmlns:a16="http://schemas.microsoft.com/office/drawing/2014/main" id="{4DA8EF45-AB88-F627-A0E1-CDCBC4D7374F}"/>
              </a:ext>
            </a:extLst>
          </p:cNvPr>
          <p:cNvSpPr/>
          <p:nvPr>
            <p:custDataLst>
              <p:tags r:id="rId227"/>
            </p:custDataLst>
          </p:nvPr>
        </p:nvSpPr>
        <p:spPr>
          <a:xfrm>
            <a:off x="90678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1" name="Rectangle 2880">
            <a:extLst>
              <a:ext uri="{FF2B5EF4-FFF2-40B4-BE49-F238E27FC236}">
                <a16:creationId xmlns:a16="http://schemas.microsoft.com/office/drawing/2014/main" id="{46BD38FD-5728-85A2-3635-198922C2972C}"/>
              </a:ext>
            </a:extLst>
          </p:cNvPr>
          <p:cNvSpPr/>
          <p:nvPr>
            <p:custDataLst>
              <p:tags r:id="rId228"/>
            </p:custDataLst>
          </p:nvPr>
        </p:nvSpPr>
        <p:spPr>
          <a:xfrm>
            <a:off x="9156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2" name="Rectangle 2881">
            <a:extLst>
              <a:ext uri="{FF2B5EF4-FFF2-40B4-BE49-F238E27FC236}">
                <a16:creationId xmlns:a16="http://schemas.microsoft.com/office/drawing/2014/main" id="{7B42BE2E-58C4-EE3B-F888-D6B998040573}"/>
              </a:ext>
            </a:extLst>
          </p:cNvPr>
          <p:cNvSpPr/>
          <p:nvPr>
            <p:custDataLst>
              <p:tags r:id="rId229"/>
            </p:custDataLst>
          </p:nvPr>
        </p:nvSpPr>
        <p:spPr>
          <a:xfrm>
            <a:off x="93345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3" name="Rectangle 2882">
            <a:extLst>
              <a:ext uri="{FF2B5EF4-FFF2-40B4-BE49-F238E27FC236}">
                <a16:creationId xmlns:a16="http://schemas.microsoft.com/office/drawing/2014/main" id="{A2B5FCDF-380F-215A-829D-C6E2592BCDFD}"/>
              </a:ext>
            </a:extLst>
          </p:cNvPr>
          <p:cNvSpPr/>
          <p:nvPr>
            <p:custDataLst>
              <p:tags r:id="rId230"/>
            </p:custDataLst>
          </p:nvPr>
        </p:nvSpPr>
        <p:spPr>
          <a:xfrm>
            <a:off x="9690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4" name="Rectangle 2883">
            <a:extLst>
              <a:ext uri="{FF2B5EF4-FFF2-40B4-BE49-F238E27FC236}">
                <a16:creationId xmlns:a16="http://schemas.microsoft.com/office/drawing/2014/main" id="{581744E5-F997-6E2E-83D0-87059E36296C}"/>
              </a:ext>
            </a:extLst>
          </p:cNvPr>
          <p:cNvSpPr/>
          <p:nvPr>
            <p:custDataLst>
              <p:tags r:id="rId231"/>
            </p:custDataLst>
          </p:nvPr>
        </p:nvSpPr>
        <p:spPr>
          <a:xfrm>
            <a:off x="100457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5" name="Rectangle 2884">
            <a:extLst>
              <a:ext uri="{FF2B5EF4-FFF2-40B4-BE49-F238E27FC236}">
                <a16:creationId xmlns:a16="http://schemas.microsoft.com/office/drawing/2014/main" id="{7C501BC9-B97B-C54C-BC7F-08F6E5CA9293}"/>
              </a:ext>
            </a:extLst>
          </p:cNvPr>
          <p:cNvSpPr/>
          <p:nvPr>
            <p:custDataLst>
              <p:tags r:id="rId232"/>
            </p:custDataLst>
          </p:nvPr>
        </p:nvSpPr>
        <p:spPr>
          <a:xfrm>
            <a:off x="103124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6" name="Rectangle 2885">
            <a:extLst>
              <a:ext uri="{FF2B5EF4-FFF2-40B4-BE49-F238E27FC236}">
                <a16:creationId xmlns:a16="http://schemas.microsoft.com/office/drawing/2014/main" id="{53DF0A9D-191F-7D36-B49B-27D6D46407E8}"/>
              </a:ext>
            </a:extLst>
          </p:cNvPr>
          <p:cNvSpPr/>
          <p:nvPr>
            <p:custDataLst>
              <p:tags r:id="rId233"/>
            </p:custDataLst>
          </p:nvPr>
        </p:nvSpPr>
        <p:spPr>
          <a:xfrm>
            <a:off x="104013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7" name="Rectangle 2886">
            <a:extLst>
              <a:ext uri="{FF2B5EF4-FFF2-40B4-BE49-F238E27FC236}">
                <a16:creationId xmlns:a16="http://schemas.microsoft.com/office/drawing/2014/main" id="{6DC1A353-744F-41EA-7738-744D448651FB}"/>
              </a:ext>
            </a:extLst>
          </p:cNvPr>
          <p:cNvSpPr/>
          <p:nvPr>
            <p:custDataLst>
              <p:tags r:id="rId234"/>
            </p:custDataLst>
          </p:nvPr>
        </p:nvSpPr>
        <p:spPr>
          <a:xfrm>
            <a:off x="104902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8" name="Rectangle 2887">
            <a:extLst>
              <a:ext uri="{FF2B5EF4-FFF2-40B4-BE49-F238E27FC236}">
                <a16:creationId xmlns:a16="http://schemas.microsoft.com/office/drawing/2014/main" id="{9DD2C959-C1D5-8802-9E5C-73939E42BA3D}"/>
              </a:ext>
            </a:extLst>
          </p:cNvPr>
          <p:cNvSpPr/>
          <p:nvPr>
            <p:custDataLst>
              <p:tags r:id="rId235"/>
            </p:custDataLst>
          </p:nvPr>
        </p:nvSpPr>
        <p:spPr>
          <a:xfrm>
            <a:off x="105791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89" name="Rectangle 2888">
            <a:extLst>
              <a:ext uri="{FF2B5EF4-FFF2-40B4-BE49-F238E27FC236}">
                <a16:creationId xmlns:a16="http://schemas.microsoft.com/office/drawing/2014/main" id="{4785F15C-16D4-67D5-C65E-A773DA26FD4D}"/>
              </a:ext>
            </a:extLst>
          </p:cNvPr>
          <p:cNvSpPr/>
          <p:nvPr>
            <p:custDataLst>
              <p:tags r:id="rId236"/>
            </p:custDataLst>
          </p:nvPr>
        </p:nvSpPr>
        <p:spPr>
          <a:xfrm>
            <a:off x="10756900" y="3276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0" name="Rectangle 2889">
            <a:extLst>
              <a:ext uri="{FF2B5EF4-FFF2-40B4-BE49-F238E27FC236}">
                <a16:creationId xmlns:a16="http://schemas.microsoft.com/office/drawing/2014/main" id="{C054DD57-B067-51BF-B588-8CBB825479B6}"/>
              </a:ext>
            </a:extLst>
          </p:cNvPr>
          <p:cNvSpPr/>
          <p:nvPr>
            <p:custDataLst>
              <p:tags r:id="rId237"/>
            </p:custDataLst>
          </p:nvPr>
        </p:nvSpPr>
        <p:spPr>
          <a:xfrm>
            <a:off x="82677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1" name="Rectangle 2890">
            <a:extLst>
              <a:ext uri="{FF2B5EF4-FFF2-40B4-BE49-F238E27FC236}">
                <a16:creationId xmlns:a16="http://schemas.microsoft.com/office/drawing/2014/main" id="{19B47621-E75B-B1D2-8772-2CA458F28223}"/>
              </a:ext>
            </a:extLst>
          </p:cNvPr>
          <p:cNvSpPr/>
          <p:nvPr>
            <p:custDataLst>
              <p:tags r:id="rId238"/>
            </p:custDataLst>
          </p:nvPr>
        </p:nvSpPr>
        <p:spPr>
          <a:xfrm>
            <a:off x="8356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2" name="Rectangle 2891">
            <a:extLst>
              <a:ext uri="{FF2B5EF4-FFF2-40B4-BE49-F238E27FC236}">
                <a16:creationId xmlns:a16="http://schemas.microsoft.com/office/drawing/2014/main" id="{C5C07664-A905-F413-10F9-323A25C2277E}"/>
              </a:ext>
            </a:extLst>
          </p:cNvPr>
          <p:cNvSpPr/>
          <p:nvPr>
            <p:custDataLst>
              <p:tags r:id="rId239"/>
            </p:custDataLst>
          </p:nvPr>
        </p:nvSpPr>
        <p:spPr>
          <a:xfrm>
            <a:off x="87122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3" name="Rectangle 2892">
            <a:extLst>
              <a:ext uri="{FF2B5EF4-FFF2-40B4-BE49-F238E27FC236}">
                <a16:creationId xmlns:a16="http://schemas.microsoft.com/office/drawing/2014/main" id="{D298EF58-1842-3641-C004-E08330F0EE9F}"/>
              </a:ext>
            </a:extLst>
          </p:cNvPr>
          <p:cNvSpPr/>
          <p:nvPr>
            <p:custDataLst>
              <p:tags r:id="rId240"/>
            </p:custDataLst>
          </p:nvPr>
        </p:nvSpPr>
        <p:spPr>
          <a:xfrm>
            <a:off x="8978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4" name="Rectangle 2893">
            <a:extLst>
              <a:ext uri="{FF2B5EF4-FFF2-40B4-BE49-F238E27FC236}">
                <a16:creationId xmlns:a16="http://schemas.microsoft.com/office/drawing/2014/main" id="{0591D1A3-A549-B84A-0DBB-EA3E8BF71B38}"/>
              </a:ext>
            </a:extLst>
          </p:cNvPr>
          <p:cNvSpPr/>
          <p:nvPr>
            <p:custDataLst>
              <p:tags r:id="rId241"/>
            </p:custDataLst>
          </p:nvPr>
        </p:nvSpPr>
        <p:spPr>
          <a:xfrm>
            <a:off x="9245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5" name="Rectangle 2894">
            <a:extLst>
              <a:ext uri="{FF2B5EF4-FFF2-40B4-BE49-F238E27FC236}">
                <a16:creationId xmlns:a16="http://schemas.microsoft.com/office/drawing/2014/main" id="{6CEBA3DA-7D4E-DD70-3CE3-B80F5FF56B1E}"/>
              </a:ext>
            </a:extLst>
          </p:cNvPr>
          <p:cNvSpPr/>
          <p:nvPr>
            <p:custDataLst>
              <p:tags r:id="rId242"/>
            </p:custDataLst>
          </p:nvPr>
        </p:nvSpPr>
        <p:spPr>
          <a:xfrm>
            <a:off x="95123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6" name="Rectangle 2895">
            <a:extLst>
              <a:ext uri="{FF2B5EF4-FFF2-40B4-BE49-F238E27FC236}">
                <a16:creationId xmlns:a16="http://schemas.microsoft.com/office/drawing/2014/main" id="{F95754F4-9CD8-EA4F-0216-AFC3FD3A62A7}"/>
              </a:ext>
            </a:extLst>
          </p:cNvPr>
          <p:cNvSpPr/>
          <p:nvPr>
            <p:custDataLst>
              <p:tags r:id="rId243"/>
            </p:custDataLst>
          </p:nvPr>
        </p:nvSpPr>
        <p:spPr>
          <a:xfrm>
            <a:off x="9779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7" name="Rectangle 2896">
            <a:extLst>
              <a:ext uri="{FF2B5EF4-FFF2-40B4-BE49-F238E27FC236}">
                <a16:creationId xmlns:a16="http://schemas.microsoft.com/office/drawing/2014/main" id="{CB05A4EE-D7C3-B980-82E4-C480243647ED}"/>
              </a:ext>
            </a:extLst>
          </p:cNvPr>
          <p:cNvSpPr/>
          <p:nvPr>
            <p:custDataLst>
              <p:tags r:id="rId244"/>
            </p:custDataLst>
          </p:nvPr>
        </p:nvSpPr>
        <p:spPr>
          <a:xfrm>
            <a:off x="99568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8" name="Rectangle 2897">
            <a:extLst>
              <a:ext uri="{FF2B5EF4-FFF2-40B4-BE49-F238E27FC236}">
                <a16:creationId xmlns:a16="http://schemas.microsoft.com/office/drawing/2014/main" id="{B41C274C-C737-12B4-8307-24F0B8F8DCAF}"/>
              </a:ext>
            </a:extLst>
          </p:cNvPr>
          <p:cNvSpPr/>
          <p:nvPr>
            <p:custDataLst>
              <p:tags r:id="rId245"/>
            </p:custDataLst>
          </p:nvPr>
        </p:nvSpPr>
        <p:spPr>
          <a:xfrm>
            <a:off x="101346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899" name="Rectangle 2898">
            <a:extLst>
              <a:ext uri="{FF2B5EF4-FFF2-40B4-BE49-F238E27FC236}">
                <a16:creationId xmlns:a16="http://schemas.microsoft.com/office/drawing/2014/main" id="{C644F85A-D44F-7609-F7E3-EE7E1FC0285B}"/>
              </a:ext>
            </a:extLst>
          </p:cNvPr>
          <p:cNvSpPr/>
          <p:nvPr>
            <p:custDataLst>
              <p:tags r:id="rId246"/>
            </p:custDataLst>
          </p:nvPr>
        </p:nvSpPr>
        <p:spPr>
          <a:xfrm>
            <a:off x="106680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0" name="Rectangle 2899">
            <a:extLst>
              <a:ext uri="{FF2B5EF4-FFF2-40B4-BE49-F238E27FC236}">
                <a16:creationId xmlns:a16="http://schemas.microsoft.com/office/drawing/2014/main" id="{C127ADC7-1BB6-75C1-356E-A7FCA9C789D6}"/>
              </a:ext>
            </a:extLst>
          </p:cNvPr>
          <p:cNvSpPr/>
          <p:nvPr>
            <p:custDataLst>
              <p:tags r:id="rId247"/>
            </p:custDataLst>
          </p:nvPr>
        </p:nvSpPr>
        <p:spPr>
          <a:xfrm>
            <a:off x="10756900" y="3365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1" name="Rectangle 2900">
            <a:extLst>
              <a:ext uri="{FF2B5EF4-FFF2-40B4-BE49-F238E27FC236}">
                <a16:creationId xmlns:a16="http://schemas.microsoft.com/office/drawing/2014/main" id="{57D72723-8793-F286-29E4-C27A6A95FB63}"/>
              </a:ext>
            </a:extLst>
          </p:cNvPr>
          <p:cNvSpPr/>
          <p:nvPr>
            <p:custDataLst>
              <p:tags r:id="rId248"/>
            </p:custDataLst>
          </p:nvPr>
        </p:nvSpPr>
        <p:spPr>
          <a:xfrm>
            <a:off x="8267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2" name="Rectangle 2901">
            <a:extLst>
              <a:ext uri="{FF2B5EF4-FFF2-40B4-BE49-F238E27FC236}">
                <a16:creationId xmlns:a16="http://schemas.microsoft.com/office/drawing/2014/main" id="{F05217B0-26D3-5587-A9BA-BDFE3FDDD5BF}"/>
              </a:ext>
            </a:extLst>
          </p:cNvPr>
          <p:cNvSpPr/>
          <p:nvPr>
            <p:custDataLst>
              <p:tags r:id="rId249"/>
            </p:custDataLst>
          </p:nvPr>
        </p:nvSpPr>
        <p:spPr>
          <a:xfrm>
            <a:off x="8534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3" name="Rectangle 2902">
            <a:extLst>
              <a:ext uri="{FF2B5EF4-FFF2-40B4-BE49-F238E27FC236}">
                <a16:creationId xmlns:a16="http://schemas.microsoft.com/office/drawing/2014/main" id="{BFDD38FB-25F6-64DE-EE7C-8C6823966722}"/>
              </a:ext>
            </a:extLst>
          </p:cNvPr>
          <p:cNvSpPr/>
          <p:nvPr>
            <p:custDataLst>
              <p:tags r:id="rId250"/>
            </p:custDataLst>
          </p:nvPr>
        </p:nvSpPr>
        <p:spPr>
          <a:xfrm>
            <a:off x="8712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4" name="Rectangle 2903">
            <a:extLst>
              <a:ext uri="{FF2B5EF4-FFF2-40B4-BE49-F238E27FC236}">
                <a16:creationId xmlns:a16="http://schemas.microsoft.com/office/drawing/2014/main" id="{689CFB82-7126-185A-70B5-9CADCC736181}"/>
              </a:ext>
            </a:extLst>
          </p:cNvPr>
          <p:cNvSpPr/>
          <p:nvPr>
            <p:custDataLst>
              <p:tags r:id="rId251"/>
            </p:custDataLst>
          </p:nvPr>
        </p:nvSpPr>
        <p:spPr>
          <a:xfrm>
            <a:off x="8801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5" name="Rectangle 2904">
            <a:extLst>
              <a:ext uri="{FF2B5EF4-FFF2-40B4-BE49-F238E27FC236}">
                <a16:creationId xmlns:a16="http://schemas.microsoft.com/office/drawing/2014/main" id="{3BD3A6F3-D7E6-8F25-3831-06F39219DF7F}"/>
              </a:ext>
            </a:extLst>
          </p:cNvPr>
          <p:cNvSpPr/>
          <p:nvPr>
            <p:custDataLst>
              <p:tags r:id="rId252"/>
            </p:custDataLst>
          </p:nvPr>
        </p:nvSpPr>
        <p:spPr>
          <a:xfrm>
            <a:off x="8890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6" name="Rectangle 2905">
            <a:extLst>
              <a:ext uri="{FF2B5EF4-FFF2-40B4-BE49-F238E27FC236}">
                <a16:creationId xmlns:a16="http://schemas.microsoft.com/office/drawing/2014/main" id="{A8842072-DF93-869A-0376-CF63A40564CF}"/>
              </a:ext>
            </a:extLst>
          </p:cNvPr>
          <p:cNvSpPr/>
          <p:nvPr>
            <p:custDataLst>
              <p:tags r:id="rId253"/>
            </p:custDataLst>
          </p:nvPr>
        </p:nvSpPr>
        <p:spPr>
          <a:xfrm>
            <a:off x="8978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7" name="Rectangle 2906">
            <a:extLst>
              <a:ext uri="{FF2B5EF4-FFF2-40B4-BE49-F238E27FC236}">
                <a16:creationId xmlns:a16="http://schemas.microsoft.com/office/drawing/2014/main" id="{F73F0C32-CFAD-41E1-971C-91A69C1FFCFA}"/>
              </a:ext>
            </a:extLst>
          </p:cNvPr>
          <p:cNvSpPr/>
          <p:nvPr>
            <p:custDataLst>
              <p:tags r:id="rId254"/>
            </p:custDataLst>
          </p:nvPr>
        </p:nvSpPr>
        <p:spPr>
          <a:xfrm>
            <a:off x="9067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8" name="Rectangle 2907">
            <a:extLst>
              <a:ext uri="{FF2B5EF4-FFF2-40B4-BE49-F238E27FC236}">
                <a16:creationId xmlns:a16="http://schemas.microsoft.com/office/drawing/2014/main" id="{952D8A4D-6057-C0F2-E958-3F74F9E3F4B2}"/>
              </a:ext>
            </a:extLst>
          </p:cNvPr>
          <p:cNvSpPr/>
          <p:nvPr>
            <p:custDataLst>
              <p:tags r:id="rId255"/>
            </p:custDataLst>
          </p:nvPr>
        </p:nvSpPr>
        <p:spPr>
          <a:xfrm>
            <a:off x="9245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09" name="Rectangle 2908">
            <a:extLst>
              <a:ext uri="{FF2B5EF4-FFF2-40B4-BE49-F238E27FC236}">
                <a16:creationId xmlns:a16="http://schemas.microsoft.com/office/drawing/2014/main" id="{854DAFD5-2694-C0D2-F313-62F465832168}"/>
              </a:ext>
            </a:extLst>
          </p:cNvPr>
          <p:cNvSpPr/>
          <p:nvPr>
            <p:custDataLst>
              <p:tags r:id="rId256"/>
            </p:custDataLst>
          </p:nvPr>
        </p:nvSpPr>
        <p:spPr>
          <a:xfrm>
            <a:off x="9423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0" name="Rectangle 2909">
            <a:extLst>
              <a:ext uri="{FF2B5EF4-FFF2-40B4-BE49-F238E27FC236}">
                <a16:creationId xmlns:a16="http://schemas.microsoft.com/office/drawing/2014/main" id="{C2F84959-BACC-3DB5-1CC3-7B36D61037A3}"/>
              </a:ext>
            </a:extLst>
          </p:cNvPr>
          <p:cNvSpPr/>
          <p:nvPr>
            <p:custDataLst>
              <p:tags r:id="rId257"/>
            </p:custDataLst>
          </p:nvPr>
        </p:nvSpPr>
        <p:spPr>
          <a:xfrm>
            <a:off x="95123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1" name="Rectangle 2910">
            <a:extLst>
              <a:ext uri="{FF2B5EF4-FFF2-40B4-BE49-F238E27FC236}">
                <a16:creationId xmlns:a16="http://schemas.microsoft.com/office/drawing/2014/main" id="{2EB27616-FC8E-927D-C195-C077DEF360F8}"/>
              </a:ext>
            </a:extLst>
          </p:cNvPr>
          <p:cNvSpPr/>
          <p:nvPr>
            <p:custDataLst>
              <p:tags r:id="rId258"/>
            </p:custDataLst>
          </p:nvPr>
        </p:nvSpPr>
        <p:spPr>
          <a:xfrm>
            <a:off x="96012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2" name="Rectangle 2911">
            <a:extLst>
              <a:ext uri="{FF2B5EF4-FFF2-40B4-BE49-F238E27FC236}">
                <a16:creationId xmlns:a16="http://schemas.microsoft.com/office/drawing/2014/main" id="{0618BB44-7D42-FC11-3A97-49DF6B8BFD50}"/>
              </a:ext>
            </a:extLst>
          </p:cNvPr>
          <p:cNvSpPr/>
          <p:nvPr>
            <p:custDataLst>
              <p:tags r:id="rId259"/>
            </p:custDataLst>
          </p:nvPr>
        </p:nvSpPr>
        <p:spPr>
          <a:xfrm>
            <a:off x="96901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3" name="Rectangle 2912">
            <a:extLst>
              <a:ext uri="{FF2B5EF4-FFF2-40B4-BE49-F238E27FC236}">
                <a16:creationId xmlns:a16="http://schemas.microsoft.com/office/drawing/2014/main" id="{37AF2DB0-35F3-3D1F-0A50-8A96B35D4828}"/>
              </a:ext>
            </a:extLst>
          </p:cNvPr>
          <p:cNvSpPr/>
          <p:nvPr>
            <p:custDataLst>
              <p:tags r:id="rId260"/>
            </p:custDataLst>
          </p:nvPr>
        </p:nvSpPr>
        <p:spPr>
          <a:xfrm>
            <a:off x="98679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4" name="Rectangle 2913">
            <a:extLst>
              <a:ext uri="{FF2B5EF4-FFF2-40B4-BE49-F238E27FC236}">
                <a16:creationId xmlns:a16="http://schemas.microsoft.com/office/drawing/2014/main" id="{18D028C5-8225-D1E0-F19A-34E6E1AA5B94}"/>
              </a:ext>
            </a:extLst>
          </p:cNvPr>
          <p:cNvSpPr/>
          <p:nvPr>
            <p:custDataLst>
              <p:tags r:id="rId261"/>
            </p:custDataLst>
          </p:nvPr>
        </p:nvSpPr>
        <p:spPr>
          <a:xfrm>
            <a:off x="99568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5" name="Rectangle 2914">
            <a:extLst>
              <a:ext uri="{FF2B5EF4-FFF2-40B4-BE49-F238E27FC236}">
                <a16:creationId xmlns:a16="http://schemas.microsoft.com/office/drawing/2014/main" id="{3623AF54-A459-724E-0122-3D8689677B6A}"/>
              </a:ext>
            </a:extLst>
          </p:cNvPr>
          <p:cNvSpPr/>
          <p:nvPr>
            <p:custDataLst>
              <p:tags r:id="rId262"/>
            </p:custDataLst>
          </p:nvPr>
        </p:nvSpPr>
        <p:spPr>
          <a:xfrm>
            <a:off x="100457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6" name="Rectangle 2915">
            <a:extLst>
              <a:ext uri="{FF2B5EF4-FFF2-40B4-BE49-F238E27FC236}">
                <a16:creationId xmlns:a16="http://schemas.microsoft.com/office/drawing/2014/main" id="{C2095317-C83C-93AD-3A39-C73A6535A47E}"/>
              </a:ext>
            </a:extLst>
          </p:cNvPr>
          <p:cNvSpPr/>
          <p:nvPr>
            <p:custDataLst>
              <p:tags r:id="rId263"/>
            </p:custDataLst>
          </p:nvPr>
        </p:nvSpPr>
        <p:spPr>
          <a:xfrm>
            <a:off x="101346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7" name="Rectangle 2916">
            <a:extLst>
              <a:ext uri="{FF2B5EF4-FFF2-40B4-BE49-F238E27FC236}">
                <a16:creationId xmlns:a16="http://schemas.microsoft.com/office/drawing/2014/main" id="{43907BDC-C8C5-B24F-6DA3-FCE4715456A8}"/>
              </a:ext>
            </a:extLst>
          </p:cNvPr>
          <p:cNvSpPr/>
          <p:nvPr>
            <p:custDataLst>
              <p:tags r:id="rId264"/>
            </p:custDataLst>
          </p:nvPr>
        </p:nvSpPr>
        <p:spPr>
          <a:xfrm>
            <a:off x="103124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8" name="Rectangle 2917">
            <a:extLst>
              <a:ext uri="{FF2B5EF4-FFF2-40B4-BE49-F238E27FC236}">
                <a16:creationId xmlns:a16="http://schemas.microsoft.com/office/drawing/2014/main" id="{44021158-D198-A47C-C5CA-7CAC43332E1B}"/>
              </a:ext>
            </a:extLst>
          </p:cNvPr>
          <p:cNvSpPr/>
          <p:nvPr>
            <p:custDataLst>
              <p:tags r:id="rId265"/>
            </p:custDataLst>
          </p:nvPr>
        </p:nvSpPr>
        <p:spPr>
          <a:xfrm>
            <a:off x="10668000" y="3454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19" name="Rectangle 2918">
            <a:extLst>
              <a:ext uri="{FF2B5EF4-FFF2-40B4-BE49-F238E27FC236}">
                <a16:creationId xmlns:a16="http://schemas.microsoft.com/office/drawing/2014/main" id="{88F1801E-4EA3-2239-88F9-BEE98D450152}"/>
              </a:ext>
            </a:extLst>
          </p:cNvPr>
          <p:cNvSpPr/>
          <p:nvPr>
            <p:custDataLst>
              <p:tags r:id="rId266"/>
            </p:custDataLst>
          </p:nvPr>
        </p:nvSpPr>
        <p:spPr>
          <a:xfrm>
            <a:off x="8267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0" name="Rectangle 2919">
            <a:extLst>
              <a:ext uri="{FF2B5EF4-FFF2-40B4-BE49-F238E27FC236}">
                <a16:creationId xmlns:a16="http://schemas.microsoft.com/office/drawing/2014/main" id="{6568496A-C5B4-E450-C2FD-9E2E541F64CD}"/>
              </a:ext>
            </a:extLst>
          </p:cNvPr>
          <p:cNvSpPr/>
          <p:nvPr>
            <p:custDataLst>
              <p:tags r:id="rId267"/>
            </p:custDataLst>
          </p:nvPr>
        </p:nvSpPr>
        <p:spPr>
          <a:xfrm>
            <a:off x="8445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1" name="Rectangle 2920">
            <a:extLst>
              <a:ext uri="{FF2B5EF4-FFF2-40B4-BE49-F238E27FC236}">
                <a16:creationId xmlns:a16="http://schemas.microsoft.com/office/drawing/2014/main" id="{07BD8029-6C42-5D97-315B-5EDD59FE0284}"/>
              </a:ext>
            </a:extLst>
          </p:cNvPr>
          <p:cNvSpPr/>
          <p:nvPr>
            <p:custDataLst>
              <p:tags r:id="rId268"/>
            </p:custDataLst>
          </p:nvPr>
        </p:nvSpPr>
        <p:spPr>
          <a:xfrm>
            <a:off x="8534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2" name="Rectangle 2921">
            <a:extLst>
              <a:ext uri="{FF2B5EF4-FFF2-40B4-BE49-F238E27FC236}">
                <a16:creationId xmlns:a16="http://schemas.microsoft.com/office/drawing/2014/main" id="{C838AF3F-4543-7FB6-7386-1C57B9A9FC4A}"/>
              </a:ext>
            </a:extLst>
          </p:cNvPr>
          <p:cNvSpPr/>
          <p:nvPr>
            <p:custDataLst>
              <p:tags r:id="rId269"/>
            </p:custDataLst>
          </p:nvPr>
        </p:nvSpPr>
        <p:spPr>
          <a:xfrm>
            <a:off x="8623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3" name="Rectangle 2922">
            <a:extLst>
              <a:ext uri="{FF2B5EF4-FFF2-40B4-BE49-F238E27FC236}">
                <a16:creationId xmlns:a16="http://schemas.microsoft.com/office/drawing/2014/main" id="{CE72865F-A542-CC95-40E3-1A9A7EAC7240}"/>
              </a:ext>
            </a:extLst>
          </p:cNvPr>
          <p:cNvSpPr/>
          <p:nvPr>
            <p:custDataLst>
              <p:tags r:id="rId270"/>
            </p:custDataLst>
          </p:nvPr>
        </p:nvSpPr>
        <p:spPr>
          <a:xfrm>
            <a:off x="8890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4" name="Rectangle 2923">
            <a:extLst>
              <a:ext uri="{FF2B5EF4-FFF2-40B4-BE49-F238E27FC236}">
                <a16:creationId xmlns:a16="http://schemas.microsoft.com/office/drawing/2014/main" id="{6908F500-5767-CAF1-091A-AEF3C497090D}"/>
              </a:ext>
            </a:extLst>
          </p:cNvPr>
          <p:cNvSpPr/>
          <p:nvPr>
            <p:custDataLst>
              <p:tags r:id="rId271"/>
            </p:custDataLst>
          </p:nvPr>
        </p:nvSpPr>
        <p:spPr>
          <a:xfrm>
            <a:off x="8978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5" name="Rectangle 2924">
            <a:extLst>
              <a:ext uri="{FF2B5EF4-FFF2-40B4-BE49-F238E27FC236}">
                <a16:creationId xmlns:a16="http://schemas.microsoft.com/office/drawing/2014/main" id="{D721FECA-5A0C-8F09-89A0-69C9AE423199}"/>
              </a:ext>
            </a:extLst>
          </p:cNvPr>
          <p:cNvSpPr/>
          <p:nvPr>
            <p:custDataLst>
              <p:tags r:id="rId272"/>
            </p:custDataLst>
          </p:nvPr>
        </p:nvSpPr>
        <p:spPr>
          <a:xfrm>
            <a:off x="90678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6" name="Rectangle 2925">
            <a:extLst>
              <a:ext uri="{FF2B5EF4-FFF2-40B4-BE49-F238E27FC236}">
                <a16:creationId xmlns:a16="http://schemas.microsoft.com/office/drawing/2014/main" id="{B7A2C685-A2C9-998C-B9BC-9398934457AD}"/>
              </a:ext>
            </a:extLst>
          </p:cNvPr>
          <p:cNvSpPr/>
          <p:nvPr>
            <p:custDataLst>
              <p:tags r:id="rId273"/>
            </p:custDataLst>
          </p:nvPr>
        </p:nvSpPr>
        <p:spPr>
          <a:xfrm>
            <a:off x="9779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7" name="Rectangle 2926">
            <a:extLst>
              <a:ext uri="{FF2B5EF4-FFF2-40B4-BE49-F238E27FC236}">
                <a16:creationId xmlns:a16="http://schemas.microsoft.com/office/drawing/2014/main" id="{674B9B00-3875-B608-2B2D-BB1D5BE73B9E}"/>
              </a:ext>
            </a:extLst>
          </p:cNvPr>
          <p:cNvSpPr/>
          <p:nvPr>
            <p:custDataLst>
              <p:tags r:id="rId274"/>
            </p:custDataLst>
          </p:nvPr>
        </p:nvSpPr>
        <p:spPr>
          <a:xfrm>
            <a:off x="100457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8" name="Rectangle 2927">
            <a:extLst>
              <a:ext uri="{FF2B5EF4-FFF2-40B4-BE49-F238E27FC236}">
                <a16:creationId xmlns:a16="http://schemas.microsoft.com/office/drawing/2014/main" id="{EEEAC06B-F6C9-4A17-3738-A93E73F623E0}"/>
              </a:ext>
            </a:extLst>
          </p:cNvPr>
          <p:cNvSpPr/>
          <p:nvPr>
            <p:custDataLst>
              <p:tags r:id="rId275"/>
            </p:custDataLst>
          </p:nvPr>
        </p:nvSpPr>
        <p:spPr>
          <a:xfrm>
            <a:off x="102235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29" name="Rectangle 2928">
            <a:extLst>
              <a:ext uri="{FF2B5EF4-FFF2-40B4-BE49-F238E27FC236}">
                <a16:creationId xmlns:a16="http://schemas.microsoft.com/office/drawing/2014/main" id="{A7482228-32EE-29AE-D054-13583C75BA36}"/>
              </a:ext>
            </a:extLst>
          </p:cNvPr>
          <p:cNvSpPr/>
          <p:nvPr>
            <p:custDataLst>
              <p:tags r:id="rId276"/>
            </p:custDataLst>
          </p:nvPr>
        </p:nvSpPr>
        <p:spPr>
          <a:xfrm>
            <a:off x="103124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0" name="Rectangle 2929">
            <a:extLst>
              <a:ext uri="{FF2B5EF4-FFF2-40B4-BE49-F238E27FC236}">
                <a16:creationId xmlns:a16="http://schemas.microsoft.com/office/drawing/2014/main" id="{1381FB7F-9BD7-A3AE-0632-F47B5722B9F0}"/>
              </a:ext>
            </a:extLst>
          </p:cNvPr>
          <p:cNvSpPr/>
          <p:nvPr>
            <p:custDataLst>
              <p:tags r:id="rId277"/>
            </p:custDataLst>
          </p:nvPr>
        </p:nvSpPr>
        <p:spPr>
          <a:xfrm>
            <a:off x="104013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1" name="Rectangle 2930">
            <a:extLst>
              <a:ext uri="{FF2B5EF4-FFF2-40B4-BE49-F238E27FC236}">
                <a16:creationId xmlns:a16="http://schemas.microsoft.com/office/drawing/2014/main" id="{1C867D03-30F5-0727-108B-1BD6C19728BF}"/>
              </a:ext>
            </a:extLst>
          </p:cNvPr>
          <p:cNvSpPr/>
          <p:nvPr>
            <p:custDataLst>
              <p:tags r:id="rId278"/>
            </p:custDataLst>
          </p:nvPr>
        </p:nvSpPr>
        <p:spPr>
          <a:xfrm>
            <a:off x="104902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2" name="Rectangle 2931">
            <a:extLst>
              <a:ext uri="{FF2B5EF4-FFF2-40B4-BE49-F238E27FC236}">
                <a16:creationId xmlns:a16="http://schemas.microsoft.com/office/drawing/2014/main" id="{AA2CABAF-77AE-9962-026D-73E5848D6860}"/>
              </a:ext>
            </a:extLst>
          </p:cNvPr>
          <p:cNvSpPr/>
          <p:nvPr>
            <p:custDataLst>
              <p:tags r:id="rId279"/>
            </p:custDataLst>
          </p:nvPr>
        </p:nvSpPr>
        <p:spPr>
          <a:xfrm>
            <a:off x="106680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3" name="Rectangle 2932">
            <a:extLst>
              <a:ext uri="{FF2B5EF4-FFF2-40B4-BE49-F238E27FC236}">
                <a16:creationId xmlns:a16="http://schemas.microsoft.com/office/drawing/2014/main" id="{013F2831-201D-601E-8E70-8695FA281AC6}"/>
              </a:ext>
            </a:extLst>
          </p:cNvPr>
          <p:cNvSpPr/>
          <p:nvPr>
            <p:custDataLst>
              <p:tags r:id="rId280"/>
            </p:custDataLst>
          </p:nvPr>
        </p:nvSpPr>
        <p:spPr>
          <a:xfrm>
            <a:off x="10756900" y="3543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4" name="Rectangle 2933">
            <a:extLst>
              <a:ext uri="{FF2B5EF4-FFF2-40B4-BE49-F238E27FC236}">
                <a16:creationId xmlns:a16="http://schemas.microsoft.com/office/drawing/2014/main" id="{55ABE9FB-0A92-8B14-B172-37197A39FCBA}"/>
              </a:ext>
            </a:extLst>
          </p:cNvPr>
          <p:cNvSpPr/>
          <p:nvPr>
            <p:custDataLst>
              <p:tags r:id="rId281"/>
            </p:custDataLst>
          </p:nvPr>
        </p:nvSpPr>
        <p:spPr>
          <a:xfrm>
            <a:off x="8445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5" name="Rectangle 2934">
            <a:extLst>
              <a:ext uri="{FF2B5EF4-FFF2-40B4-BE49-F238E27FC236}">
                <a16:creationId xmlns:a16="http://schemas.microsoft.com/office/drawing/2014/main" id="{29D3B753-E422-5A32-41D3-92CE9470B0E4}"/>
              </a:ext>
            </a:extLst>
          </p:cNvPr>
          <p:cNvSpPr/>
          <p:nvPr>
            <p:custDataLst>
              <p:tags r:id="rId282"/>
            </p:custDataLst>
          </p:nvPr>
        </p:nvSpPr>
        <p:spPr>
          <a:xfrm>
            <a:off x="8801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6" name="Rectangle 2935">
            <a:extLst>
              <a:ext uri="{FF2B5EF4-FFF2-40B4-BE49-F238E27FC236}">
                <a16:creationId xmlns:a16="http://schemas.microsoft.com/office/drawing/2014/main" id="{1DFA749F-F7E2-F01B-868D-65C9C9D11F13}"/>
              </a:ext>
            </a:extLst>
          </p:cNvPr>
          <p:cNvSpPr/>
          <p:nvPr>
            <p:custDataLst>
              <p:tags r:id="rId283"/>
            </p:custDataLst>
          </p:nvPr>
        </p:nvSpPr>
        <p:spPr>
          <a:xfrm>
            <a:off x="8890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7" name="Rectangle 2936">
            <a:extLst>
              <a:ext uri="{FF2B5EF4-FFF2-40B4-BE49-F238E27FC236}">
                <a16:creationId xmlns:a16="http://schemas.microsoft.com/office/drawing/2014/main" id="{14C6FF50-4489-F1FC-86FE-C2F415A362A6}"/>
              </a:ext>
            </a:extLst>
          </p:cNvPr>
          <p:cNvSpPr/>
          <p:nvPr>
            <p:custDataLst>
              <p:tags r:id="rId284"/>
            </p:custDataLst>
          </p:nvPr>
        </p:nvSpPr>
        <p:spPr>
          <a:xfrm>
            <a:off x="9245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8" name="Rectangle 2937">
            <a:extLst>
              <a:ext uri="{FF2B5EF4-FFF2-40B4-BE49-F238E27FC236}">
                <a16:creationId xmlns:a16="http://schemas.microsoft.com/office/drawing/2014/main" id="{767B5A48-8B0D-AD33-D9F4-0E1E9E66DBCD}"/>
              </a:ext>
            </a:extLst>
          </p:cNvPr>
          <p:cNvSpPr/>
          <p:nvPr>
            <p:custDataLst>
              <p:tags r:id="rId285"/>
            </p:custDataLst>
          </p:nvPr>
        </p:nvSpPr>
        <p:spPr>
          <a:xfrm>
            <a:off x="9334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39" name="Rectangle 2938">
            <a:extLst>
              <a:ext uri="{FF2B5EF4-FFF2-40B4-BE49-F238E27FC236}">
                <a16:creationId xmlns:a16="http://schemas.microsoft.com/office/drawing/2014/main" id="{3A4E71B7-A274-80EA-D2BD-5F445EB41CC3}"/>
              </a:ext>
            </a:extLst>
          </p:cNvPr>
          <p:cNvSpPr/>
          <p:nvPr>
            <p:custDataLst>
              <p:tags r:id="rId286"/>
            </p:custDataLst>
          </p:nvPr>
        </p:nvSpPr>
        <p:spPr>
          <a:xfrm>
            <a:off x="94234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0" name="Rectangle 2939">
            <a:extLst>
              <a:ext uri="{FF2B5EF4-FFF2-40B4-BE49-F238E27FC236}">
                <a16:creationId xmlns:a16="http://schemas.microsoft.com/office/drawing/2014/main" id="{882E5AB5-4335-7042-3969-AED71FE45111}"/>
              </a:ext>
            </a:extLst>
          </p:cNvPr>
          <p:cNvSpPr/>
          <p:nvPr>
            <p:custDataLst>
              <p:tags r:id="rId287"/>
            </p:custDataLst>
          </p:nvPr>
        </p:nvSpPr>
        <p:spPr>
          <a:xfrm>
            <a:off x="95123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1" name="Rectangle 2940">
            <a:extLst>
              <a:ext uri="{FF2B5EF4-FFF2-40B4-BE49-F238E27FC236}">
                <a16:creationId xmlns:a16="http://schemas.microsoft.com/office/drawing/2014/main" id="{52AA70B7-E5BA-EE86-8124-3228D84E4886}"/>
              </a:ext>
            </a:extLst>
          </p:cNvPr>
          <p:cNvSpPr/>
          <p:nvPr>
            <p:custDataLst>
              <p:tags r:id="rId288"/>
            </p:custDataLst>
          </p:nvPr>
        </p:nvSpPr>
        <p:spPr>
          <a:xfrm>
            <a:off x="96012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2" name="Rectangle 2941">
            <a:extLst>
              <a:ext uri="{FF2B5EF4-FFF2-40B4-BE49-F238E27FC236}">
                <a16:creationId xmlns:a16="http://schemas.microsoft.com/office/drawing/2014/main" id="{C6D595FC-D0B0-DB2C-EDBF-D38F6DC8CF8B}"/>
              </a:ext>
            </a:extLst>
          </p:cNvPr>
          <p:cNvSpPr/>
          <p:nvPr>
            <p:custDataLst>
              <p:tags r:id="rId289"/>
            </p:custDataLst>
          </p:nvPr>
        </p:nvSpPr>
        <p:spPr>
          <a:xfrm>
            <a:off x="97790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3" name="Rectangle 2942">
            <a:extLst>
              <a:ext uri="{FF2B5EF4-FFF2-40B4-BE49-F238E27FC236}">
                <a16:creationId xmlns:a16="http://schemas.microsoft.com/office/drawing/2014/main" id="{78C34ECF-2289-5AC4-08AB-574E228F4138}"/>
              </a:ext>
            </a:extLst>
          </p:cNvPr>
          <p:cNvSpPr/>
          <p:nvPr>
            <p:custDataLst>
              <p:tags r:id="rId290"/>
            </p:custDataLst>
          </p:nvPr>
        </p:nvSpPr>
        <p:spPr>
          <a:xfrm>
            <a:off x="100457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4" name="Rectangle 2943">
            <a:extLst>
              <a:ext uri="{FF2B5EF4-FFF2-40B4-BE49-F238E27FC236}">
                <a16:creationId xmlns:a16="http://schemas.microsoft.com/office/drawing/2014/main" id="{70CBE3B1-9DF7-122E-7D8B-A14C8D467F38}"/>
              </a:ext>
            </a:extLst>
          </p:cNvPr>
          <p:cNvSpPr/>
          <p:nvPr>
            <p:custDataLst>
              <p:tags r:id="rId291"/>
            </p:custDataLst>
          </p:nvPr>
        </p:nvSpPr>
        <p:spPr>
          <a:xfrm>
            <a:off x="101346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5" name="Rectangle 2944">
            <a:extLst>
              <a:ext uri="{FF2B5EF4-FFF2-40B4-BE49-F238E27FC236}">
                <a16:creationId xmlns:a16="http://schemas.microsoft.com/office/drawing/2014/main" id="{12B3AB3F-B18E-D276-C5B2-929DE80FC10A}"/>
              </a:ext>
            </a:extLst>
          </p:cNvPr>
          <p:cNvSpPr/>
          <p:nvPr>
            <p:custDataLst>
              <p:tags r:id="rId292"/>
            </p:custDataLst>
          </p:nvPr>
        </p:nvSpPr>
        <p:spPr>
          <a:xfrm>
            <a:off x="102235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6" name="Rectangle 2945">
            <a:extLst>
              <a:ext uri="{FF2B5EF4-FFF2-40B4-BE49-F238E27FC236}">
                <a16:creationId xmlns:a16="http://schemas.microsoft.com/office/drawing/2014/main" id="{E30F0D75-BA6C-3848-28E1-5A633FF0D6EC}"/>
              </a:ext>
            </a:extLst>
          </p:cNvPr>
          <p:cNvSpPr/>
          <p:nvPr>
            <p:custDataLst>
              <p:tags r:id="rId293"/>
            </p:custDataLst>
          </p:nvPr>
        </p:nvSpPr>
        <p:spPr>
          <a:xfrm>
            <a:off x="105791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7" name="Rectangle 2946">
            <a:extLst>
              <a:ext uri="{FF2B5EF4-FFF2-40B4-BE49-F238E27FC236}">
                <a16:creationId xmlns:a16="http://schemas.microsoft.com/office/drawing/2014/main" id="{A639F9A5-1014-EAF1-944E-324C511A23B4}"/>
              </a:ext>
            </a:extLst>
          </p:cNvPr>
          <p:cNvSpPr/>
          <p:nvPr>
            <p:custDataLst>
              <p:tags r:id="rId294"/>
            </p:custDataLst>
          </p:nvPr>
        </p:nvSpPr>
        <p:spPr>
          <a:xfrm>
            <a:off x="10756900" y="3632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8" name="Rectangle 2947">
            <a:extLst>
              <a:ext uri="{FF2B5EF4-FFF2-40B4-BE49-F238E27FC236}">
                <a16:creationId xmlns:a16="http://schemas.microsoft.com/office/drawing/2014/main" id="{957F9E53-096E-F75E-60BD-E456B7A99374}"/>
              </a:ext>
            </a:extLst>
          </p:cNvPr>
          <p:cNvSpPr/>
          <p:nvPr>
            <p:custDataLst>
              <p:tags r:id="rId295"/>
            </p:custDataLst>
          </p:nvPr>
        </p:nvSpPr>
        <p:spPr>
          <a:xfrm>
            <a:off x="8445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49" name="Rectangle 2948">
            <a:extLst>
              <a:ext uri="{FF2B5EF4-FFF2-40B4-BE49-F238E27FC236}">
                <a16:creationId xmlns:a16="http://schemas.microsoft.com/office/drawing/2014/main" id="{200EAF03-1580-6D39-96B4-D1BD180F056F}"/>
              </a:ext>
            </a:extLst>
          </p:cNvPr>
          <p:cNvSpPr/>
          <p:nvPr>
            <p:custDataLst>
              <p:tags r:id="rId296"/>
            </p:custDataLst>
          </p:nvPr>
        </p:nvSpPr>
        <p:spPr>
          <a:xfrm>
            <a:off x="8534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0" name="Rectangle 2949">
            <a:extLst>
              <a:ext uri="{FF2B5EF4-FFF2-40B4-BE49-F238E27FC236}">
                <a16:creationId xmlns:a16="http://schemas.microsoft.com/office/drawing/2014/main" id="{48F27859-7EA9-BCB4-1CE4-22170B8F2154}"/>
              </a:ext>
            </a:extLst>
          </p:cNvPr>
          <p:cNvSpPr/>
          <p:nvPr>
            <p:custDataLst>
              <p:tags r:id="rId297"/>
            </p:custDataLst>
          </p:nvPr>
        </p:nvSpPr>
        <p:spPr>
          <a:xfrm>
            <a:off x="86233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1" name="Rectangle 2950">
            <a:extLst>
              <a:ext uri="{FF2B5EF4-FFF2-40B4-BE49-F238E27FC236}">
                <a16:creationId xmlns:a16="http://schemas.microsoft.com/office/drawing/2014/main" id="{B7429F96-647F-9A89-8768-F853C55CAD0D}"/>
              </a:ext>
            </a:extLst>
          </p:cNvPr>
          <p:cNvSpPr/>
          <p:nvPr>
            <p:custDataLst>
              <p:tags r:id="rId298"/>
            </p:custDataLst>
          </p:nvPr>
        </p:nvSpPr>
        <p:spPr>
          <a:xfrm>
            <a:off x="8978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2" name="Rectangle 2951">
            <a:extLst>
              <a:ext uri="{FF2B5EF4-FFF2-40B4-BE49-F238E27FC236}">
                <a16:creationId xmlns:a16="http://schemas.microsoft.com/office/drawing/2014/main" id="{2F63CB0C-B79F-C1AB-5FD1-B5C1B4E72497}"/>
              </a:ext>
            </a:extLst>
          </p:cNvPr>
          <p:cNvSpPr/>
          <p:nvPr>
            <p:custDataLst>
              <p:tags r:id="rId299"/>
            </p:custDataLst>
          </p:nvPr>
        </p:nvSpPr>
        <p:spPr>
          <a:xfrm>
            <a:off x="9067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3" name="Rectangle 2952">
            <a:extLst>
              <a:ext uri="{FF2B5EF4-FFF2-40B4-BE49-F238E27FC236}">
                <a16:creationId xmlns:a16="http://schemas.microsoft.com/office/drawing/2014/main" id="{94AF90F0-2897-7F3F-CA80-424E466CD6CD}"/>
              </a:ext>
            </a:extLst>
          </p:cNvPr>
          <p:cNvSpPr/>
          <p:nvPr>
            <p:custDataLst>
              <p:tags r:id="rId300"/>
            </p:custDataLst>
          </p:nvPr>
        </p:nvSpPr>
        <p:spPr>
          <a:xfrm>
            <a:off x="9156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4" name="Rectangle 2953">
            <a:extLst>
              <a:ext uri="{FF2B5EF4-FFF2-40B4-BE49-F238E27FC236}">
                <a16:creationId xmlns:a16="http://schemas.microsoft.com/office/drawing/2014/main" id="{42A28F78-2B12-E210-BEDD-53B920056A24}"/>
              </a:ext>
            </a:extLst>
          </p:cNvPr>
          <p:cNvSpPr/>
          <p:nvPr>
            <p:custDataLst>
              <p:tags r:id="rId301"/>
            </p:custDataLst>
          </p:nvPr>
        </p:nvSpPr>
        <p:spPr>
          <a:xfrm>
            <a:off x="92456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5" name="Rectangle 2954">
            <a:extLst>
              <a:ext uri="{FF2B5EF4-FFF2-40B4-BE49-F238E27FC236}">
                <a16:creationId xmlns:a16="http://schemas.microsoft.com/office/drawing/2014/main" id="{78435C3E-6597-B781-75DE-1758E52D420B}"/>
              </a:ext>
            </a:extLst>
          </p:cNvPr>
          <p:cNvSpPr/>
          <p:nvPr>
            <p:custDataLst>
              <p:tags r:id="rId302"/>
            </p:custDataLst>
          </p:nvPr>
        </p:nvSpPr>
        <p:spPr>
          <a:xfrm>
            <a:off x="94234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6" name="Rectangle 2955">
            <a:extLst>
              <a:ext uri="{FF2B5EF4-FFF2-40B4-BE49-F238E27FC236}">
                <a16:creationId xmlns:a16="http://schemas.microsoft.com/office/drawing/2014/main" id="{9BE841AD-F698-7286-BC2A-992C0E90BF04}"/>
              </a:ext>
            </a:extLst>
          </p:cNvPr>
          <p:cNvSpPr/>
          <p:nvPr>
            <p:custDataLst>
              <p:tags r:id="rId303"/>
            </p:custDataLst>
          </p:nvPr>
        </p:nvSpPr>
        <p:spPr>
          <a:xfrm>
            <a:off x="96012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7" name="Rectangle 2956">
            <a:extLst>
              <a:ext uri="{FF2B5EF4-FFF2-40B4-BE49-F238E27FC236}">
                <a16:creationId xmlns:a16="http://schemas.microsoft.com/office/drawing/2014/main" id="{778C0632-0261-81DB-DC6D-7CF0A51646E2}"/>
              </a:ext>
            </a:extLst>
          </p:cNvPr>
          <p:cNvSpPr/>
          <p:nvPr>
            <p:custDataLst>
              <p:tags r:id="rId304"/>
            </p:custDataLst>
          </p:nvPr>
        </p:nvSpPr>
        <p:spPr>
          <a:xfrm>
            <a:off x="96901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8" name="Rectangle 2957">
            <a:extLst>
              <a:ext uri="{FF2B5EF4-FFF2-40B4-BE49-F238E27FC236}">
                <a16:creationId xmlns:a16="http://schemas.microsoft.com/office/drawing/2014/main" id="{D84124BF-FF02-E0E2-EC2A-7C18DA7D3FC4}"/>
              </a:ext>
            </a:extLst>
          </p:cNvPr>
          <p:cNvSpPr/>
          <p:nvPr>
            <p:custDataLst>
              <p:tags r:id="rId305"/>
            </p:custDataLst>
          </p:nvPr>
        </p:nvSpPr>
        <p:spPr>
          <a:xfrm>
            <a:off x="9779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59" name="Rectangle 2958">
            <a:extLst>
              <a:ext uri="{FF2B5EF4-FFF2-40B4-BE49-F238E27FC236}">
                <a16:creationId xmlns:a16="http://schemas.microsoft.com/office/drawing/2014/main" id="{9FB7BCEF-BEB3-73E0-B6E8-F2FBC214F32D}"/>
              </a:ext>
            </a:extLst>
          </p:cNvPr>
          <p:cNvSpPr/>
          <p:nvPr>
            <p:custDataLst>
              <p:tags r:id="rId306"/>
            </p:custDataLst>
          </p:nvPr>
        </p:nvSpPr>
        <p:spPr>
          <a:xfrm>
            <a:off x="99568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0" name="Rectangle 2959">
            <a:extLst>
              <a:ext uri="{FF2B5EF4-FFF2-40B4-BE49-F238E27FC236}">
                <a16:creationId xmlns:a16="http://schemas.microsoft.com/office/drawing/2014/main" id="{7182250C-EC9C-36E6-6759-8E2DE36C1EF0}"/>
              </a:ext>
            </a:extLst>
          </p:cNvPr>
          <p:cNvSpPr/>
          <p:nvPr>
            <p:custDataLst>
              <p:tags r:id="rId307"/>
            </p:custDataLst>
          </p:nvPr>
        </p:nvSpPr>
        <p:spPr>
          <a:xfrm>
            <a:off x="100457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1" name="Rectangle 2960">
            <a:extLst>
              <a:ext uri="{FF2B5EF4-FFF2-40B4-BE49-F238E27FC236}">
                <a16:creationId xmlns:a16="http://schemas.microsoft.com/office/drawing/2014/main" id="{1CC45FE4-ABCE-BCF3-03F8-08F2776F563F}"/>
              </a:ext>
            </a:extLst>
          </p:cNvPr>
          <p:cNvSpPr/>
          <p:nvPr>
            <p:custDataLst>
              <p:tags r:id="rId308"/>
            </p:custDataLst>
          </p:nvPr>
        </p:nvSpPr>
        <p:spPr>
          <a:xfrm>
            <a:off x="102235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2" name="Rectangle 2961">
            <a:extLst>
              <a:ext uri="{FF2B5EF4-FFF2-40B4-BE49-F238E27FC236}">
                <a16:creationId xmlns:a16="http://schemas.microsoft.com/office/drawing/2014/main" id="{73345CFF-E4AA-7908-F240-517CBDC2F81F}"/>
              </a:ext>
            </a:extLst>
          </p:cNvPr>
          <p:cNvSpPr/>
          <p:nvPr>
            <p:custDataLst>
              <p:tags r:id="rId309"/>
            </p:custDataLst>
          </p:nvPr>
        </p:nvSpPr>
        <p:spPr>
          <a:xfrm>
            <a:off x="106680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3" name="Rectangle 2962">
            <a:extLst>
              <a:ext uri="{FF2B5EF4-FFF2-40B4-BE49-F238E27FC236}">
                <a16:creationId xmlns:a16="http://schemas.microsoft.com/office/drawing/2014/main" id="{B1D0D4DE-CA91-1EA5-BCF8-06FAF779D510}"/>
              </a:ext>
            </a:extLst>
          </p:cNvPr>
          <p:cNvSpPr/>
          <p:nvPr>
            <p:custDataLst>
              <p:tags r:id="rId310"/>
            </p:custDataLst>
          </p:nvPr>
        </p:nvSpPr>
        <p:spPr>
          <a:xfrm>
            <a:off x="10756900" y="37211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4" name="Rectangle 2963">
            <a:extLst>
              <a:ext uri="{FF2B5EF4-FFF2-40B4-BE49-F238E27FC236}">
                <a16:creationId xmlns:a16="http://schemas.microsoft.com/office/drawing/2014/main" id="{94A3C08A-9B8B-097E-995D-FD6DAF070D90}"/>
              </a:ext>
            </a:extLst>
          </p:cNvPr>
          <p:cNvSpPr/>
          <p:nvPr>
            <p:custDataLst>
              <p:tags r:id="rId311"/>
            </p:custDataLst>
          </p:nvPr>
        </p:nvSpPr>
        <p:spPr>
          <a:xfrm>
            <a:off x="8267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5" name="Rectangle 2964">
            <a:extLst>
              <a:ext uri="{FF2B5EF4-FFF2-40B4-BE49-F238E27FC236}">
                <a16:creationId xmlns:a16="http://schemas.microsoft.com/office/drawing/2014/main" id="{F7FF09F6-DBD0-F624-6208-16E4A9E2A8F6}"/>
              </a:ext>
            </a:extLst>
          </p:cNvPr>
          <p:cNvSpPr/>
          <p:nvPr>
            <p:custDataLst>
              <p:tags r:id="rId312"/>
            </p:custDataLst>
          </p:nvPr>
        </p:nvSpPr>
        <p:spPr>
          <a:xfrm>
            <a:off x="8356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6" name="Rectangle 2965">
            <a:extLst>
              <a:ext uri="{FF2B5EF4-FFF2-40B4-BE49-F238E27FC236}">
                <a16:creationId xmlns:a16="http://schemas.microsoft.com/office/drawing/2014/main" id="{096ED4AF-D8D4-3562-DE59-57F112AD3B15}"/>
              </a:ext>
            </a:extLst>
          </p:cNvPr>
          <p:cNvSpPr/>
          <p:nvPr>
            <p:custDataLst>
              <p:tags r:id="rId313"/>
            </p:custDataLst>
          </p:nvPr>
        </p:nvSpPr>
        <p:spPr>
          <a:xfrm>
            <a:off x="8445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7" name="Rectangle 2966">
            <a:extLst>
              <a:ext uri="{FF2B5EF4-FFF2-40B4-BE49-F238E27FC236}">
                <a16:creationId xmlns:a16="http://schemas.microsoft.com/office/drawing/2014/main" id="{CF84FBF6-20BB-2079-DDCE-9312DFBAC6CB}"/>
              </a:ext>
            </a:extLst>
          </p:cNvPr>
          <p:cNvSpPr/>
          <p:nvPr>
            <p:custDataLst>
              <p:tags r:id="rId314"/>
            </p:custDataLst>
          </p:nvPr>
        </p:nvSpPr>
        <p:spPr>
          <a:xfrm>
            <a:off x="8534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8" name="Rectangle 2967">
            <a:extLst>
              <a:ext uri="{FF2B5EF4-FFF2-40B4-BE49-F238E27FC236}">
                <a16:creationId xmlns:a16="http://schemas.microsoft.com/office/drawing/2014/main" id="{34D10E3B-496B-7AA0-C438-74638E93EBC8}"/>
              </a:ext>
            </a:extLst>
          </p:cNvPr>
          <p:cNvSpPr/>
          <p:nvPr>
            <p:custDataLst>
              <p:tags r:id="rId315"/>
            </p:custDataLst>
          </p:nvPr>
        </p:nvSpPr>
        <p:spPr>
          <a:xfrm>
            <a:off x="8623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69" name="Rectangle 2968">
            <a:extLst>
              <a:ext uri="{FF2B5EF4-FFF2-40B4-BE49-F238E27FC236}">
                <a16:creationId xmlns:a16="http://schemas.microsoft.com/office/drawing/2014/main" id="{DE23317F-DE21-DA3B-C079-CFC76ED6D3ED}"/>
              </a:ext>
            </a:extLst>
          </p:cNvPr>
          <p:cNvSpPr/>
          <p:nvPr>
            <p:custDataLst>
              <p:tags r:id="rId316"/>
            </p:custDataLst>
          </p:nvPr>
        </p:nvSpPr>
        <p:spPr>
          <a:xfrm>
            <a:off x="88011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0" name="Rectangle 2969">
            <a:extLst>
              <a:ext uri="{FF2B5EF4-FFF2-40B4-BE49-F238E27FC236}">
                <a16:creationId xmlns:a16="http://schemas.microsoft.com/office/drawing/2014/main" id="{ECC14219-EA83-FACF-1106-37415A3ED713}"/>
              </a:ext>
            </a:extLst>
          </p:cNvPr>
          <p:cNvSpPr/>
          <p:nvPr>
            <p:custDataLst>
              <p:tags r:id="rId317"/>
            </p:custDataLst>
          </p:nvPr>
        </p:nvSpPr>
        <p:spPr>
          <a:xfrm>
            <a:off x="8890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1" name="Rectangle 2970">
            <a:extLst>
              <a:ext uri="{FF2B5EF4-FFF2-40B4-BE49-F238E27FC236}">
                <a16:creationId xmlns:a16="http://schemas.microsoft.com/office/drawing/2014/main" id="{8AA944CB-A2FC-1F47-35C1-DC35B07AAE56}"/>
              </a:ext>
            </a:extLst>
          </p:cNvPr>
          <p:cNvSpPr/>
          <p:nvPr>
            <p:custDataLst>
              <p:tags r:id="rId318"/>
            </p:custDataLst>
          </p:nvPr>
        </p:nvSpPr>
        <p:spPr>
          <a:xfrm>
            <a:off x="8978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2" name="Rectangle 2971">
            <a:extLst>
              <a:ext uri="{FF2B5EF4-FFF2-40B4-BE49-F238E27FC236}">
                <a16:creationId xmlns:a16="http://schemas.microsoft.com/office/drawing/2014/main" id="{EFD862D9-94A8-0D0B-AE53-83E71FDEC4A2}"/>
              </a:ext>
            </a:extLst>
          </p:cNvPr>
          <p:cNvSpPr/>
          <p:nvPr>
            <p:custDataLst>
              <p:tags r:id="rId319"/>
            </p:custDataLst>
          </p:nvPr>
        </p:nvSpPr>
        <p:spPr>
          <a:xfrm>
            <a:off x="9156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3" name="Rectangle 2972">
            <a:extLst>
              <a:ext uri="{FF2B5EF4-FFF2-40B4-BE49-F238E27FC236}">
                <a16:creationId xmlns:a16="http://schemas.microsoft.com/office/drawing/2014/main" id="{0CEC6807-2C65-9609-D1F9-3A33A24535E3}"/>
              </a:ext>
            </a:extLst>
          </p:cNvPr>
          <p:cNvSpPr/>
          <p:nvPr>
            <p:custDataLst>
              <p:tags r:id="rId320"/>
            </p:custDataLst>
          </p:nvPr>
        </p:nvSpPr>
        <p:spPr>
          <a:xfrm>
            <a:off x="9245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4" name="Rectangle 2973">
            <a:extLst>
              <a:ext uri="{FF2B5EF4-FFF2-40B4-BE49-F238E27FC236}">
                <a16:creationId xmlns:a16="http://schemas.microsoft.com/office/drawing/2014/main" id="{98B7FCDA-81D9-3477-EFC6-D9929A5345F9}"/>
              </a:ext>
            </a:extLst>
          </p:cNvPr>
          <p:cNvSpPr/>
          <p:nvPr>
            <p:custDataLst>
              <p:tags r:id="rId321"/>
            </p:custDataLst>
          </p:nvPr>
        </p:nvSpPr>
        <p:spPr>
          <a:xfrm>
            <a:off x="9334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5" name="Rectangle 2974">
            <a:extLst>
              <a:ext uri="{FF2B5EF4-FFF2-40B4-BE49-F238E27FC236}">
                <a16:creationId xmlns:a16="http://schemas.microsoft.com/office/drawing/2014/main" id="{08C99461-F5AA-62C7-3D0B-50ED853CE60B}"/>
              </a:ext>
            </a:extLst>
          </p:cNvPr>
          <p:cNvSpPr/>
          <p:nvPr>
            <p:custDataLst>
              <p:tags r:id="rId322"/>
            </p:custDataLst>
          </p:nvPr>
        </p:nvSpPr>
        <p:spPr>
          <a:xfrm>
            <a:off x="9423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6" name="Rectangle 2975">
            <a:extLst>
              <a:ext uri="{FF2B5EF4-FFF2-40B4-BE49-F238E27FC236}">
                <a16:creationId xmlns:a16="http://schemas.microsoft.com/office/drawing/2014/main" id="{9E9D306F-54AD-F83B-496A-B6343EB5B171}"/>
              </a:ext>
            </a:extLst>
          </p:cNvPr>
          <p:cNvSpPr/>
          <p:nvPr>
            <p:custDataLst>
              <p:tags r:id="rId323"/>
            </p:custDataLst>
          </p:nvPr>
        </p:nvSpPr>
        <p:spPr>
          <a:xfrm>
            <a:off x="97790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7" name="Rectangle 2976">
            <a:extLst>
              <a:ext uri="{FF2B5EF4-FFF2-40B4-BE49-F238E27FC236}">
                <a16:creationId xmlns:a16="http://schemas.microsoft.com/office/drawing/2014/main" id="{C5293FAF-EA09-6A89-35B1-F5BE8F4C2407}"/>
              </a:ext>
            </a:extLst>
          </p:cNvPr>
          <p:cNvSpPr/>
          <p:nvPr>
            <p:custDataLst>
              <p:tags r:id="rId324"/>
            </p:custDataLst>
          </p:nvPr>
        </p:nvSpPr>
        <p:spPr>
          <a:xfrm>
            <a:off x="100457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8" name="Rectangle 2977">
            <a:extLst>
              <a:ext uri="{FF2B5EF4-FFF2-40B4-BE49-F238E27FC236}">
                <a16:creationId xmlns:a16="http://schemas.microsoft.com/office/drawing/2014/main" id="{B7813CB6-68DE-169C-2219-D50AA513D3EB}"/>
              </a:ext>
            </a:extLst>
          </p:cNvPr>
          <p:cNvSpPr/>
          <p:nvPr>
            <p:custDataLst>
              <p:tags r:id="rId325"/>
            </p:custDataLst>
          </p:nvPr>
        </p:nvSpPr>
        <p:spPr>
          <a:xfrm>
            <a:off x="101346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79" name="Rectangle 2978">
            <a:extLst>
              <a:ext uri="{FF2B5EF4-FFF2-40B4-BE49-F238E27FC236}">
                <a16:creationId xmlns:a16="http://schemas.microsoft.com/office/drawing/2014/main" id="{A2AAB19F-A649-3A0B-50E3-FE87B8064D21}"/>
              </a:ext>
            </a:extLst>
          </p:cNvPr>
          <p:cNvSpPr/>
          <p:nvPr>
            <p:custDataLst>
              <p:tags r:id="rId326"/>
            </p:custDataLst>
          </p:nvPr>
        </p:nvSpPr>
        <p:spPr>
          <a:xfrm>
            <a:off x="102235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0" name="Rectangle 2979">
            <a:extLst>
              <a:ext uri="{FF2B5EF4-FFF2-40B4-BE49-F238E27FC236}">
                <a16:creationId xmlns:a16="http://schemas.microsoft.com/office/drawing/2014/main" id="{45570A6E-5912-E4D9-E688-F5EBCDE8FB31}"/>
              </a:ext>
            </a:extLst>
          </p:cNvPr>
          <p:cNvSpPr/>
          <p:nvPr>
            <p:custDataLst>
              <p:tags r:id="rId327"/>
            </p:custDataLst>
          </p:nvPr>
        </p:nvSpPr>
        <p:spPr>
          <a:xfrm>
            <a:off x="103124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1" name="Rectangle 2980">
            <a:extLst>
              <a:ext uri="{FF2B5EF4-FFF2-40B4-BE49-F238E27FC236}">
                <a16:creationId xmlns:a16="http://schemas.microsoft.com/office/drawing/2014/main" id="{DFCEDD5D-5A5E-E77B-0F1D-E6EFE7B0F567}"/>
              </a:ext>
            </a:extLst>
          </p:cNvPr>
          <p:cNvSpPr/>
          <p:nvPr>
            <p:custDataLst>
              <p:tags r:id="rId328"/>
            </p:custDataLst>
          </p:nvPr>
        </p:nvSpPr>
        <p:spPr>
          <a:xfrm>
            <a:off x="104013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2" name="Rectangle 2981">
            <a:extLst>
              <a:ext uri="{FF2B5EF4-FFF2-40B4-BE49-F238E27FC236}">
                <a16:creationId xmlns:a16="http://schemas.microsoft.com/office/drawing/2014/main" id="{04D64B76-8E70-5E2A-2AE4-80B4D924EEF7}"/>
              </a:ext>
            </a:extLst>
          </p:cNvPr>
          <p:cNvSpPr/>
          <p:nvPr>
            <p:custDataLst>
              <p:tags r:id="rId329"/>
            </p:custDataLst>
          </p:nvPr>
        </p:nvSpPr>
        <p:spPr>
          <a:xfrm>
            <a:off x="104902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3" name="Rectangle 2982">
            <a:extLst>
              <a:ext uri="{FF2B5EF4-FFF2-40B4-BE49-F238E27FC236}">
                <a16:creationId xmlns:a16="http://schemas.microsoft.com/office/drawing/2014/main" id="{1569EA8D-2250-59D9-9286-5403E5F3E140}"/>
              </a:ext>
            </a:extLst>
          </p:cNvPr>
          <p:cNvSpPr/>
          <p:nvPr>
            <p:custDataLst>
              <p:tags r:id="rId330"/>
            </p:custDataLst>
          </p:nvPr>
        </p:nvSpPr>
        <p:spPr>
          <a:xfrm>
            <a:off x="10756900" y="38100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4" name="Rectangle 2983">
            <a:extLst>
              <a:ext uri="{FF2B5EF4-FFF2-40B4-BE49-F238E27FC236}">
                <a16:creationId xmlns:a16="http://schemas.microsoft.com/office/drawing/2014/main" id="{48CC7FFC-DB45-38CA-E5E0-8A0336B73E14}"/>
              </a:ext>
            </a:extLst>
          </p:cNvPr>
          <p:cNvSpPr/>
          <p:nvPr>
            <p:custDataLst>
              <p:tags r:id="rId331"/>
            </p:custDataLst>
          </p:nvPr>
        </p:nvSpPr>
        <p:spPr>
          <a:xfrm>
            <a:off x="8978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5" name="Rectangle 2984">
            <a:extLst>
              <a:ext uri="{FF2B5EF4-FFF2-40B4-BE49-F238E27FC236}">
                <a16:creationId xmlns:a16="http://schemas.microsoft.com/office/drawing/2014/main" id="{F0A88DCA-AB0D-8AC7-7B43-A1D2FB704839}"/>
              </a:ext>
            </a:extLst>
          </p:cNvPr>
          <p:cNvSpPr/>
          <p:nvPr>
            <p:custDataLst>
              <p:tags r:id="rId332"/>
            </p:custDataLst>
          </p:nvPr>
        </p:nvSpPr>
        <p:spPr>
          <a:xfrm>
            <a:off x="9067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6" name="Rectangle 2985">
            <a:extLst>
              <a:ext uri="{FF2B5EF4-FFF2-40B4-BE49-F238E27FC236}">
                <a16:creationId xmlns:a16="http://schemas.microsoft.com/office/drawing/2014/main" id="{99BF51E0-310B-62CD-332D-973650A17EC4}"/>
              </a:ext>
            </a:extLst>
          </p:cNvPr>
          <p:cNvSpPr/>
          <p:nvPr>
            <p:custDataLst>
              <p:tags r:id="rId333"/>
            </p:custDataLst>
          </p:nvPr>
        </p:nvSpPr>
        <p:spPr>
          <a:xfrm>
            <a:off x="92456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7" name="Rectangle 2986">
            <a:extLst>
              <a:ext uri="{FF2B5EF4-FFF2-40B4-BE49-F238E27FC236}">
                <a16:creationId xmlns:a16="http://schemas.microsoft.com/office/drawing/2014/main" id="{F36CD0D4-DA54-6A1B-CAD2-00C8782460BE}"/>
              </a:ext>
            </a:extLst>
          </p:cNvPr>
          <p:cNvSpPr/>
          <p:nvPr>
            <p:custDataLst>
              <p:tags r:id="rId334"/>
            </p:custDataLst>
          </p:nvPr>
        </p:nvSpPr>
        <p:spPr>
          <a:xfrm>
            <a:off x="94234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8" name="Rectangle 2987">
            <a:extLst>
              <a:ext uri="{FF2B5EF4-FFF2-40B4-BE49-F238E27FC236}">
                <a16:creationId xmlns:a16="http://schemas.microsoft.com/office/drawing/2014/main" id="{A31EA43F-933D-8593-3D9B-1293B86B9658}"/>
              </a:ext>
            </a:extLst>
          </p:cNvPr>
          <p:cNvSpPr/>
          <p:nvPr>
            <p:custDataLst>
              <p:tags r:id="rId335"/>
            </p:custDataLst>
          </p:nvPr>
        </p:nvSpPr>
        <p:spPr>
          <a:xfrm>
            <a:off x="9512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89" name="Rectangle 2988">
            <a:extLst>
              <a:ext uri="{FF2B5EF4-FFF2-40B4-BE49-F238E27FC236}">
                <a16:creationId xmlns:a16="http://schemas.microsoft.com/office/drawing/2014/main" id="{E682DB73-2AED-B171-61C3-2080FE4CA806}"/>
              </a:ext>
            </a:extLst>
          </p:cNvPr>
          <p:cNvSpPr/>
          <p:nvPr>
            <p:custDataLst>
              <p:tags r:id="rId336"/>
            </p:custDataLst>
          </p:nvPr>
        </p:nvSpPr>
        <p:spPr>
          <a:xfrm>
            <a:off x="96901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0" name="Rectangle 2989">
            <a:extLst>
              <a:ext uri="{FF2B5EF4-FFF2-40B4-BE49-F238E27FC236}">
                <a16:creationId xmlns:a16="http://schemas.microsoft.com/office/drawing/2014/main" id="{14BD30FC-546F-1355-2860-E64FDF2D0FD8}"/>
              </a:ext>
            </a:extLst>
          </p:cNvPr>
          <p:cNvSpPr/>
          <p:nvPr>
            <p:custDataLst>
              <p:tags r:id="rId337"/>
            </p:custDataLst>
          </p:nvPr>
        </p:nvSpPr>
        <p:spPr>
          <a:xfrm>
            <a:off x="9867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1" name="Rectangle 2990">
            <a:extLst>
              <a:ext uri="{FF2B5EF4-FFF2-40B4-BE49-F238E27FC236}">
                <a16:creationId xmlns:a16="http://schemas.microsoft.com/office/drawing/2014/main" id="{0EB95864-8A01-E0B7-97CC-ADD8B1B8535C}"/>
              </a:ext>
            </a:extLst>
          </p:cNvPr>
          <p:cNvSpPr/>
          <p:nvPr>
            <p:custDataLst>
              <p:tags r:id="rId338"/>
            </p:custDataLst>
          </p:nvPr>
        </p:nvSpPr>
        <p:spPr>
          <a:xfrm>
            <a:off x="99568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2" name="Rectangle 2991">
            <a:extLst>
              <a:ext uri="{FF2B5EF4-FFF2-40B4-BE49-F238E27FC236}">
                <a16:creationId xmlns:a16="http://schemas.microsoft.com/office/drawing/2014/main" id="{664FB449-E628-D821-8E2A-C68047D3AC32}"/>
              </a:ext>
            </a:extLst>
          </p:cNvPr>
          <p:cNvSpPr/>
          <p:nvPr>
            <p:custDataLst>
              <p:tags r:id="rId339"/>
            </p:custDataLst>
          </p:nvPr>
        </p:nvSpPr>
        <p:spPr>
          <a:xfrm>
            <a:off x="100457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3" name="Rectangle 2992">
            <a:extLst>
              <a:ext uri="{FF2B5EF4-FFF2-40B4-BE49-F238E27FC236}">
                <a16:creationId xmlns:a16="http://schemas.microsoft.com/office/drawing/2014/main" id="{731A62AC-9B2C-F3AD-8D4E-9449A8237A5A}"/>
              </a:ext>
            </a:extLst>
          </p:cNvPr>
          <p:cNvSpPr/>
          <p:nvPr>
            <p:custDataLst>
              <p:tags r:id="rId340"/>
            </p:custDataLst>
          </p:nvPr>
        </p:nvSpPr>
        <p:spPr>
          <a:xfrm>
            <a:off x="104013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4" name="Rectangle 2993">
            <a:extLst>
              <a:ext uri="{FF2B5EF4-FFF2-40B4-BE49-F238E27FC236}">
                <a16:creationId xmlns:a16="http://schemas.microsoft.com/office/drawing/2014/main" id="{A50FF422-6130-8EDE-6C5F-1EE84F0949F9}"/>
              </a:ext>
            </a:extLst>
          </p:cNvPr>
          <p:cNvSpPr/>
          <p:nvPr>
            <p:custDataLst>
              <p:tags r:id="rId341"/>
            </p:custDataLst>
          </p:nvPr>
        </p:nvSpPr>
        <p:spPr>
          <a:xfrm>
            <a:off x="10756900" y="38989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5" name="Rectangle 2994">
            <a:extLst>
              <a:ext uri="{FF2B5EF4-FFF2-40B4-BE49-F238E27FC236}">
                <a16:creationId xmlns:a16="http://schemas.microsoft.com/office/drawing/2014/main" id="{0B207EF6-7FFF-BD80-74CE-AB91D39C57B7}"/>
              </a:ext>
            </a:extLst>
          </p:cNvPr>
          <p:cNvSpPr/>
          <p:nvPr>
            <p:custDataLst>
              <p:tags r:id="rId342"/>
            </p:custDataLst>
          </p:nvPr>
        </p:nvSpPr>
        <p:spPr>
          <a:xfrm>
            <a:off x="8267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6" name="Rectangle 2995">
            <a:extLst>
              <a:ext uri="{FF2B5EF4-FFF2-40B4-BE49-F238E27FC236}">
                <a16:creationId xmlns:a16="http://schemas.microsoft.com/office/drawing/2014/main" id="{0ECDBE27-D039-4F2C-D560-D6852448C304}"/>
              </a:ext>
            </a:extLst>
          </p:cNvPr>
          <p:cNvSpPr/>
          <p:nvPr>
            <p:custDataLst>
              <p:tags r:id="rId343"/>
            </p:custDataLst>
          </p:nvPr>
        </p:nvSpPr>
        <p:spPr>
          <a:xfrm>
            <a:off x="8356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7" name="Rectangle 2996">
            <a:extLst>
              <a:ext uri="{FF2B5EF4-FFF2-40B4-BE49-F238E27FC236}">
                <a16:creationId xmlns:a16="http://schemas.microsoft.com/office/drawing/2014/main" id="{7FEC439A-5AB9-A284-D369-9D6998F8AF37}"/>
              </a:ext>
            </a:extLst>
          </p:cNvPr>
          <p:cNvSpPr/>
          <p:nvPr>
            <p:custDataLst>
              <p:tags r:id="rId344"/>
            </p:custDataLst>
          </p:nvPr>
        </p:nvSpPr>
        <p:spPr>
          <a:xfrm>
            <a:off x="8445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8" name="Rectangle 2997">
            <a:extLst>
              <a:ext uri="{FF2B5EF4-FFF2-40B4-BE49-F238E27FC236}">
                <a16:creationId xmlns:a16="http://schemas.microsoft.com/office/drawing/2014/main" id="{B4D85C12-8B5F-9208-8E22-911F2E203263}"/>
              </a:ext>
            </a:extLst>
          </p:cNvPr>
          <p:cNvSpPr/>
          <p:nvPr>
            <p:custDataLst>
              <p:tags r:id="rId345"/>
            </p:custDataLst>
          </p:nvPr>
        </p:nvSpPr>
        <p:spPr>
          <a:xfrm>
            <a:off x="85344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2999" name="Rectangle 2998">
            <a:extLst>
              <a:ext uri="{FF2B5EF4-FFF2-40B4-BE49-F238E27FC236}">
                <a16:creationId xmlns:a16="http://schemas.microsoft.com/office/drawing/2014/main" id="{19B195CA-9078-C63E-DBC6-DF45516B57A8}"/>
              </a:ext>
            </a:extLst>
          </p:cNvPr>
          <p:cNvSpPr/>
          <p:nvPr>
            <p:custDataLst>
              <p:tags r:id="rId346"/>
            </p:custDataLst>
          </p:nvPr>
        </p:nvSpPr>
        <p:spPr>
          <a:xfrm>
            <a:off x="8623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0" name="Rectangle 2999">
            <a:extLst>
              <a:ext uri="{FF2B5EF4-FFF2-40B4-BE49-F238E27FC236}">
                <a16:creationId xmlns:a16="http://schemas.microsoft.com/office/drawing/2014/main" id="{6A595FEE-5576-389A-9823-C398851ACA98}"/>
              </a:ext>
            </a:extLst>
          </p:cNvPr>
          <p:cNvSpPr/>
          <p:nvPr>
            <p:custDataLst>
              <p:tags r:id="rId347"/>
            </p:custDataLst>
          </p:nvPr>
        </p:nvSpPr>
        <p:spPr>
          <a:xfrm>
            <a:off x="8712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1" name="Rectangle 3000">
            <a:extLst>
              <a:ext uri="{FF2B5EF4-FFF2-40B4-BE49-F238E27FC236}">
                <a16:creationId xmlns:a16="http://schemas.microsoft.com/office/drawing/2014/main" id="{CAE0A94F-D8D6-9362-C188-54E8A1FADEBC}"/>
              </a:ext>
            </a:extLst>
          </p:cNvPr>
          <p:cNvSpPr/>
          <p:nvPr>
            <p:custDataLst>
              <p:tags r:id="rId348"/>
            </p:custDataLst>
          </p:nvPr>
        </p:nvSpPr>
        <p:spPr>
          <a:xfrm>
            <a:off x="8801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2" name="Rectangle 3001">
            <a:extLst>
              <a:ext uri="{FF2B5EF4-FFF2-40B4-BE49-F238E27FC236}">
                <a16:creationId xmlns:a16="http://schemas.microsoft.com/office/drawing/2014/main" id="{0C58DDD5-D63C-22DB-3913-0A100548716F}"/>
              </a:ext>
            </a:extLst>
          </p:cNvPr>
          <p:cNvSpPr/>
          <p:nvPr>
            <p:custDataLst>
              <p:tags r:id="rId349"/>
            </p:custDataLst>
          </p:nvPr>
        </p:nvSpPr>
        <p:spPr>
          <a:xfrm>
            <a:off x="8978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3" name="Rectangle 3002">
            <a:extLst>
              <a:ext uri="{FF2B5EF4-FFF2-40B4-BE49-F238E27FC236}">
                <a16:creationId xmlns:a16="http://schemas.microsoft.com/office/drawing/2014/main" id="{14F9FC6A-E0D7-D093-194E-41405B01E1E4}"/>
              </a:ext>
            </a:extLst>
          </p:cNvPr>
          <p:cNvSpPr/>
          <p:nvPr>
            <p:custDataLst>
              <p:tags r:id="rId350"/>
            </p:custDataLst>
          </p:nvPr>
        </p:nvSpPr>
        <p:spPr>
          <a:xfrm>
            <a:off x="9067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4" name="Rectangle 3003">
            <a:extLst>
              <a:ext uri="{FF2B5EF4-FFF2-40B4-BE49-F238E27FC236}">
                <a16:creationId xmlns:a16="http://schemas.microsoft.com/office/drawing/2014/main" id="{23075265-8389-558A-985A-3111095C0406}"/>
              </a:ext>
            </a:extLst>
          </p:cNvPr>
          <p:cNvSpPr/>
          <p:nvPr>
            <p:custDataLst>
              <p:tags r:id="rId351"/>
            </p:custDataLst>
          </p:nvPr>
        </p:nvSpPr>
        <p:spPr>
          <a:xfrm>
            <a:off x="92456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5" name="Rectangle 3004">
            <a:extLst>
              <a:ext uri="{FF2B5EF4-FFF2-40B4-BE49-F238E27FC236}">
                <a16:creationId xmlns:a16="http://schemas.microsoft.com/office/drawing/2014/main" id="{2E6AFF21-DB81-4257-C55B-8BF8DAB9776F}"/>
              </a:ext>
            </a:extLst>
          </p:cNvPr>
          <p:cNvSpPr/>
          <p:nvPr>
            <p:custDataLst>
              <p:tags r:id="rId352"/>
            </p:custDataLst>
          </p:nvPr>
        </p:nvSpPr>
        <p:spPr>
          <a:xfrm>
            <a:off x="9690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6" name="Rectangle 3005">
            <a:extLst>
              <a:ext uri="{FF2B5EF4-FFF2-40B4-BE49-F238E27FC236}">
                <a16:creationId xmlns:a16="http://schemas.microsoft.com/office/drawing/2014/main" id="{F8DC599D-5EA1-35E3-C5E4-E219AF678E6C}"/>
              </a:ext>
            </a:extLst>
          </p:cNvPr>
          <p:cNvSpPr/>
          <p:nvPr>
            <p:custDataLst>
              <p:tags r:id="rId353"/>
            </p:custDataLst>
          </p:nvPr>
        </p:nvSpPr>
        <p:spPr>
          <a:xfrm>
            <a:off x="97790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7" name="Rectangle 3006">
            <a:extLst>
              <a:ext uri="{FF2B5EF4-FFF2-40B4-BE49-F238E27FC236}">
                <a16:creationId xmlns:a16="http://schemas.microsoft.com/office/drawing/2014/main" id="{C00BADD6-1CBD-1045-3D50-E0957910C91E}"/>
              </a:ext>
            </a:extLst>
          </p:cNvPr>
          <p:cNvSpPr/>
          <p:nvPr>
            <p:custDataLst>
              <p:tags r:id="rId354"/>
            </p:custDataLst>
          </p:nvPr>
        </p:nvSpPr>
        <p:spPr>
          <a:xfrm>
            <a:off x="99568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8" name="Rectangle 3007">
            <a:extLst>
              <a:ext uri="{FF2B5EF4-FFF2-40B4-BE49-F238E27FC236}">
                <a16:creationId xmlns:a16="http://schemas.microsoft.com/office/drawing/2014/main" id="{85C9AA63-485E-784C-DE12-E90F532CFFE5}"/>
              </a:ext>
            </a:extLst>
          </p:cNvPr>
          <p:cNvSpPr/>
          <p:nvPr>
            <p:custDataLst>
              <p:tags r:id="rId355"/>
            </p:custDataLst>
          </p:nvPr>
        </p:nvSpPr>
        <p:spPr>
          <a:xfrm>
            <a:off x="100457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09" name="Rectangle 3008">
            <a:extLst>
              <a:ext uri="{FF2B5EF4-FFF2-40B4-BE49-F238E27FC236}">
                <a16:creationId xmlns:a16="http://schemas.microsoft.com/office/drawing/2014/main" id="{AF8E42C2-88CF-A131-9F73-8BB3F4B7A3B1}"/>
              </a:ext>
            </a:extLst>
          </p:cNvPr>
          <p:cNvSpPr/>
          <p:nvPr>
            <p:custDataLst>
              <p:tags r:id="rId356"/>
            </p:custDataLst>
          </p:nvPr>
        </p:nvSpPr>
        <p:spPr>
          <a:xfrm>
            <a:off x="102235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0" name="Rectangle 3009">
            <a:extLst>
              <a:ext uri="{FF2B5EF4-FFF2-40B4-BE49-F238E27FC236}">
                <a16:creationId xmlns:a16="http://schemas.microsoft.com/office/drawing/2014/main" id="{074DD82E-EE8F-FF49-30DA-3DE49691F77A}"/>
              </a:ext>
            </a:extLst>
          </p:cNvPr>
          <p:cNvSpPr/>
          <p:nvPr>
            <p:custDataLst>
              <p:tags r:id="rId357"/>
            </p:custDataLst>
          </p:nvPr>
        </p:nvSpPr>
        <p:spPr>
          <a:xfrm>
            <a:off x="104013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1" name="Rectangle 3010">
            <a:extLst>
              <a:ext uri="{FF2B5EF4-FFF2-40B4-BE49-F238E27FC236}">
                <a16:creationId xmlns:a16="http://schemas.microsoft.com/office/drawing/2014/main" id="{C4B193FB-59F3-55EC-B93C-AAECC6DA6933}"/>
              </a:ext>
            </a:extLst>
          </p:cNvPr>
          <p:cNvSpPr/>
          <p:nvPr>
            <p:custDataLst>
              <p:tags r:id="rId358"/>
            </p:custDataLst>
          </p:nvPr>
        </p:nvSpPr>
        <p:spPr>
          <a:xfrm>
            <a:off x="104902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2" name="Rectangle 3011">
            <a:extLst>
              <a:ext uri="{FF2B5EF4-FFF2-40B4-BE49-F238E27FC236}">
                <a16:creationId xmlns:a16="http://schemas.microsoft.com/office/drawing/2014/main" id="{4F2C8ACA-EF70-F3A0-6AAE-5B83C0238290}"/>
              </a:ext>
            </a:extLst>
          </p:cNvPr>
          <p:cNvSpPr/>
          <p:nvPr>
            <p:custDataLst>
              <p:tags r:id="rId359"/>
            </p:custDataLst>
          </p:nvPr>
        </p:nvSpPr>
        <p:spPr>
          <a:xfrm>
            <a:off x="105791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3" name="Rectangle 3012">
            <a:extLst>
              <a:ext uri="{FF2B5EF4-FFF2-40B4-BE49-F238E27FC236}">
                <a16:creationId xmlns:a16="http://schemas.microsoft.com/office/drawing/2014/main" id="{76630B0C-C442-71F2-FA48-07BF806F6417}"/>
              </a:ext>
            </a:extLst>
          </p:cNvPr>
          <p:cNvSpPr/>
          <p:nvPr>
            <p:custDataLst>
              <p:tags r:id="rId360"/>
            </p:custDataLst>
          </p:nvPr>
        </p:nvSpPr>
        <p:spPr>
          <a:xfrm>
            <a:off x="10756900" y="39878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4" name="Rectangle 3013">
            <a:extLst>
              <a:ext uri="{FF2B5EF4-FFF2-40B4-BE49-F238E27FC236}">
                <a16:creationId xmlns:a16="http://schemas.microsoft.com/office/drawing/2014/main" id="{011D8942-822D-7CE7-66F5-7BD4D0BF32E0}"/>
              </a:ext>
            </a:extLst>
          </p:cNvPr>
          <p:cNvSpPr/>
          <p:nvPr>
            <p:custDataLst>
              <p:tags r:id="rId361"/>
            </p:custDataLst>
          </p:nvPr>
        </p:nvSpPr>
        <p:spPr>
          <a:xfrm>
            <a:off x="8267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5" name="Rectangle 3014">
            <a:extLst>
              <a:ext uri="{FF2B5EF4-FFF2-40B4-BE49-F238E27FC236}">
                <a16:creationId xmlns:a16="http://schemas.microsoft.com/office/drawing/2014/main" id="{A976FCED-F734-4EDF-1D4A-FD76C933A272}"/>
              </a:ext>
            </a:extLst>
          </p:cNvPr>
          <p:cNvSpPr/>
          <p:nvPr>
            <p:custDataLst>
              <p:tags r:id="rId362"/>
            </p:custDataLst>
          </p:nvPr>
        </p:nvSpPr>
        <p:spPr>
          <a:xfrm>
            <a:off x="88011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6" name="Rectangle 3015">
            <a:extLst>
              <a:ext uri="{FF2B5EF4-FFF2-40B4-BE49-F238E27FC236}">
                <a16:creationId xmlns:a16="http://schemas.microsoft.com/office/drawing/2014/main" id="{02A9697E-9547-4E20-1690-094795450488}"/>
              </a:ext>
            </a:extLst>
          </p:cNvPr>
          <p:cNvSpPr/>
          <p:nvPr>
            <p:custDataLst>
              <p:tags r:id="rId363"/>
            </p:custDataLst>
          </p:nvPr>
        </p:nvSpPr>
        <p:spPr>
          <a:xfrm>
            <a:off x="9156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7" name="Rectangle 3016">
            <a:extLst>
              <a:ext uri="{FF2B5EF4-FFF2-40B4-BE49-F238E27FC236}">
                <a16:creationId xmlns:a16="http://schemas.microsoft.com/office/drawing/2014/main" id="{DCCB5734-D09D-C2C9-30D9-9C40044D147F}"/>
              </a:ext>
            </a:extLst>
          </p:cNvPr>
          <p:cNvSpPr/>
          <p:nvPr>
            <p:custDataLst>
              <p:tags r:id="rId364"/>
            </p:custDataLst>
          </p:nvPr>
        </p:nvSpPr>
        <p:spPr>
          <a:xfrm>
            <a:off x="93345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8" name="Rectangle 3017">
            <a:extLst>
              <a:ext uri="{FF2B5EF4-FFF2-40B4-BE49-F238E27FC236}">
                <a16:creationId xmlns:a16="http://schemas.microsoft.com/office/drawing/2014/main" id="{B5AD0D7E-02C5-CE94-47B8-961C7013E40E}"/>
              </a:ext>
            </a:extLst>
          </p:cNvPr>
          <p:cNvSpPr/>
          <p:nvPr>
            <p:custDataLst>
              <p:tags r:id="rId365"/>
            </p:custDataLst>
          </p:nvPr>
        </p:nvSpPr>
        <p:spPr>
          <a:xfrm>
            <a:off x="9512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19" name="Rectangle 3018">
            <a:extLst>
              <a:ext uri="{FF2B5EF4-FFF2-40B4-BE49-F238E27FC236}">
                <a16:creationId xmlns:a16="http://schemas.microsoft.com/office/drawing/2014/main" id="{78142D81-7174-59AD-78C1-7BC0C5C57B7A}"/>
              </a:ext>
            </a:extLst>
          </p:cNvPr>
          <p:cNvSpPr/>
          <p:nvPr>
            <p:custDataLst>
              <p:tags r:id="rId366"/>
            </p:custDataLst>
          </p:nvPr>
        </p:nvSpPr>
        <p:spPr>
          <a:xfrm>
            <a:off x="9779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0" name="Rectangle 3019">
            <a:extLst>
              <a:ext uri="{FF2B5EF4-FFF2-40B4-BE49-F238E27FC236}">
                <a16:creationId xmlns:a16="http://schemas.microsoft.com/office/drawing/2014/main" id="{7CBE7BE1-6A9E-4397-FFA7-BAA30CF029DF}"/>
              </a:ext>
            </a:extLst>
          </p:cNvPr>
          <p:cNvSpPr/>
          <p:nvPr>
            <p:custDataLst>
              <p:tags r:id="rId367"/>
            </p:custDataLst>
          </p:nvPr>
        </p:nvSpPr>
        <p:spPr>
          <a:xfrm>
            <a:off x="100457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1" name="Rectangle 3020">
            <a:extLst>
              <a:ext uri="{FF2B5EF4-FFF2-40B4-BE49-F238E27FC236}">
                <a16:creationId xmlns:a16="http://schemas.microsoft.com/office/drawing/2014/main" id="{8A5FD9AC-9834-036A-D394-2D8F285F8ED3}"/>
              </a:ext>
            </a:extLst>
          </p:cNvPr>
          <p:cNvSpPr/>
          <p:nvPr>
            <p:custDataLst>
              <p:tags r:id="rId368"/>
            </p:custDataLst>
          </p:nvPr>
        </p:nvSpPr>
        <p:spPr>
          <a:xfrm>
            <a:off x="104013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2" name="Rectangle 3021">
            <a:extLst>
              <a:ext uri="{FF2B5EF4-FFF2-40B4-BE49-F238E27FC236}">
                <a16:creationId xmlns:a16="http://schemas.microsoft.com/office/drawing/2014/main" id="{8D4FC10B-6012-68C7-35B0-6D2517D70256}"/>
              </a:ext>
            </a:extLst>
          </p:cNvPr>
          <p:cNvSpPr/>
          <p:nvPr>
            <p:custDataLst>
              <p:tags r:id="rId369"/>
            </p:custDataLst>
          </p:nvPr>
        </p:nvSpPr>
        <p:spPr>
          <a:xfrm>
            <a:off x="10668000" y="40767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3" name="Rectangle 3022">
            <a:extLst>
              <a:ext uri="{FF2B5EF4-FFF2-40B4-BE49-F238E27FC236}">
                <a16:creationId xmlns:a16="http://schemas.microsoft.com/office/drawing/2014/main" id="{6F1D02ED-1DE8-B002-A057-AD2BF9E14BDD}"/>
              </a:ext>
            </a:extLst>
          </p:cNvPr>
          <p:cNvSpPr/>
          <p:nvPr>
            <p:custDataLst>
              <p:tags r:id="rId370"/>
            </p:custDataLst>
          </p:nvPr>
        </p:nvSpPr>
        <p:spPr>
          <a:xfrm>
            <a:off x="8267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4" name="Rectangle 3023">
            <a:extLst>
              <a:ext uri="{FF2B5EF4-FFF2-40B4-BE49-F238E27FC236}">
                <a16:creationId xmlns:a16="http://schemas.microsoft.com/office/drawing/2014/main" id="{168A091E-326A-57F7-9568-A56F798D2FA2}"/>
              </a:ext>
            </a:extLst>
          </p:cNvPr>
          <p:cNvSpPr/>
          <p:nvPr>
            <p:custDataLst>
              <p:tags r:id="rId371"/>
            </p:custDataLst>
          </p:nvPr>
        </p:nvSpPr>
        <p:spPr>
          <a:xfrm>
            <a:off x="8445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5" name="Rectangle 3024">
            <a:extLst>
              <a:ext uri="{FF2B5EF4-FFF2-40B4-BE49-F238E27FC236}">
                <a16:creationId xmlns:a16="http://schemas.microsoft.com/office/drawing/2014/main" id="{485CC740-59E1-D11E-D4B8-DC921CEE3BBD}"/>
              </a:ext>
            </a:extLst>
          </p:cNvPr>
          <p:cNvSpPr/>
          <p:nvPr>
            <p:custDataLst>
              <p:tags r:id="rId372"/>
            </p:custDataLst>
          </p:nvPr>
        </p:nvSpPr>
        <p:spPr>
          <a:xfrm>
            <a:off x="8534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6" name="Rectangle 3025">
            <a:extLst>
              <a:ext uri="{FF2B5EF4-FFF2-40B4-BE49-F238E27FC236}">
                <a16:creationId xmlns:a16="http://schemas.microsoft.com/office/drawing/2014/main" id="{8E26E460-D3EE-FD2E-2B7D-2C284226BCEE}"/>
              </a:ext>
            </a:extLst>
          </p:cNvPr>
          <p:cNvSpPr/>
          <p:nvPr>
            <p:custDataLst>
              <p:tags r:id="rId373"/>
            </p:custDataLst>
          </p:nvPr>
        </p:nvSpPr>
        <p:spPr>
          <a:xfrm>
            <a:off x="8623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7" name="Rectangle 3026">
            <a:extLst>
              <a:ext uri="{FF2B5EF4-FFF2-40B4-BE49-F238E27FC236}">
                <a16:creationId xmlns:a16="http://schemas.microsoft.com/office/drawing/2014/main" id="{04B50AED-B065-9526-46E3-DB3707E83E70}"/>
              </a:ext>
            </a:extLst>
          </p:cNvPr>
          <p:cNvSpPr/>
          <p:nvPr>
            <p:custDataLst>
              <p:tags r:id="rId374"/>
            </p:custDataLst>
          </p:nvPr>
        </p:nvSpPr>
        <p:spPr>
          <a:xfrm>
            <a:off x="8801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8" name="Rectangle 3027">
            <a:extLst>
              <a:ext uri="{FF2B5EF4-FFF2-40B4-BE49-F238E27FC236}">
                <a16:creationId xmlns:a16="http://schemas.microsoft.com/office/drawing/2014/main" id="{9E344A51-419A-AE8B-BCC6-719CE45A631F}"/>
              </a:ext>
            </a:extLst>
          </p:cNvPr>
          <p:cNvSpPr/>
          <p:nvPr>
            <p:custDataLst>
              <p:tags r:id="rId375"/>
            </p:custDataLst>
          </p:nvPr>
        </p:nvSpPr>
        <p:spPr>
          <a:xfrm>
            <a:off x="8978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29" name="Rectangle 3028">
            <a:extLst>
              <a:ext uri="{FF2B5EF4-FFF2-40B4-BE49-F238E27FC236}">
                <a16:creationId xmlns:a16="http://schemas.microsoft.com/office/drawing/2014/main" id="{9E8B2CED-C626-9614-152A-B28575A5878A}"/>
              </a:ext>
            </a:extLst>
          </p:cNvPr>
          <p:cNvSpPr/>
          <p:nvPr>
            <p:custDataLst>
              <p:tags r:id="rId376"/>
            </p:custDataLst>
          </p:nvPr>
        </p:nvSpPr>
        <p:spPr>
          <a:xfrm>
            <a:off x="9067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0" name="Rectangle 3029">
            <a:extLst>
              <a:ext uri="{FF2B5EF4-FFF2-40B4-BE49-F238E27FC236}">
                <a16:creationId xmlns:a16="http://schemas.microsoft.com/office/drawing/2014/main" id="{FB56C40F-EFCF-827E-9555-7F715E64E91A}"/>
              </a:ext>
            </a:extLst>
          </p:cNvPr>
          <p:cNvSpPr/>
          <p:nvPr>
            <p:custDataLst>
              <p:tags r:id="rId377"/>
            </p:custDataLst>
          </p:nvPr>
        </p:nvSpPr>
        <p:spPr>
          <a:xfrm>
            <a:off x="9423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1" name="Rectangle 3030">
            <a:extLst>
              <a:ext uri="{FF2B5EF4-FFF2-40B4-BE49-F238E27FC236}">
                <a16:creationId xmlns:a16="http://schemas.microsoft.com/office/drawing/2014/main" id="{5ECE55E4-D6F3-610A-B9CF-391DF7E8F208}"/>
              </a:ext>
            </a:extLst>
          </p:cNvPr>
          <p:cNvSpPr/>
          <p:nvPr>
            <p:custDataLst>
              <p:tags r:id="rId378"/>
            </p:custDataLst>
          </p:nvPr>
        </p:nvSpPr>
        <p:spPr>
          <a:xfrm>
            <a:off x="9512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2" name="Rectangle 3031">
            <a:extLst>
              <a:ext uri="{FF2B5EF4-FFF2-40B4-BE49-F238E27FC236}">
                <a16:creationId xmlns:a16="http://schemas.microsoft.com/office/drawing/2014/main" id="{6F47DC3F-2159-016A-C0D8-A786D7ABD24E}"/>
              </a:ext>
            </a:extLst>
          </p:cNvPr>
          <p:cNvSpPr/>
          <p:nvPr>
            <p:custDataLst>
              <p:tags r:id="rId379"/>
            </p:custDataLst>
          </p:nvPr>
        </p:nvSpPr>
        <p:spPr>
          <a:xfrm>
            <a:off x="9601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3" name="Rectangle 3032">
            <a:extLst>
              <a:ext uri="{FF2B5EF4-FFF2-40B4-BE49-F238E27FC236}">
                <a16:creationId xmlns:a16="http://schemas.microsoft.com/office/drawing/2014/main" id="{E47B6FD9-D6FC-821F-EAAC-ACDDBB3F97AF}"/>
              </a:ext>
            </a:extLst>
          </p:cNvPr>
          <p:cNvSpPr/>
          <p:nvPr>
            <p:custDataLst>
              <p:tags r:id="rId380"/>
            </p:custDataLst>
          </p:nvPr>
        </p:nvSpPr>
        <p:spPr>
          <a:xfrm>
            <a:off x="96901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4" name="Rectangle 3033">
            <a:extLst>
              <a:ext uri="{FF2B5EF4-FFF2-40B4-BE49-F238E27FC236}">
                <a16:creationId xmlns:a16="http://schemas.microsoft.com/office/drawing/2014/main" id="{39327B89-7B1F-C701-38A2-558EEB1DA627}"/>
              </a:ext>
            </a:extLst>
          </p:cNvPr>
          <p:cNvSpPr/>
          <p:nvPr>
            <p:custDataLst>
              <p:tags r:id="rId381"/>
            </p:custDataLst>
          </p:nvPr>
        </p:nvSpPr>
        <p:spPr>
          <a:xfrm>
            <a:off x="98679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5" name="Rectangle 3034">
            <a:extLst>
              <a:ext uri="{FF2B5EF4-FFF2-40B4-BE49-F238E27FC236}">
                <a16:creationId xmlns:a16="http://schemas.microsoft.com/office/drawing/2014/main" id="{821CBE59-1F80-150E-2213-180F7F153493}"/>
              </a:ext>
            </a:extLst>
          </p:cNvPr>
          <p:cNvSpPr/>
          <p:nvPr>
            <p:custDataLst>
              <p:tags r:id="rId382"/>
            </p:custDataLst>
          </p:nvPr>
        </p:nvSpPr>
        <p:spPr>
          <a:xfrm>
            <a:off x="99568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6" name="Rectangle 3035">
            <a:extLst>
              <a:ext uri="{FF2B5EF4-FFF2-40B4-BE49-F238E27FC236}">
                <a16:creationId xmlns:a16="http://schemas.microsoft.com/office/drawing/2014/main" id="{337008B3-95D0-B502-AC74-C95B0BCD4ACD}"/>
              </a:ext>
            </a:extLst>
          </p:cNvPr>
          <p:cNvSpPr/>
          <p:nvPr>
            <p:custDataLst>
              <p:tags r:id="rId383"/>
            </p:custDataLst>
          </p:nvPr>
        </p:nvSpPr>
        <p:spPr>
          <a:xfrm>
            <a:off x="100457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7" name="Rectangle 3036">
            <a:extLst>
              <a:ext uri="{FF2B5EF4-FFF2-40B4-BE49-F238E27FC236}">
                <a16:creationId xmlns:a16="http://schemas.microsoft.com/office/drawing/2014/main" id="{F6715819-FD22-E772-94A1-FBE29B44562D}"/>
              </a:ext>
            </a:extLst>
          </p:cNvPr>
          <p:cNvSpPr/>
          <p:nvPr>
            <p:custDataLst>
              <p:tags r:id="rId384"/>
            </p:custDataLst>
          </p:nvPr>
        </p:nvSpPr>
        <p:spPr>
          <a:xfrm>
            <a:off x="101346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8" name="Rectangle 3037">
            <a:extLst>
              <a:ext uri="{FF2B5EF4-FFF2-40B4-BE49-F238E27FC236}">
                <a16:creationId xmlns:a16="http://schemas.microsoft.com/office/drawing/2014/main" id="{BEB649F0-57C5-84F5-E3C6-41D3CE00562C}"/>
              </a:ext>
            </a:extLst>
          </p:cNvPr>
          <p:cNvSpPr/>
          <p:nvPr>
            <p:custDataLst>
              <p:tags r:id="rId385"/>
            </p:custDataLst>
          </p:nvPr>
        </p:nvSpPr>
        <p:spPr>
          <a:xfrm>
            <a:off x="102235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39" name="Rectangle 3038">
            <a:extLst>
              <a:ext uri="{FF2B5EF4-FFF2-40B4-BE49-F238E27FC236}">
                <a16:creationId xmlns:a16="http://schemas.microsoft.com/office/drawing/2014/main" id="{3D2FA940-AED1-96BA-32FA-377E500C2072}"/>
              </a:ext>
            </a:extLst>
          </p:cNvPr>
          <p:cNvSpPr/>
          <p:nvPr>
            <p:custDataLst>
              <p:tags r:id="rId386"/>
            </p:custDataLst>
          </p:nvPr>
        </p:nvSpPr>
        <p:spPr>
          <a:xfrm>
            <a:off x="103124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0" name="Rectangle 3039">
            <a:extLst>
              <a:ext uri="{FF2B5EF4-FFF2-40B4-BE49-F238E27FC236}">
                <a16:creationId xmlns:a16="http://schemas.microsoft.com/office/drawing/2014/main" id="{3198339E-9D44-7D1F-992B-8F6634B497FC}"/>
              </a:ext>
            </a:extLst>
          </p:cNvPr>
          <p:cNvSpPr/>
          <p:nvPr>
            <p:custDataLst>
              <p:tags r:id="rId387"/>
            </p:custDataLst>
          </p:nvPr>
        </p:nvSpPr>
        <p:spPr>
          <a:xfrm>
            <a:off x="104013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1" name="Rectangle 3040">
            <a:extLst>
              <a:ext uri="{FF2B5EF4-FFF2-40B4-BE49-F238E27FC236}">
                <a16:creationId xmlns:a16="http://schemas.microsoft.com/office/drawing/2014/main" id="{83251CF1-1226-EA72-AD93-6A513C05AE65}"/>
              </a:ext>
            </a:extLst>
          </p:cNvPr>
          <p:cNvSpPr/>
          <p:nvPr>
            <p:custDataLst>
              <p:tags r:id="rId388"/>
            </p:custDataLst>
          </p:nvPr>
        </p:nvSpPr>
        <p:spPr>
          <a:xfrm>
            <a:off x="104902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2" name="Rectangle 3041">
            <a:extLst>
              <a:ext uri="{FF2B5EF4-FFF2-40B4-BE49-F238E27FC236}">
                <a16:creationId xmlns:a16="http://schemas.microsoft.com/office/drawing/2014/main" id="{631F75F0-36F1-7FCD-A3C0-430623BB6B85}"/>
              </a:ext>
            </a:extLst>
          </p:cNvPr>
          <p:cNvSpPr/>
          <p:nvPr>
            <p:custDataLst>
              <p:tags r:id="rId389"/>
            </p:custDataLst>
          </p:nvPr>
        </p:nvSpPr>
        <p:spPr>
          <a:xfrm>
            <a:off x="10668000" y="41656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3" name="Rectangle 3042">
            <a:extLst>
              <a:ext uri="{FF2B5EF4-FFF2-40B4-BE49-F238E27FC236}">
                <a16:creationId xmlns:a16="http://schemas.microsoft.com/office/drawing/2014/main" id="{6AAB0645-DBE1-5C7C-2D6A-C81A1C976BE8}"/>
              </a:ext>
            </a:extLst>
          </p:cNvPr>
          <p:cNvSpPr/>
          <p:nvPr>
            <p:custDataLst>
              <p:tags r:id="rId390"/>
            </p:custDataLst>
          </p:nvPr>
        </p:nvSpPr>
        <p:spPr>
          <a:xfrm>
            <a:off x="8267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4" name="Rectangle 3043">
            <a:extLst>
              <a:ext uri="{FF2B5EF4-FFF2-40B4-BE49-F238E27FC236}">
                <a16:creationId xmlns:a16="http://schemas.microsoft.com/office/drawing/2014/main" id="{444B2DEB-EB83-788B-FD97-5FA57353D9C8}"/>
              </a:ext>
            </a:extLst>
          </p:cNvPr>
          <p:cNvSpPr/>
          <p:nvPr>
            <p:custDataLst>
              <p:tags r:id="rId391"/>
            </p:custDataLst>
          </p:nvPr>
        </p:nvSpPr>
        <p:spPr>
          <a:xfrm>
            <a:off x="84455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5" name="Rectangle 3044">
            <a:extLst>
              <a:ext uri="{FF2B5EF4-FFF2-40B4-BE49-F238E27FC236}">
                <a16:creationId xmlns:a16="http://schemas.microsoft.com/office/drawing/2014/main" id="{2E31A399-39BD-8FB7-5680-FFB80580C2C1}"/>
              </a:ext>
            </a:extLst>
          </p:cNvPr>
          <p:cNvSpPr/>
          <p:nvPr>
            <p:custDataLst>
              <p:tags r:id="rId392"/>
            </p:custDataLst>
          </p:nvPr>
        </p:nvSpPr>
        <p:spPr>
          <a:xfrm>
            <a:off x="8534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6" name="Rectangle 3045">
            <a:extLst>
              <a:ext uri="{FF2B5EF4-FFF2-40B4-BE49-F238E27FC236}">
                <a16:creationId xmlns:a16="http://schemas.microsoft.com/office/drawing/2014/main" id="{8972BA58-866D-5D15-E69E-30E84C2BFCBA}"/>
              </a:ext>
            </a:extLst>
          </p:cNvPr>
          <p:cNvSpPr/>
          <p:nvPr>
            <p:custDataLst>
              <p:tags r:id="rId393"/>
            </p:custDataLst>
          </p:nvPr>
        </p:nvSpPr>
        <p:spPr>
          <a:xfrm>
            <a:off x="86233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7" name="Rectangle 3046">
            <a:extLst>
              <a:ext uri="{FF2B5EF4-FFF2-40B4-BE49-F238E27FC236}">
                <a16:creationId xmlns:a16="http://schemas.microsoft.com/office/drawing/2014/main" id="{7803BB8A-6883-03FC-315E-372DE61063A1}"/>
              </a:ext>
            </a:extLst>
          </p:cNvPr>
          <p:cNvSpPr/>
          <p:nvPr>
            <p:custDataLst>
              <p:tags r:id="rId394"/>
            </p:custDataLst>
          </p:nvPr>
        </p:nvSpPr>
        <p:spPr>
          <a:xfrm>
            <a:off x="88011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8" name="Rectangle 3047">
            <a:extLst>
              <a:ext uri="{FF2B5EF4-FFF2-40B4-BE49-F238E27FC236}">
                <a16:creationId xmlns:a16="http://schemas.microsoft.com/office/drawing/2014/main" id="{9007616E-95B6-C7D2-0A00-BCD5466FB000}"/>
              </a:ext>
            </a:extLst>
          </p:cNvPr>
          <p:cNvSpPr/>
          <p:nvPr>
            <p:custDataLst>
              <p:tags r:id="rId395"/>
            </p:custDataLst>
          </p:nvPr>
        </p:nvSpPr>
        <p:spPr>
          <a:xfrm>
            <a:off x="9067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49" name="Rectangle 3048">
            <a:extLst>
              <a:ext uri="{FF2B5EF4-FFF2-40B4-BE49-F238E27FC236}">
                <a16:creationId xmlns:a16="http://schemas.microsoft.com/office/drawing/2014/main" id="{6CA376A8-DDF7-3F89-E652-80755D14608E}"/>
              </a:ext>
            </a:extLst>
          </p:cNvPr>
          <p:cNvSpPr/>
          <p:nvPr>
            <p:custDataLst>
              <p:tags r:id="rId396"/>
            </p:custDataLst>
          </p:nvPr>
        </p:nvSpPr>
        <p:spPr>
          <a:xfrm>
            <a:off x="9245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0" name="Rectangle 3049">
            <a:extLst>
              <a:ext uri="{FF2B5EF4-FFF2-40B4-BE49-F238E27FC236}">
                <a16:creationId xmlns:a16="http://schemas.microsoft.com/office/drawing/2014/main" id="{119F39E0-A25E-54CB-E582-1DE97E8D5D86}"/>
              </a:ext>
            </a:extLst>
          </p:cNvPr>
          <p:cNvSpPr/>
          <p:nvPr>
            <p:custDataLst>
              <p:tags r:id="rId397"/>
            </p:custDataLst>
          </p:nvPr>
        </p:nvSpPr>
        <p:spPr>
          <a:xfrm>
            <a:off x="94234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1" name="Rectangle 3050">
            <a:extLst>
              <a:ext uri="{FF2B5EF4-FFF2-40B4-BE49-F238E27FC236}">
                <a16:creationId xmlns:a16="http://schemas.microsoft.com/office/drawing/2014/main" id="{256DAA2E-069B-DC63-CBAE-9922740DF639}"/>
              </a:ext>
            </a:extLst>
          </p:cNvPr>
          <p:cNvSpPr/>
          <p:nvPr>
            <p:custDataLst>
              <p:tags r:id="rId398"/>
            </p:custDataLst>
          </p:nvPr>
        </p:nvSpPr>
        <p:spPr>
          <a:xfrm>
            <a:off x="9779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2" name="Rectangle 3051">
            <a:extLst>
              <a:ext uri="{FF2B5EF4-FFF2-40B4-BE49-F238E27FC236}">
                <a16:creationId xmlns:a16="http://schemas.microsoft.com/office/drawing/2014/main" id="{9FCBE372-CDA6-07D1-D684-D4E8322A2AF6}"/>
              </a:ext>
            </a:extLst>
          </p:cNvPr>
          <p:cNvSpPr/>
          <p:nvPr>
            <p:custDataLst>
              <p:tags r:id="rId399"/>
            </p:custDataLst>
          </p:nvPr>
        </p:nvSpPr>
        <p:spPr>
          <a:xfrm>
            <a:off x="98679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3" name="Rectangle 3052">
            <a:extLst>
              <a:ext uri="{FF2B5EF4-FFF2-40B4-BE49-F238E27FC236}">
                <a16:creationId xmlns:a16="http://schemas.microsoft.com/office/drawing/2014/main" id="{F91A7E2C-2898-0125-4654-922416F607DE}"/>
              </a:ext>
            </a:extLst>
          </p:cNvPr>
          <p:cNvSpPr/>
          <p:nvPr>
            <p:custDataLst>
              <p:tags r:id="rId400"/>
            </p:custDataLst>
          </p:nvPr>
        </p:nvSpPr>
        <p:spPr>
          <a:xfrm>
            <a:off x="99568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4" name="Rectangle 3053">
            <a:extLst>
              <a:ext uri="{FF2B5EF4-FFF2-40B4-BE49-F238E27FC236}">
                <a16:creationId xmlns:a16="http://schemas.microsoft.com/office/drawing/2014/main" id="{7986C631-024D-5DDF-D20B-8036F8019B6F}"/>
              </a:ext>
            </a:extLst>
          </p:cNvPr>
          <p:cNvSpPr/>
          <p:nvPr>
            <p:custDataLst>
              <p:tags r:id="rId401"/>
            </p:custDataLst>
          </p:nvPr>
        </p:nvSpPr>
        <p:spPr>
          <a:xfrm>
            <a:off x="100457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5" name="Rectangle 3054">
            <a:extLst>
              <a:ext uri="{FF2B5EF4-FFF2-40B4-BE49-F238E27FC236}">
                <a16:creationId xmlns:a16="http://schemas.microsoft.com/office/drawing/2014/main" id="{BBD86BEE-4DBA-0641-AE45-FBBB58B87FBA}"/>
              </a:ext>
            </a:extLst>
          </p:cNvPr>
          <p:cNvSpPr/>
          <p:nvPr>
            <p:custDataLst>
              <p:tags r:id="rId402"/>
            </p:custDataLst>
          </p:nvPr>
        </p:nvSpPr>
        <p:spPr>
          <a:xfrm>
            <a:off x="101346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6" name="Rectangle 3055">
            <a:extLst>
              <a:ext uri="{FF2B5EF4-FFF2-40B4-BE49-F238E27FC236}">
                <a16:creationId xmlns:a16="http://schemas.microsoft.com/office/drawing/2014/main" id="{97C9A2B4-8038-D707-BFDA-FFBB4EED34C0}"/>
              </a:ext>
            </a:extLst>
          </p:cNvPr>
          <p:cNvSpPr/>
          <p:nvPr>
            <p:custDataLst>
              <p:tags r:id="rId403"/>
            </p:custDataLst>
          </p:nvPr>
        </p:nvSpPr>
        <p:spPr>
          <a:xfrm>
            <a:off x="10668000" y="42545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7" name="Rectangle 3056">
            <a:extLst>
              <a:ext uri="{FF2B5EF4-FFF2-40B4-BE49-F238E27FC236}">
                <a16:creationId xmlns:a16="http://schemas.microsoft.com/office/drawing/2014/main" id="{376E9A23-89C3-FF74-FF0B-B724C096566A}"/>
              </a:ext>
            </a:extLst>
          </p:cNvPr>
          <p:cNvSpPr/>
          <p:nvPr>
            <p:custDataLst>
              <p:tags r:id="rId404"/>
            </p:custDataLst>
          </p:nvPr>
        </p:nvSpPr>
        <p:spPr>
          <a:xfrm>
            <a:off x="8267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8" name="Rectangle 3057">
            <a:extLst>
              <a:ext uri="{FF2B5EF4-FFF2-40B4-BE49-F238E27FC236}">
                <a16:creationId xmlns:a16="http://schemas.microsoft.com/office/drawing/2014/main" id="{7D822752-1E4B-EFC0-9CC8-58AA0CED3859}"/>
              </a:ext>
            </a:extLst>
          </p:cNvPr>
          <p:cNvSpPr/>
          <p:nvPr>
            <p:custDataLst>
              <p:tags r:id="rId405"/>
            </p:custDataLst>
          </p:nvPr>
        </p:nvSpPr>
        <p:spPr>
          <a:xfrm>
            <a:off x="84455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59" name="Rectangle 3058">
            <a:extLst>
              <a:ext uri="{FF2B5EF4-FFF2-40B4-BE49-F238E27FC236}">
                <a16:creationId xmlns:a16="http://schemas.microsoft.com/office/drawing/2014/main" id="{C0587BB3-B2A2-B271-B568-9D521D95B8EE}"/>
              </a:ext>
            </a:extLst>
          </p:cNvPr>
          <p:cNvSpPr/>
          <p:nvPr>
            <p:custDataLst>
              <p:tags r:id="rId406"/>
            </p:custDataLst>
          </p:nvPr>
        </p:nvSpPr>
        <p:spPr>
          <a:xfrm>
            <a:off x="8534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0" name="Rectangle 3059">
            <a:extLst>
              <a:ext uri="{FF2B5EF4-FFF2-40B4-BE49-F238E27FC236}">
                <a16:creationId xmlns:a16="http://schemas.microsoft.com/office/drawing/2014/main" id="{BCF9ADC0-066C-055D-1004-8224A8EF58A7}"/>
              </a:ext>
            </a:extLst>
          </p:cNvPr>
          <p:cNvSpPr/>
          <p:nvPr>
            <p:custDataLst>
              <p:tags r:id="rId407"/>
            </p:custDataLst>
          </p:nvPr>
        </p:nvSpPr>
        <p:spPr>
          <a:xfrm>
            <a:off x="86233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1" name="Rectangle 3060">
            <a:extLst>
              <a:ext uri="{FF2B5EF4-FFF2-40B4-BE49-F238E27FC236}">
                <a16:creationId xmlns:a16="http://schemas.microsoft.com/office/drawing/2014/main" id="{5BF8DA9E-883F-ABD3-AE27-36B8F97E51A2}"/>
              </a:ext>
            </a:extLst>
          </p:cNvPr>
          <p:cNvSpPr/>
          <p:nvPr>
            <p:custDataLst>
              <p:tags r:id="rId408"/>
            </p:custDataLst>
          </p:nvPr>
        </p:nvSpPr>
        <p:spPr>
          <a:xfrm>
            <a:off x="8801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2" name="Rectangle 3061">
            <a:extLst>
              <a:ext uri="{FF2B5EF4-FFF2-40B4-BE49-F238E27FC236}">
                <a16:creationId xmlns:a16="http://schemas.microsoft.com/office/drawing/2014/main" id="{D01D36F8-0B65-5EC1-E4D2-702A57FBF5C5}"/>
              </a:ext>
            </a:extLst>
          </p:cNvPr>
          <p:cNvSpPr/>
          <p:nvPr>
            <p:custDataLst>
              <p:tags r:id="rId409"/>
            </p:custDataLst>
          </p:nvPr>
        </p:nvSpPr>
        <p:spPr>
          <a:xfrm>
            <a:off x="91567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3" name="Rectangle 3062">
            <a:extLst>
              <a:ext uri="{FF2B5EF4-FFF2-40B4-BE49-F238E27FC236}">
                <a16:creationId xmlns:a16="http://schemas.microsoft.com/office/drawing/2014/main" id="{50BE9B15-699C-86C2-3507-547611837689}"/>
              </a:ext>
            </a:extLst>
          </p:cNvPr>
          <p:cNvSpPr/>
          <p:nvPr>
            <p:custDataLst>
              <p:tags r:id="rId410"/>
            </p:custDataLst>
          </p:nvPr>
        </p:nvSpPr>
        <p:spPr>
          <a:xfrm>
            <a:off x="94234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4" name="Rectangle 3063">
            <a:extLst>
              <a:ext uri="{FF2B5EF4-FFF2-40B4-BE49-F238E27FC236}">
                <a16:creationId xmlns:a16="http://schemas.microsoft.com/office/drawing/2014/main" id="{D06F73F2-2A60-AEFB-99EA-B1C7855AB2AE}"/>
              </a:ext>
            </a:extLst>
          </p:cNvPr>
          <p:cNvSpPr/>
          <p:nvPr>
            <p:custDataLst>
              <p:tags r:id="rId411"/>
            </p:custDataLst>
          </p:nvPr>
        </p:nvSpPr>
        <p:spPr>
          <a:xfrm>
            <a:off x="9601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5" name="Rectangle 3064">
            <a:extLst>
              <a:ext uri="{FF2B5EF4-FFF2-40B4-BE49-F238E27FC236}">
                <a16:creationId xmlns:a16="http://schemas.microsoft.com/office/drawing/2014/main" id="{B8CBA7C6-E714-C55F-504E-F3768B88D323}"/>
              </a:ext>
            </a:extLst>
          </p:cNvPr>
          <p:cNvSpPr/>
          <p:nvPr>
            <p:custDataLst>
              <p:tags r:id="rId412"/>
            </p:custDataLst>
          </p:nvPr>
        </p:nvSpPr>
        <p:spPr>
          <a:xfrm>
            <a:off x="9867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6" name="Rectangle 3065">
            <a:extLst>
              <a:ext uri="{FF2B5EF4-FFF2-40B4-BE49-F238E27FC236}">
                <a16:creationId xmlns:a16="http://schemas.microsoft.com/office/drawing/2014/main" id="{2FC77C3C-4416-ABE1-B46A-A3CFDD3E305A}"/>
              </a:ext>
            </a:extLst>
          </p:cNvPr>
          <p:cNvSpPr/>
          <p:nvPr>
            <p:custDataLst>
              <p:tags r:id="rId413"/>
            </p:custDataLst>
          </p:nvPr>
        </p:nvSpPr>
        <p:spPr>
          <a:xfrm>
            <a:off x="104902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7" name="Rectangle 3066">
            <a:extLst>
              <a:ext uri="{FF2B5EF4-FFF2-40B4-BE49-F238E27FC236}">
                <a16:creationId xmlns:a16="http://schemas.microsoft.com/office/drawing/2014/main" id="{537B4AF7-8219-13B3-929C-070570CA57A3}"/>
              </a:ext>
            </a:extLst>
          </p:cNvPr>
          <p:cNvSpPr/>
          <p:nvPr>
            <p:custDataLst>
              <p:tags r:id="rId414"/>
            </p:custDataLst>
          </p:nvPr>
        </p:nvSpPr>
        <p:spPr>
          <a:xfrm>
            <a:off x="105791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8" name="Rectangle 3067">
            <a:extLst>
              <a:ext uri="{FF2B5EF4-FFF2-40B4-BE49-F238E27FC236}">
                <a16:creationId xmlns:a16="http://schemas.microsoft.com/office/drawing/2014/main" id="{A1D8EA89-C778-D3EE-1293-18CDEFA2BB77}"/>
              </a:ext>
            </a:extLst>
          </p:cNvPr>
          <p:cNvSpPr/>
          <p:nvPr>
            <p:custDataLst>
              <p:tags r:id="rId415"/>
            </p:custDataLst>
          </p:nvPr>
        </p:nvSpPr>
        <p:spPr>
          <a:xfrm>
            <a:off x="106680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69" name="Rectangle 3068">
            <a:extLst>
              <a:ext uri="{FF2B5EF4-FFF2-40B4-BE49-F238E27FC236}">
                <a16:creationId xmlns:a16="http://schemas.microsoft.com/office/drawing/2014/main" id="{5962E847-2568-E275-76BC-C085FE20561D}"/>
              </a:ext>
            </a:extLst>
          </p:cNvPr>
          <p:cNvSpPr/>
          <p:nvPr>
            <p:custDataLst>
              <p:tags r:id="rId416"/>
            </p:custDataLst>
          </p:nvPr>
        </p:nvSpPr>
        <p:spPr>
          <a:xfrm>
            <a:off x="10756900" y="43434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0" name="Rectangle 3069">
            <a:extLst>
              <a:ext uri="{FF2B5EF4-FFF2-40B4-BE49-F238E27FC236}">
                <a16:creationId xmlns:a16="http://schemas.microsoft.com/office/drawing/2014/main" id="{9F81B305-BF6F-0E51-F3F5-C9E19ABB8C98}"/>
              </a:ext>
            </a:extLst>
          </p:cNvPr>
          <p:cNvSpPr/>
          <p:nvPr>
            <p:custDataLst>
              <p:tags r:id="rId417"/>
            </p:custDataLst>
          </p:nvPr>
        </p:nvSpPr>
        <p:spPr>
          <a:xfrm>
            <a:off x="8267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1" name="Rectangle 3070">
            <a:extLst>
              <a:ext uri="{FF2B5EF4-FFF2-40B4-BE49-F238E27FC236}">
                <a16:creationId xmlns:a16="http://schemas.microsoft.com/office/drawing/2014/main" id="{0991C6E2-1882-A41A-E8DE-68046B3F8688}"/>
              </a:ext>
            </a:extLst>
          </p:cNvPr>
          <p:cNvSpPr/>
          <p:nvPr>
            <p:custDataLst>
              <p:tags r:id="rId418"/>
            </p:custDataLst>
          </p:nvPr>
        </p:nvSpPr>
        <p:spPr>
          <a:xfrm>
            <a:off x="8801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2" name="Rectangle 3071">
            <a:extLst>
              <a:ext uri="{FF2B5EF4-FFF2-40B4-BE49-F238E27FC236}">
                <a16:creationId xmlns:a16="http://schemas.microsoft.com/office/drawing/2014/main" id="{FD852F1A-D2A3-BF00-E0A7-51EF87F1C5E4}"/>
              </a:ext>
            </a:extLst>
          </p:cNvPr>
          <p:cNvSpPr/>
          <p:nvPr>
            <p:custDataLst>
              <p:tags r:id="rId419"/>
            </p:custDataLst>
          </p:nvPr>
        </p:nvSpPr>
        <p:spPr>
          <a:xfrm>
            <a:off x="9156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3" name="Rectangle 3072">
            <a:extLst>
              <a:ext uri="{FF2B5EF4-FFF2-40B4-BE49-F238E27FC236}">
                <a16:creationId xmlns:a16="http://schemas.microsoft.com/office/drawing/2014/main" id="{B834BE88-676A-9972-3BA1-4C86C2BB42C6}"/>
              </a:ext>
            </a:extLst>
          </p:cNvPr>
          <p:cNvSpPr/>
          <p:nvPr>
            <p:custDataLst>
              <p:tags r:id="rId420"/>
            </p:custDataLst>
          </p:nvPr>
        </p:nvSpPr>
        <p:spPr>
          <a:xfrm>
            <a:off x="9245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4" name="Rectangle 3073">
            <a:extLst>
              <a:ext uri="{FF2B5EF4-FFF2-40B4-BE49-F238E27FC236}">
                <a16:creationId xmlns:a16="http://schemas.microsoft.com/office/drawing/2014/main" id="{813FF017-058B-D209-614D-794C25C6FB6B}"/>
              </a:ext>
            </a:extLst>
          </p:cNvPr>
          <p:cNvSpPr/>
          <p:nvPr>
            <p:custDataLst>
              <p:tags r:id="rId421"/>
            </p:custDataLst>
          </p:nvPr>
        </p:nvSpPr>
        <p:spPr>
          <a:xfrm>
            <a:off x="9423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5" name="Rectangle 3074">
            <a:extLst>
              <a:ext uri="{FF2B5EF4-FFF2-40B4-BE49-F238E27FC236}">
                <a16:creationId xmlns:a16="http://schemas.microsoft.com/office/drawing/2014/main" id="{3B031588-51D8-05A7-ECAB-B877E63DBB82}"/>
              </a:ext>
            </a:extLst>
          </p:cNvPr>
          <p:cNvSpPr/>
          <p:nvPr>
            <p:custDataLst>
              <p:tags r:id="rId422"/>
            </p:custDataLst>
          </p:nvPr>
        </p:nvSpPr>
        <p:spPr>
          <a:xfrm>
            <a:off x="9512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6" name="Rectangle 3075">
            <a:extLst>
              <a:ext uri="{FF2B5EF4-FFF2-40B4-BE49-F238E27FC236}">
                <a16:creationId xmlns:a16="http://schemas.microsoft.com/office/drawing/2014/main" id="{092A5F28-2515-F000-EC68-ED2D23FC6262}"/>
              </a:ext>
            </a:extLst>
          </p:cNvPr>
          <p:cNvSpPr/>
          <p:nvPr>
            <p:custDataLst>
              <p:tags r:id="rId423"/>
            </p:custDataLst>
          </p:nvPr>
        </p:nvSpPr>
        <p:spPr>
          <a:xfrm>
            <a:off x="9601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7" name="Rectangle 3076">
            <a:extLst>
              <a:ext uri="{FF2B5EF4-FFF2-40B4-BE49-F238E27FC236}">
                <a16:creationId xmlns:a16="http://schemas.microsoft.com/office/drawing/2014/main" id="{952F5AA4-BE99-C1BB-FAC2-47AECF625FEE}"/>
              </a:ext>
            </a:extLst>
          </p:cNvPr>
          <p:cNvSpPr/>
          <p:nvPr>
            <p:custDataLst>
              <p:tags r:id="rId424"/>
            </p:custDataLst>
          </p:nvPr>
        </p:nvSpPr>
        <p:spPr>
          <a:xfrm>
            <a:off x="96901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8" name="Rectangle 3077">
            <a:extLst>
              <a:ext uri="{FF2B5EF4-FFF2-40B4-BE49-F238E27FC236}">
                <a16:creationId xmlns:a16="http://schemas.microsoft.com/office/drawing/2014/main" id="{AA99447B-0328-71C8-1017-1F6FC438D285}"/>
              </a:ext>
            </a:extLst>
          </p:cNvPr>
          <p:cNvSpPr/>
          <p:nvPr>
            <p:custDataLst>
              <p:tags r:id="rId425"/>
            </p:custDataLst>
          </p:nvPr>
        </p:nvSpPr>
        <p:spPr>
          <a:xfrm>
            <a:off x="99568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79" name="Rectangle 3078">
            <a:extLst>
              <a:ext uri="{FF2B5EF4-FFF2-40B4-BE49-F238E27FC236}">
                <a16:creationId xmlns:a16="http://schemas.microsoft.com/office/drawing/2014/main" id="{48ACFF56-EABB-5959-6161-BDFA7E15FF7F}"/>
              </a:ext>
            </a:extLst>
          </p:cNvPr>
          <p:cNvSpPr/>
          <p:nvPr>
            <p:custDataLst>
              <p:tags r:id="rId426"/>
            </p:custDataLst>
          </p:nvPr>
        </p:nvSpPr>
        <p:spPr>
          <a:xfrm>
            <a:off x="100457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0" name="Rectangle 3079">
            <a:extLst>
              <a:ext uri="{FF2B5EF4-FFF2-40B4-BE49-F238E27FC236}">
                <a16:creationId xmlns:a16="http://schemas.microsoft.com/office/drawing/2014/main" id="{A6909073-6D4D-FD01-5F40-F0DFF354D65B}"/>
              </a:ext>
            </a:extLst>
          </p:cNvPr>
          <p:cNvSpPr/>
          <p:nvPr>
            <p:custDataLst>
              <p:tags r:id="rId427"/>
            </p:custDataLst>
          </p:nvPr>
        </p:nvSpPr>
        <p:spPr>
          <a:xfrm>
            <a:off x="101346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1" name="Rectangle 3080">
            <a:extLst>
              <a:ext uri="{FF2B5EF4-FFF2-40B4-BE49-F238E27FC236}">
                <a16:creationId xmlns:a16="http://schemas.microsoft.com/office/drawing/2014/main" id="{0397706B-C1C6-25FD-EF4C-47B6FDDC2865}"/>
              </a:ext>
            </a:extLst>
          </p:cNvPr>
          <p:cNvSpPr/>
          <p:nvPr>
            <p:custDataLst>
              <p:tags r:id="rId428"/>
            </p:custDataLst>
          </p:nvPr>
        </p:nvSpPr>
        <p:spPr>
          <a:xfrm>
            <a:off x="102235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2" name="Rectangle 3081">
            <a:extLst>
              <a:ext uri="{FF2B5EF4-FFF2-40B4-BE49-F238E27FC236}">
                <a16:creationId xmlns:a16="http://schemas.microsoft.com/office/drawing/2014/main" id="{CF506770-4387-BC2C-9463-C3161F04A842}"/>
              </a:ext>
            </a:extLst>
          </p:cNvPr>
          <p:cNvSpPr/>
          <p:nvPr>
            <p:custDataLst>
              <p:tags r:id="rId429"/>
            </p:custDataLst>
          </p:nvPr>
        </p:nvSpPr>
        <p:spPr>
          <a:xfrm>
            <a:off x="103124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3" name="Rectangle 3082">
            <a:extLst>
              <a:ext uri="{FF2B5EF4-FFF2-40B4-BE49-F238E27FC236}">
                <a16:creationId xmlns:a16="http://schemas.microsoft.com/office/drawing/2014/main" id="{E452782A-4B82-D337-BD33-F0109ECE203C}"/>
              </a:ext>
            </a:extLst>
          </p:cNvPr>
          <p:cNvSpPr/>
          <p:nvPr>
            <p:custDataLst>
              <p:tags r:id="rId430"/>
            </p:custDataLst>
          </p:nvPr>
        </p:nvSpPr>
        <p:spPr>
          <a:xfrm>
            <a:off x="104013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4" name="Rectangle 3083">
            <a:extLst>
              <a:ext uri="{FF2B5EF4-FFF2-40B4-BE49-F238E27FC236}">
                <a16:creationId xmlns:a16="http://schemas.microsoft.com/office/drawing/2014/main" id="{459459B9-40BF-EAA1-7EAF-A58177228707}"/>
              </a:ext>
            </a:extLst>
          </p:cNvPr>
          <p:cNvSpPr/>
          <p:nvPr>
            <p:custDataLst>
              <p:tags r:id="rId431"/>
            </p:custDataLst>
          </p:nvPr>
        </p:nvSpPr>
        <p:spPr>
          <a:xfrm>
            <a:off x="104902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5" name="Rectangle 3084">
            <a:extLst>
              <a:ext uri="{FF2B5EF4-FFF2-40B4-BE49-F238E27FC236}">
                <a16:creationId xmlns:a16="http://schemas.microsoft.com/office/drawing/2014/main" id="{889F08BF-6B7C-AE78-0080-DF4E5AD44E97}"/>
              </a:ext>
            </a:extLst>
          </p:cNvPr>
          <p:cNvSpPr/>
          <p:nvPr>
            <p:custDataLst>
              <p:tags r:id="rId432"/>
            </p:custDataLst>
          </p:nvPr>
        </p:nvSpPr>
        <p:spPr>
          <a:xfrm>
            <a:off x="106680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6" name="Rectangle 3085">
            <a:extLst>
              <a:ext uri="{FF2B5EF4-FFF2-40B4-BE49-F238E27FC236}">
                <a16:creationId xmlns:a16="http://schemas.microsoft.com/office/drawing/2014/main" id="{73410589-0C24-D01C-4BBB-65F33FEB6A5D}"/>
              </a:ext>
            </a:extLst>
          </p:cNvPr>
          <p:cNvSpPr/>
          <p:nvPr>
            <p:custDataLst>
              <p:tags r:id="rId433"/>
            </p:custDataLst>
          </p:nvPr>
        </p:nvSpPr>
        <p:spPr>
          <a:xfrm>
            <a:off x="10756900" y="44323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7" name="Rectangle 3086">
            <a:extLst>
              <a:ext uri="{FF2B5EF4-FFF2-40B4-BE49-F238E27FC236}">
                <a16:creationId xmlns:a16="http://schemas.microsoft.com/office/drawing/2014/main" id="{A8CA7324-DACB-29A1-741E-BAE852EB55ED}"/>
              </a:ext>
            </a:extLst>
          </p:cNvPr>
          <p:cNvSpPr/>
          <p:nvPr>
            <p:custDataLst>
              <p:tags r:id="rId434"/>
            </p:custDataLst>
          </p:nvPr>
        </p:nvSpPr>
        <p:spPr>
          <a:xfrm>
            <a:off x="8267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8" name="Rectangle 3087">
            <a:extLst>
              <a:ext uri="{FF2B5EF4-FFF2-40B4-BE49-F238E27FC236}">
                <a16:creationId xmlns:a16="http://schemas.microsoft.com/office/drawing/2014/main" id="{E428391D-592E-6D06-A859-E7D2F3FC5E05}"/>
              </a:ext>
            </a:extLst>
          </p:cNvPr>
          <p:cNvSpPr/>
          <p:nvPr>
            <p:custDataLst>
              <p:tags r:id="rId435"/>
            </p:custDataLst>
          </p:nvPr>
        </p:nvSpPr>
        <p:spPr>
          <a:xfrm>
            <a:off x="8356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89" name="Rectangle 3088">
            <a:extLst>
              <a:ext uri="{FF2B5EF4-FFF2-40B4-BE49-F238E27FC236}">
                <a16:creationId xmlns:a16="http://schemas.microsoft.com/office/drawing/2014/main" id="{7C18C1F4-BBCD-7AC1-DD84-FE0C30EA3F6E}"/>
              </a:ext>
            </a:extLst>
          </p:cNvPr>
          <p:cNvSpPr/>
          <p:nvPr>
            <p:custDataLst>
              <p:tags r:id="rId436"/>
            </p:custDataLst>
          </p:nvPr>
        </p:nvSpPr>
        <p:spPr>
          <a:xfrm>
            <a:off x="84455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0" name="Rectangle 3089">
            <a:extLst>
              <a:ext uri="{FF2B5EF4-FFF2-40B4-BE49-F238E27FC236}">
                <a16:creationId xmlns:a16="http://schemas.microsoft.com/office/drawing/2014/main" id="{9F14DE99-BADC-C8FD-C0B1-70680040A7AE}"/>
              </a:ext>
            </a:extLst>
          </p:cNvPr>
          <p:cNvSpPr/>
          <p:nvPr>
            <p:custDataLst>
              <p:tags r:id="rId437"/>
            </p:custDataLst>
          </p:nvPr>
        </p:nvSpPr>
        <p:spPr>
          <a:xfrm>
            <a:off x="8534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1" name="Rectangle 3090">
            <a:extLst>
              <a:ext uri="{FF2B5EF4-FFF2-40B4-BE49-F238E27FC236}">
                <a16:creationId xmlns:a16="http://schemas.microsoft.com/office/drawing/2014/main" id="{1117417F-8D90-069C-8C83-E920109066BE}"/>
              </a:ext>
            </a:extLst>
          </p:cNvPr>
          <p:cNvSpPr/>
          <p:nvPr>
            <p:custDataLst>
              <p:tags r:id="rId438"/>
            </p:custDataLst>
          </p:nvPr>
        </p:nvSpPr>
        <p:spPr>
          <a:xfrm>
            <a:off x="8623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2" name="Rectangle 3091">
            <a:extLst>
              <a:ext uri="{FF2B5EF4-FFF2-40B4-BE49-F238E27FC236}">
                <a16:creationId xmlns:a16="http://schemas.microsoft.com/office/drawing/2014/main" id="{16E20560-DCBE-38C3-EC02-3E4B97277ED5}"/>
              </a:ext>
            </a:extLst>
          </p:cNvPr>
          <p:cNvSpPr/>
          <p:nvPr>
            <p:custDataLst>
              <p:tags r:id="rId439"/>
            </p:custDataLst>
          </p:nvPr>
        </p:nvSpPr>
        <p:spPr>
          <a:xfrm>
            <a:off x="87122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3" name="Rectangle 3092">
            <a:extLst>
              <a:ext uri="{FF2B5EF4-FFF2-40B4-BE49-F238E27FC236}">
                <a16:creationId xmlns:a16="http://schemas.microsoft.com/office/drawing/2014/main" id="{84CE0F3E-39CF-3B69-1736-011420696020}"/>
              </a:ext>
            </a:extLst>
          </p:cNvPr>
          <p:cNvSpPr/>
          <p:nvPr>
            <p:custDataLst>
              <p:tags r:id="rId440"/>
            </p:custDataLst>
          </p:nvPr>
        </p:nvSpPr>
        <p:spPr>
          <a:xfrm>
            <a:off x="88011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4" name="Rectangle 3093">
            <a:extLst>
              <a:ext uri="{FF2B5EF4-FFF2-40B4-BE49-F238E27FC236}">
                <a16:creationId xmlns:a16="http://schemas.microsoft.com/office/drawing/2014/main" id="{75B0CFDD-AEEC-CFAE-6B38-6D8465F2C0F5}"/>
              </a:ext>
            </a:extLst>
          </p:cNvPr>
          <p:cNvSpPr/>
          <p:nvPr>
            <p:custDataLst>
              <p:tags r:id="rId441"/>
            </p:custDataLst>
          </p:nvPr>
        </p:nvSpPr>
        <p:spPr>
          <a:xfrm>
            <a:off x="89789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5" name="Rectangle 3094">
            <a:extLst>
              <a:ext uri="{FF2B5EF4-FFF2-40B4-BE49-F238E27FC236}">
                <a16:creationId xmlns:a16="http://schemas.microsoft.com/office/drawing/2014/main" id="{AB58F95D-8BE8-90FA-FCC1-99956FE6816B}"/>
              </a:ext>
            </a:extLst>
          </p:cNvPr>
          <p:cNvSpPr/>
          <p:nvPr>
            <p:custDataLst>
              <p:tags r:id="rId442"/>
            </p:custDataLst>
          </p:nvPr>
        </p:nvSpPr>
        <p:spPr>
          <a:xfrm>
            <a:off x="92456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6" name="Rectangle 3095">
            <a:extLst>
              <a:ext uri="{FF2B5EF4-FFF2-40B4-BE49-F238E27FC236}">
                <a16:creationId xmlns:a16="http://schemas.microsoft.com/office/drawing/2014/main" id="{55C8F853-5C53-57EE-7407-56999984134B}"/>
              </a:ext>
            </a:extLst>
          </p:cNvPr>
          <p:cNvSpPr/>
          <p:nvPr>
            <p:custDataLst>
              <p:tags r:id="rId443"/>
            </p:custDataLst>
          </p:nvPr>
        </p:nvSpPr>
        <p:spPr>
          <a:xfrm>
            <a:off x="9423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7" name="Rectangle 3096">
            <a:extLst>
              <a:ext uri="{FF2B5EF4-FFF2-40B4-BE49-F238E27FC236}">
                <a16:creationId xmlns:a16="http://schemas.microsoft.com/office/drawing/2014/main" id="{04894885-A5C2-D004-D622-360253A8E890}"/>
              </a:ext>
            </a:extLst>
          </p:cNvPr>
          <p:cNvSpPr/>
          <p:nvPr>
            <p:custDataLst>
              <p:tags r:id="rId444"/>
            </p:custDataLst>
          </p:nvPr>
        </p:nvSpPr>
        <p:spPr>
          <a:xfrm>
            <a:off x="9512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8" name="Rectangle 3097">
            <a:extLst>
              <a:ext uri="{FF2B5EF4-FFF2-40B4-BE49-F238E27FC236}">
                <a16:creationId xmlns:a16="http://schemas.microsoft.com/office/drawing/2014/main" id="{906FE076-4CC0-0C87-B524-FEC0A01F300C}"/>
              </a:ext>
            </a:extLst>
          </p:cNvPr>
          <p:cNvSpPr/>
          <p:nvPr>
            <p:custDataLst>
              <p:tags r:id="rId445"/>
            </p:custDataLst>
          </p:nvPr>
        </p:nvSpPr>
        <p:spPr>
          <a:xfrm>
            <a:off x="100457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099" name="Rectangle 3098">
            <a:extLst>
              <a:ext uri="{FF2B5EF4-FFF2-40B4-BE49-F238E27FC236}">
                <a16:creationId xmlns:a16="http://schemas.microsoft.com/office/drawing/2014/main" id="{33FAF2A9-1BAB-9168-686B-2DBCDE334969}"/>
              </a:ext>
            </a:extLst>
          </p:cNvPr>
          <p:cNvSpPr/>
          <p:nvPr>
            <p:custDataLst>
              <p:tags r:id="rId446"/>
            </p:custDataLst>
          </p:nvPr>
        </p:nvSpPr>
        <p:spPr>
          <a:xfrm>
            <a:off x="103124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0" name="Rectangle 3099">
            <a:extLst>
              <a:ext uri="{FF2B5EF4-FFF2-40B4-BE49-F238E27FC236}">
                <a16:creationId xmlns:a16="http://schemas.microsoft.com/office/drawing/2014/main" id="{6DF64F8A-0836-22CC-246D-E5BD72746A09}"/>
              </a:ext>
            </a:extLst>
          </p:cNvPr>
          <p:cNvSpPr/>
          <p:nvPr>
            <p:custDataLst>
              <p:tags r:id="rId447"/>
            </p:custDataLst>
          </p:nvPr>
        </p:nvSpPr>
        <p:spPr>
          <a:xfrm>
            <a:off x="104013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3101" name="Rectangle 3100">
            <a:extLst>
              <a:ext uri="{FF2B5EF4-FFF2-40B4-BE49-F238E27FC236}">
                <a16:creationId xmlns:a16="http://schemas.microsoft.com/office/drawing/2014/main" id="{C916DD1A-965C-843C-9E25-0B5D81143F5B}"/>
              </a:ext>
            </a:extLst>
          </p:cNvPr>
          <p:cNvSpPr/>
          <p:nvPr>
            <p:custDataLst>
              <p:tags r:id="rId448"/>
            </p:custDataLst>
          </p:nvPr>
        </p:nvSpPr>
        <p:spPr>
          <a:xfrm>
            <a:off x="10668000" y="4521200"/>
            <a:ext cx="88900" cy="88900"/>
          </a:xfrm>
          <a:prstGeom prst="rect">
            <a:avLst/>
          </a:prstGeom>
          <a:solidFill>
            <a:srgbClr val="000000"/>
          </a:solidFill>
          <a:ln w="25400" cap="flat" cmpd="sng" algn="ctr">
            <a:solidFill>
              <a:srgbClr val="000000"/>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Tree>
    <p:custDataLst>
      <p:tags r:id="rId1"/>
    </p:custDataLst>
    <p:extLst>
      <p:ext uri="{BB962C8B-B14F-4D97-AF65-F5344CB8AC3E}">
        <p14:creationId xmlns:p14="http://schemas.microsoft.com/office/powerpoint/2010/main" val="8297645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How would you test a web app for accessibility?</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95701A9B-DE71-430C-84E8-F7D791B7F970}"/>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38ACF2A6-DEC4-4B32-9942-A98FB3D4586F}"/>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Question slide</a:t>
            </a:r>
          </a:p>
        </p:txBody>
      </p:sp>
      <p:sp>
        <p:nvSpPr>
          <p:cNvPr id="6" name="Rectangle: Top Corners Snipped 5">
            <a:extLst>
              <a:ext uri="{FF2B5EF4-FFF2-40B4-BE49-F238E27FC236}">
                <a16:creationId xmlns:a16="http://schemas.microsoft.com/office/drawing/2014/main" id="{52C74A87-84A9-4EA1-9B9F-706557AE74D1}"/>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7E0ED59E-F8C7-4C82-9D02-3BA9AF1C0CED}"/>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Oval 7">
            <a:extLst>
              <a:ext uri="{FF2B5EF4-FFF2-40B4-BE49-F238E27FC236}">
                <a16:creationId xmlns:a16="http://schemas.microsoft.com/office/drawing/2014/main" id="{35E7BEC8-C386-422C-AD36-E27B7B3352EB}"/>
              </a:ext>
            </a:extLst>
          </p:cNvPr>
          <p:cNvSpPr/>
          <p:nvPr>
            <p:custDataLst>
              <p:tags r:id="rId8"/>
            </p:custDataLst>
          </p:nvPr>
        </p:nvSpPr>
        <p:spPr>
          <a:xfrm>
            <a:off x="11341100" y="6007100"/>
            <a:ext cx="762000" cy="76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rIns="0" rtlCol="0" anchor="ctr" anchorCtr="1"/>
          <a:lstStyle/>
          <a:p>
            <a:pPr algn="l"/>
            <a:endParaRPr lang="en-GB"/>
          </a:p>
        </p:txBody>
      </p:sp>
      <p:sp>
        <p:nvSpPr>
          <p:cNvPr id="9" name="TextBox 8">
            <a:extLst>
              <a:ext uri="{FF2B5EF4-FFF2-40B4-BE49-F238E27FC236}">
                <a16:creationId xmlns:a16="http://schemas.microsoft.com/office/drawing/2014/main" id="{34D8C32B-F25D-407F-BEF1-F7BB34227BA8}"/>
              </a:ext>
            </a:extLst>
          </p:cNvPr>
          <p:cNvSpPr txBox="1"/>
          <p:nvPr>
            <p:custDataLst>
              <p:tags r:id="rId9"/>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10" name="TextBox 9">
            <a:extLst>
              <a:ext uri="{FF2B5EF4-FFF2-40B4-BE49-F238E27FC236}">
                <a16:creationId xmlns:a16="http://schemas.microsoft.com/office/drawing/2014/main" id="{33CAAB9E-3831-48E4-843E-591121052A04}"/>
              </a:ext>
            </a:extLst>
          </p:cNvPr>
          <p:cNvSpPr txBox="1"/>
          <p:nvPr>
            <p:custDataLst>
              <p:tags r:id="rId10"/>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XXX-XXX-XXX</a:t>
            </a:r>
            <a:endParaRPr lang="en-GB"/>
          </a:p>
        </p:txBody>
      </p:sp>
      <p:sp>
        <p:nvSpPr>
          <p:cNvPr id="11" name="Rectangle: Rounded Corners 10">
            <a:extLst>
              <a:ext uri="{FF2B5EF4-FFF2-40B4-BE49-F238E27FC236}">
                <a16:creationId xmlns:a16="http://schemas.microsoft.com/office/drawing/2014/main" id="{522D580A-EE5A-4F96-9DA0-BE826F482416}"/>
              </a:ext>
            </a:extLst>
          </p:cNvPr>
          <p:cNvSpPr/>
          <p:nvPr>
            <p:custDataLst>
              <p:tags r:id="rId11"/>
            </p:custDataLst>
          </p:nvPr>
        </p:nvSpPr>
        <p:spPr>
          <a:xfrm>
            <a:off x="838200" y="1219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2" name="Rectangle: Rounded Corners 11">
            <a:extLst>
              <a:ext uri="{FF2B5EF4-FFF2-40B4-BE49-F238E27FC236}">
                <a16:creationId xmlns:a16="http://schemas.microsoft.com/office/drawing/2014/main" id="{1E724FAC-97CF-4BB0-9AC5-F60D807BBD4F}"/>
              </a:ext>
            </a:extLst>
          </p:cNvPr>
          <p:cNvSpPr/>
          <p:nvPr>
            <p:custDataLst>
              <p:tags r:id="rId12"/>
            </p:custDataLst>
          </p:nvPr>
        </p:nvSpPr>
        <p:spPr>
          <a:xfrm>
            <a:off x="838200" y="1981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3" name="Rectangle: Rounded Corners 12">
            <a:extLst>
              <a:ext uri="{FF2B5EF4-FFF2-40B4-BE49-F238E27FC236}">
                <a16:creationId xmlns:a16="http://schemas.microsoft.com/office/drawing/2014/main" id="{3981FAFC-197F-4CE6-AEDE-0D75AC2519D2}"/>
              </a:ext>
            </a:extLst>
          </p:cNvPr>
          <p:cNvSpPr/>
          <p:nvPr>
            <p:custDataLst>
              <p:tags r:id="rId13"/>
            </p:custDataLst>
          </p:nvPr>
        </p:nvSpPr>
        <p:spPr>
          <a:xfrm>
            <a:off x="838200" y="2743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4" name="Rectangle: Rounded Corners 13">
            <a:extLst>
              <a:ext uri="{FF2B5EF4-FFF2-40B4-BE49-F238E27FC236}">
                <a16:creationId xmlns:a16="http://schemas.microsoft.com/office/drawing/2014/main" id="{8F06399D-4883-4010-AF73-BE3D838161DE}"/>
              </a:ext>
            </a:extLst>
          </p:cNvPr>
          <p:cNvSpPr/>
          <p:nvPr>
            <p:custDataLst>
              <p:tags r:id="rId14"/>
            </p:custDataLst>
          </p:nvPr>
        </p:nvSpPr>
        <p:spPr>
          <a:xfrm>
            <a:off x="838200" y="3505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5" name="Rectangle: Rounded Corners 14">
            <a:extLst>
              <a:ext uri="{FF2B5EF4-FFF2-40B4-BE49-F238E27FC236}">
                <a16:creationId xmlns:a16="http://schemas.microsoft.com/office/drawing/2014/main" id="{65966614-C9B1-48E0-BA5F-2F40132219E8}"/>
              </a:ext>
            </a:extLst>
          </p:cNvPr>
          <p:cNvSpPr/>
          <p:nvPr>
            <p:custDataLst>
              <p:tags r:id="rId15"/>
            </p:custDataLst>
          </p:nvPr>
        </p:nvSpPr>
        <p:spPr>
          <a:xfrm>
            <a:off x="838200" y="4267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
        <p:nvSpPr>
          <p:cNvPr id="16" name="Rectangle: Rounded Corners 15">
            <a:extLst>
              <a:ext uri="{FF2B5EF4-FFF2-40B4-BE49-F238E27FC236}">
                <a16:creationId xmlns:a16="http://schemas.microsoft.com/office/drawing/2014/main" id="{3DBB16F3-29E1-45AA-A725-8C767470A043}"/>
              </a:ext>
            </a:extLst>
          </p:cNvPr>
          <p:cNvSpPr/>
          <p:nvPr>
            <p:custDataLst>
              <p:tags r:id="rId16"/>
            </p:custDataLst>
          </p:nvPr>
        </p:nvSpPr>
        <p:spPr>
          <a:xfrm>
            <a:off x="838200" y="5029200"/>
            <a:ext cx="10515600" cy="635000"/>
          </a:xfrm>
          <a:prstGeom prst="round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wrap="square" tIns="0" bIns="0" rtlCol="0" anchor="ctr" anchorCtr="0"/>
          <a:lstStyle/>
          <a:p>
            <a:pPr algn="l"/>
            <a:endParaRPr lang="en-GB">
              <a:solidFill>
                <a:srgbClr val="000000"/>
              </a:solidFill>
            </a:endParaRPr>
          </a:p>
        </p:txBody>
      </p:sp>
    </p:spTree>
    <p:custDataLst>
      <p:tags r:id="rId1"/>
    </p:custDataLst>
    <p:extLst>
      <p:ext uri="{BB962C8B-B14F-4D97-AF65-F5344CB8AC3E}">
        <p14:creationId xmlns:p14="http://schemas.microsoft.com/office/powerpoint/2010/main" val="24180022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5432C-6EE4-3A48-B260-083AF2E7E36A}"/>
              </a:ext>
            </a:extLst>
          </p:cNvPr>
          <p:cNvSpPr>
            <a:spLocks noGrp="1"/>
          </p:cNvSpPr>
          <p:nvPr>
            <p:ph type="title"/>
            <p:custDataLst>
              <p:tags r:id="rId2"/>
            </p:custDataLst>
          </p:nvPr>
        </p:nvSpPr>
        <p:spPr/>
        <p:txBody>
          <a:bodyPr/>
          <a:lstStyle/>
          <a:p>
            <a:r>
              <a:rPr lang="en-GB"/>
              <a:t>How would you test a web app for accessibility?</a:t>
            </a:r>
            <a:endParaRPr lang="en-FI"/>
          </a:p>
        </p:txBody>
      </p:sp>
      <p:sp>
        <p:nvSpPr>
          <p:cNvPr id="3" name="Content Placeholder 2">
            <a:extLst>
              <a:ext uri="{FF2B5EF4-FFF2-40B4-BE49-F238E27FC236}">
                <a16:creationId xmlns:a16="http://schemas.microsoft.com/office/drawing/2014/main" id="{69BB87DD-025D-AE43-4A03-910135B61E5D}"/>
              </a:ext>
            </a:extLst>
          </p:cNvPr>
          <p:cNvSpPr>
            <a:spLocks noGrp="1"/>
          </p:cNvSpPr>
          <p:nvPr>
            <p:ph sz="quarter" idx="13"/>
            <p:custDataLst>
              <p:tags r:id="rId3"/>
            </p:custDataLst>
          </p:nvPr>
        </p:nvSpPr>
        <p:spPr/>
        <p:txBody>
          <a:bodyPr/>
          <a:lstStyle/>
          <a:p>
            <a:pPr marL="0" indent="0">
              <a:buNone/>
            </a:pPr>
            <a:r>
              <a:rPr lang="en-FI"/>
              <a:t> </a:t>
            </a:r>
            <a:endParaRPr lang="en-FI" dirty="0"/>
          </a:p>
        </p:txBody>
      </p:sp>
      <p:sp>
        <p:nvSpPr>
          <p:cNvPr id="4" name="Rectangle: Rounded Corners 3">
            <a:extLst>
              <a:ext uri="{FF2B5EF4-FFF2-40B4-BE49-F238E27FC236}">
                <a16:creationId xmlns:a16="http://schemas.microsoft.com/office/drawing/2014/main" id="{81C87A0A-84DB-40D0-9959-BF37D1643A4A}"/>
              </a:ext>
            </a:extLst>
          </p:cNvPr>
          <p:cNvSpPr/>
          <p:nvPr>
            <p:custDataLst>
              <p:tags r:id="rId4"/>
            </p:custDataLst>
          </p:nvPr>
        </p:nvSpPr>
        <p:spPr>
          <a:xfrm>
            <a:off x="63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a:t>
            </a:r>
          </a:p>
        </p:txBody>
      </p:sp>
      <p:sp>
        <p:nvSpPr>
          <p:cNvPr id="5" name="Rectangle: Rounded Corners 4">
            <a:extLst>
              <a:ext uri="{FF2B5EF4-FFF2-40B4-BE49-F238E27FC236}">
                <a16:creationId xmlns:a16="http://schemas.microsoft.com/office/drawing/2014/main" id="{09C3E1ED-7988-47E5-8A9F-344DCA458AB9}"/>
              </a:ext>
            </a:extLst>
          </p:cNvPr>
          <p:cNvSpPr/>
          <p:nvPr>
            <p:custDataLst>
              <p:tags r:id="rId5"/>
            </p:custDataLst>
          </p:nvPr>
        </p:nvSpPr>
        <p:spPr>
          <a:xfrm>
            <a:off x="10096500" y="63500"/>
            <a:ext cx="2032000"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vertOverflow="clip" horzOverflow="clip" lIns="0" tIns="0" rIns="0" bIns="0" rtlCol="0" anchor="ctr" anchorCtr="1"/>
          <a:lstStyle/>
          <a:p>
            <a:pPr algn="l"/>
            <a:r>
              <a:rPr lang="en-GB"/>
              <a:t>Results slide</a:t>
            </a:r>
          </a:p>
        </p:txBody>
      </p:sp>
      <p:sp>
        <p:nvSpPr>
          <p:cNvPr id="6" name="Rectangle: Top Corners Snipped 5">
            <a:extLst>
              <a:ext uri="{FF2B5EF4-FFF2-40B4-BE49-F238E27FC236}">
                <a16:creationId xmlns:a16="http://schemas.microsoft.com/office/drawing/2014/main" id="{51A02558-0B9A-468D-BFCB-7E5ECEE5FCC5}"/>
              </a:ext>
            </a:extLst>
          </p:cNvPr>
          <p:cNvSpPr/>
          <p:nvPr>
            <p:custDataLst>
              <p:tags r:id="rId6"/>
            </p:custDataLst>
          </p:nvPr>
        </p:nvSpPr>
        <p:spPr>
          <a:xfrm>
            <a:off x="165100" y="254000"/>
            <a:ext cx="177800" cy="127000"/>
          </a:xfrm>
          <a:prstGeom prst="snip2Same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7" name="Oval 6">
            <a:extLst>
              <a:ext uri="{FF2B5EF4-FFF2-40B4-BE49-F238E27FC236}">
                <a16:creationId xmlns:a16="http://schemas.microsoft.com/office/drawing/2014/main" id="{4D0365F9-AE87-45C7-A445-82B22696BD01}"/>
              </a:ext>
            </a:extLst>
          </p:cNvPr>
          <p:cNvSpPr/>
          <p:nvPr>
            <p:custDataLst>
              <p:tags r:id="rId7"/>
            </p:custDataLst>
          </p:nvPr>
        </p:nvSpPr>
        <p:spPr>
          <a:xfrm>
            <a:off x="190500" y="127000"/>
            <a:ext cx="127000" cy="127000"/>
          </a:xfrm>
          <a:prstGeom prst="ellipse">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p>
        </p:txBody>
      </p:sp>
      <p:sp>
        <p:nvSpPr>
          <p:cNvPr id="8" name="TextBox 7">
            <a:extLst>
              <a:ext uri="{FF2B5EF4-FFF2-40B4-BE49-F238E27FC236}">
                <a16:creationId xmlns:a16="http://schemas.microsoft.com/office/drawing/2014/main" id="{3F8A057F-934C-4C9E-8BE8-85409E729058}"/>
              </a:ext>
            </a:extLst>
          </p:cNvPr>
          <p:cNvSpPr txBox="1"/>
          <p:nvPr>
            <p:custDataLst>
              <p:tags r:id="rId8"/>
            </p:custDataLst>
          </p:nvPr>
        </p:nvSpPr>
        <p:spPr>
          <a:xfrm>
            <a:off x="3429000" y="88900"/>
            <a:ext cx="2413000" cy="381000"/>
          </a:xfrm>
          <a:prstGeom prst="rect">
            <a:avLst/>
          </a:prstGeom>
          <a:noFill/>
        </p:spPr>
        <p:txBody>
          <a:bodyPr vertOverflow="overflow" vert="horz" wrap="square" rtlCol="0" anchor="t">
            <a:spAutoFit/>
          </a:bodyPr>
          <a:lstStyle/>
          <a:p>
            <a:pPr algn="l"/>
            <a:r>
              <a:rPr lang="en-GB"/>
              <a:t>Join at: </a:t>
            </a:r>
            <a:r>
              <a:rPr lang="en-GB" b="1"/>
              <a:t>vevox.app</a:t>
            </a:r>
            <a:endParaRPr lang="en-GB"/>
          </a:p>
        </p:txBody>
      </p:sp>
      <p:sp>
        <p:nvSpPr>
          <p:cNvPr id="9" name="TextBox 8">
            <a:extLst>
              <a:ext uri="{FF2B5EF4-FFF2-40B4-BE49-F238E27FC236}">
                <a16:creationId xmlns:a16="http://schemas.microsoft.com/office/drawing/2014/main" id="{EE928DE3-89BC-446F-A9AE-47C1AFC00031}"/>
              </a:ext>
            </a:extLst>
          </p:cNvPr>
          <p:cNvSpPr txBox="1"/>
          <p:nvPr>
            <p:custDataLst>
              <p:tags r:id="rId9"/>
            </p:custDataLst>
          </p:nvPr>
        </p:nvSpPr>
        <p:spPr>
          <a:xfrm>
            <a:off x="6350000" y="101600"/>
            <a:ext cx="2413000" cy="381000"/>
          </a:xfrm>
          <a:prstGeom prst="rect">
            <a:avLst/>
          </a:prstGeom>
          <a:noFill/>
        </p:spPr>
        <p:txBody>
          <a:bodyPr vertOverflow="overflow" vert="horz" wrap="square" rtlCol="0" anchor="t">
            <a:spAutoFit/>
          </a:bodyPr>
          <a:lstStyle/>
          <a:p>
            <a:pPr algn="l"/>
            <a:r>
              <a:rPr lang="en-GB"/>
              <a:t>ID: </a:t>
            </a:r>
            <a:r>
              <a:rPr lang="en-GB" b="1"/>
              <a:t>XXX-XXX-XXX</a:t>
            </a:r>
            <a:endParaRPr lang="en-GB"/>
          </a:p>
        </p:txBody>
      </p:sp>
      <p:sp>
        <p:nvSpPr>
          <p:cNvPr id="10" name="Rectangle 9">
            <a:extLst>
              <a:ext uri="{FF2B5EF4-FFF2-40B4-BE49-F238E27FC236}">
                <a16:creationId xmlns:a16="http://schemas.microsoft.com/office/drawing/2014/main" id="{B35AF55E-7AA1-40F4-87B9-6F3880275FE5}"/>
              </a:ext>
            </a:extLst>
          </p:cNvPr>
          <p:cNvSpPr/>
          <p:nvPr>
            <p:custDataLst>
              <p:tags r:id="rId10"/>
            </p:custDataLst>
          </p:nvPr>
        </p:nvSpPr>
        <p:spPr>
          <a:xfrm>
            <a:off x="8382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1" name="Rectangle 10">
            <a:extLst>
              <a:ext uri="{FF2B5EF4-FFF2-40B4-BE49-F238E27FC236}">
                <a16:creationId xmlns:a16="http://schemas.microsoft.com/office/drawing/2014/main" id="{9670A2B7-6B36-4BAA-A389-F150A41E2D66}"/>
              </a:ext>
            </a:extLst>
          </p:cNvPr>
          <p:cNvSpPr/>
          <p:nvPr>
            <p:custDataLst>
              <p:tags r:id="rId11"/>
            </p:custDataLst>
          </p:nvPr>
        </p:nvSpPr>
        <p:spPr>
          <a:xfrm>
            <a:off x="34798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2" name="Rectangle 11">
            <a:extLst>
              <a:ext uri="{FF2B5EF4-FFF2-40B4-BE49-F238E27FC236}">
                <a16:creationId xmlns:a16="http://schemas.microsoft.com/office/drawing/2014/main" id="{0A4E46E2-1019-4841-B8F0-71C0D3086D82}"/>
              </a:ext>
            </a:extLst>
          </p:cNvPr>
          <p:cNvSpPr/>
          <p:nvPr>
            <p:custDataLst>
              <p:tags r:id="rId12"/>
            </p:custDataLst>
          </p:nvPr>
        </p:nvSpPr>
        <p:spPr>
          <a:xfrm>
            <a:off x="61214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3" name="Rectangle 12">
            <a:extLst>
              <a:ext uri="{FF2B5EF4-FFF2-40B4-BE49-F238E27FC236}">
                <a16:creationId xmlns:a16="http://schemas.microsoft.com/office/drawing/2014/main" id="{A8D053F2-04D4-4D60-B60F-3788AABEA096}"/>
              </a:ext>
            </a:extLst>
          </p:cNvPr>
          <p:cNvSpPr/>
          <p:nvPr>
            <p:custDataLst>
              <p:tags r:id="rId13"/>
            </p:custDataLst>
          </p:nvPr>
        </p:nvSpPr>
        <p:spPr>
          <a:xfrm>
            <a:off x="8763000" y="17907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4" name="Rectangle 13">
            <a:extLst>
              <a:ext uri="{FF2B5EF4-FFF2-40B4-BE49-F238E27FC236}">
                <a16:creationId xmlns:a16="http://schemas.microsoft.com/office/drawing/2014/main" id="{93FD3B09-608A-44E0-8869-73880C390A6B}"/>
              </a:ext>
            </a:extLst>
          </p:cNvPr>
          <p:cNvSpPr/>
          <p:nvPr>
            <p:custDataLst>
              <p:tags r:id="rId14"/>
            </p:custDataLst>
          </p:nvPr>
        </p:nvSpPr>
        <p:spPr>
          <a:xfrm>
            <a:off x="8382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5" name="Rectangle 14">
            <a:extLst>
              <a:ext uri="{FF2B5EF4-FFF2-40B4-BE49-F238E27FC236}">
                <a16:creationId xmlns:a16="http://schemas.microsoft.com/office/drawing/2014/main" id="{FC41312B-B820-4FE8-8A65-0AD85FFC1062}"/>
              </a:ext>
            </a:extLst>
          </p:cNvPr>
          <p:cNvSpPr/>
          <p:nvPr>
            <p:custDataLst>
              <p:tags r:id="rId15"/>
            </p:custDataLst>
          </p:nvPr>
        </p:nvSpPr>
        <p:spPr>
          <a:xfrm>
            <a:off x="34798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6" name="Rectangle 15">
            <a:extLst>
              <a:ext uri="{FF2B5EF4-FFF2-40B4-BE49-F238E27FC236}">
                <a16:creationId xmlns:a16="http://schemas.microsoft.com/office/drawing/2014/main" id="{A3AD9C91-EDA6-4C7E-BE6C-BDA1F7023198}"/>
              </a:ext>
            </a:extLst>
          </p:cNvPr>
          <p:cNvSpPr/>
          <p:nvPr>
            <p:custDataLst>
              <p:tags r:id="rId16"/>
            </p:custDataLst>
          </p:nvPr>
        </p:nvSpPr>
        <p:spPr>
          <a:xfrm>
            <a:off x="61214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7" name="Rectangle 16">
            <a:extLst>
              <a:ext uri="{FF2B5EF4-FFF2-40B4-BE49-F238E27FC236}">
                <a16:creationId xmlns:a16="http://schemas.microsoft.com/office/drawing/2014/main" id="{D9C10E2E-4CEF-4DC8-80AC-0E4AD4FF0EAA}"/>
              </a:ext>
            </a:extLst>
          </p:cNvPr>
          <p:cNvSpPr/>
          <p:nvPr>
            <p:custDataLst>
              <p:tags r:id="rId17"/>
            </p:custDataLst>
          </p:nvPr>
        </p:nvSpPr>
        <p:spPr>
          <a:xfrm>
            <a:off x="8763000" y="29210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8" name="Rectangle 17">
            <a:extLst>
              <a:ext uri="{FF2B5EF4-FFF2-40B4-BE49-F238E27FC236}">
                <a16:creationId xmlns:a16="http://schemas.microsoft.com/office/drawing/2014/main" id="{53E167A9-5310-4A87-BDAE-605AF8C2CA4B}"/>
              </a:ext>
            </a:extLst>
          </p:cNvPr>
          <p:cNvSpPr/>
          <p:nvPr>
            <p:custDataLst>
              <p:tags r:id="rId18"/>
            </p:custDataLst>
          </p:nvPr>
        </p:nvSpPr>
        <p:spPr>
          <a:xfrm>
            <a:off x="8382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19" name="Rectangle 18">
            <a:extLst>
              <a:ext uri="{FF2B5EF4-FFF2-40B4-BE49-F238E27FC236}">
                <a16:creationId xmlns:a16="http://schemas.microsoft.com/office/drawing/2014/main" id="{9902B3EC-B2BE-4264-9470-06CEC6B22C2B}"/>
              </a:ext>
            </a:extLst>
          </p:cNvPr>
          <p:cNvSpPr/>
          <p:nvPr>
            <p:custDataLst>
              <p:tags r:id="rId19"/>
            </p:custDataLst>
          </p:nvPr>
        </p:nvSpPr>
        <p:spPr>
          <a:xfrm>
            <a:off x="34798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0" name="Rectangle 19">
            <a:extLst>
              <a:ext uri="{FF2B5EF4-FFF2-40B4-BE49-F238E27FC236}">
                <a16:creationId xmlns:a16="http://schemas.microsoft.com/office/drawing/2014/main" id="{15ACACB1-50F8-4991-B4C1-B846435F84AC}"/>
              </a:ext>
            </a:extLst>
          </p:cNvPr>
          <p:cNvSpPr/>
          <p:nvPr>
            <p:custDataLst>
              <p:tags r:id="rId20"/>
            </p:custDataLst>
          </p:nvPr>
        </p:nvSpPr>
        <p:spPr>
          <a:xfrm>
            <a:off x="61214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1" name="Rectangle 20">
            <a:extLst>
              <a:ext uri="{FF2B5EF4-FFF2-40B4-BE49-F238E27FC236}">
                <a16:creationId xmlns:a16="http://schemas.microsoft.com/office/drawing/2014/main" id="{5767A8D6-184E-4CC5-9DC5-C38C77CC0FFE}"/>
              </a:ext>
            </a:extLst>
          </p:cNvPr>
          <p:cNvSpPr/>
          <p:nvPr>
            <p:custDataLst>
              <p:tags r:id="rId21"/>
            </p:custDataLst>
          </p:nvPr>
        </p:nvSpPr>
        <p:spPr>
          <a:xfrm>
            <a:off x="8763000" y="40386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2" name="Rectangle 21">
            <a:extLst>
              <a:ext uri="{FF2B5EF4-FFF2-40B4-BE49-F238E27FC236}">
                <a16:creationId xmlns:a16="http://schemas.microsoft.com/office/drawing/2014/main" id="{9F1C93DB-2C25-44D5-85E2-6B3674EABD27}"/>
              </a:ext>
            </a:extLst>
          </p:cNvPr>
          <p:cNvSpPr/>
          <p:nvPr>
            <p:custDataLst>
              <p:tags r:id="rId22"/>
            </p:custDataLst>
          </p:nvPr>
        </p:nvSpPr>
        <p:spPr>
          <a:xfrm>
            <a:off x="8382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3" name="Rectangle 22">
            <a:extLst>
              <a:ext uri="{FF2B5EF4-FFF2-40B4-BE49-F238E27FC236}">
                <a16:creationId xmlns:a16="http://schemas.microsoft.com/office/drawing/2014/main" id="{700EAF2D-514B-4DF0-A94A-75D9E994915D}"/>
              </a:ext>
            </a:extLst>
          </p:cNvPr>
          <p:cNvSpPr/>
          <p:nvPr>
            <p:custDataLst>
              <p:tags r:id="rId23"/>
            </p:custDataLst>
          </p:nvPr>
        </p:nvSpPr>
        <p:spPr>
          <a:xfrm>
            <a:off x="34798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4" name="Rectangle 23">
            <a:extLst>
              <a:ext uri="{FF2B5EF4-FFF2-40B4-BE49-F238E27FC236}">
                <a16:creationId xmlns:a16="http://schemas.microsoft.com/office/drawing/2014/main" id="{9591837C-27D6-4C10-A844-24B4274E8BFF}"/>
              </a:ext>
            </a:extLst>
          </p:cNvPr>
          <p:cNvSpPr/>
          <p:nvPr>
            <p:custDataLst>
              <p:tags r:id="rId24"/>
            </p:custDataLst>
          </p:nvPr>
        </p:nvSpPr>
        <p:spPr>
          <a:xfrm>
            <a:off x="61214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5" name="Rectangle 24">
            <a:extLst>
              <a:ext uri="{FF2B5EF4-FFF2-40B4-BE49-F238E27FC236}">
                <a16:creationId xmlns:a16="http://schemas.microsoft.com/office/drawing/2014/main" id="{A4F6894C-122A-4BA8-B132-55487862138F}"/>
              </a:ext>
            </a:extLst>
          </p:cNvPr>
          <p:cNvSpPr/>
          <p:nvPr>
            <p:custDataLst>
              <p:tags r:id="rId25"/>
            </p:custDataLst>
          </p:nvPr>
        </p:nvSpPr>
        <p:spPr>
          <a:xfrm>
            <a:off x="8763000" y="5156200"/>
            <a:ext cx="2578100" cy="1054100"/>
          </a:xfrm>
          <a:prstGeom prst="rect">
            <a:avLst/>
          </a:prstGeom>
          <a:solidFill>
            <a:srgbClr val="FFFFFF">
              <a:alpha val="50000"/>
            </a:srgbClr>
          </a:solidFill>
          <a:ln w="25400" cap="flat" cmpd="sng" algn="ctr">
            <a:solidFill>
              <a:srgbClr val="24226F">
                <a:shade val="15000"/>
              </a:srgbClr>
            </a:solidFill>
            <a:prstDash val="solid"/>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t"/>
          <a:lstStyle/>
          <a:p>
            <a:pPr algn="l"/>
            <a:endParaRPr lang="en-GB">
              <a:solidFill>
                <a:srgbClr val="000000"/>
              </a:solidFill>
            </a:endParaRPr>
          </a:p>
        </p:txBody>
      </p:sp>
      <p:sp>
        <p:nvSpPr>
          <p:cNvPr id="26" name="Rectangle 25">
            <a:extLst>
              <a:ext uri="{FF2B5EF4-FFF2-40B4-BE49-F238E27FC236}">
                <a16:creationId xmlns:a16="http://schemas.microsoft.com/office/drawing/2014/main" id="{4A683B25-6E32-4BBF-9B96-94872C6588E5}"/>
              </a:ext>
            </a:extLst>
          </p:cNvPr>
          <p:cNvSpPr/>
          <p:nvPr>
            <p:custDataLst>
              <p:tags r:id="rId26"/>
            </p:custDataLst>
          </p:nvPr>
        </p:nvSpPr>
        <p:spPr>
          <a:xfrm>
            <a:off x="0" y="5486400"/>
            <a:ext cx="12192000" cy="1219200"/>
          </a:xfrm>
          <a:prstGeom prst="rect">
            <a:avLst/>
          </a:prstGeom>
          <a:solidFill>
            <a:srgbClr val="666666">
              <a:alpha val="40000"/>
            </a:srgbClr>
          </a:solidFill>
          <a:ln w="12700" cap="flat" cmpd="sng" algn="ctr">
            <a:solidFill>
              <a:srgbClr val="808080">
                <a:alpha val="40000"/>
              </a:srgbClr>
            </a:solidFill>
            <a:prstDash val="dash"/>
            <a:miter lim="800000"/>
          </a:ln>
        </p:spPr>
        <p:style>
          <a:lnRef idx="2">
            <a:schemeClr val="accent1">
              <a:shade val="15000"/>
            </a:schemeClr>
          </a:lnRef>
          <a:fillRef idx="1">
            <a:schemeClr val="accent1"/>
          </a:fillRef>
          <a:effectRef idx="0">
            <a:schemeClr val="accent1"/>
          </a:effectRef>
          <a:fontRef idx="minor">
            <a:schemeClr val="lt1"/>
          </a:fontRef>
        </p:style>
        <p:txBody>
          <a:bodyPr vertOverflow="clip" horzOverflow="clip" rtlCol="0" anchor="ctr" anchorCtr="1"/>
          <a:lstStyle/>
          <a:p>
            <a:pPr algn="l"/>
            <a:r>
              <a:rPr lang="en-GB" sz="8000">
                <a:solidFill>
                  <a:srgbClr val="FFFFFF"/>
                </a:solidFill>
              </a:rPr>
              <a:t>RESULTS SLIDE</a:t>
            </a:r>
          </a:p>
        </p:txBody>
      </p:sp>
    </p:spTree>
    <p:custDataLst>
      <p:tags r:id="rId1"/>
    </p:custDataLst>
    <p:extLst>
      <p:ext uri="{BB962C8B-B14F-4D97-AF65-F5344CB8AC3E}">
        <p14:creationId xmlns:p14="http://schemas.microsoft.com/office/powerpoint/2010/main" val="34649817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4367C-8F45-26DF-DF10-21CF0EECE9CE}"/>
              </a:ext>
            </a:extLst>
          </p:cNvPr>
          <p:cNvSpPr>
            <a:spLocks noGrp="1"/>
          </p:cNvSpPr>
          <p:nvPr>
            <p:ph type="title"/>
          </p:nvPr>
        </p:nvSpPr>
        <p:spPr/>
        <p:txBody>
          <a:bodyPr/>
          <a:lstStyle/>
          <a:p>
            <a:r>
              <a:rPr lang="en-GB" dirty="0"/>
              <a:t>Testing web apps for accessibility</a:t>
            </a:r>
          </a:p>
        </p:txBody>
      </p:sp>
      <p:sp>
        <p:nvSpPr>
          <p:cNvPr id="3" name="Content Placeholder 2">
            <a:extLst>
              <a:ext uri="{FF2B5EF4-FFF2-40B4-BE49-F238E27FC236}">
                <a16:creationId xmlns:a16="http://schemas.microsoft.com/office/drawing/2014/main" id="{D4607364-DF61-D751-5C55-7D2069D7CDE8}"/>
              </a:ext>
            </a:extLst>
          </p:cNvPr>
          <p:cNvSpPr>
            <a:spLocks noGrp="1"/>
          </p:cNvSpPr>
          <p:nvPr>
            <p:ph idx="1"/>
          </p:nvPr>
        </p:nvSpPr>
        <p:spPr/>
        <p:txBody>
          <a:bodyPr/>
          <a:lstStyle/>
          <a:p>
            <a:r>
              <a:rPr lang="en-GB" dirty="0"/>
              <a:t>Use a checklist</a:t>
            </a:r>
          </a:p>
          <a:p>
            <a:pPr lvl="1"/>
            <a:r>
              <a:rPr lang="en-GB" dirty="0">
                <a:hlinkClick r:id="rId2"/>
              </a:rPr>
              <a:t>https://webaim.org/standards/wcag/checklist</a:t>
            </a:r>
            <a:endParaRPr lang="en-GB" dirty="0"/>
          </a:p>
          <a:p>
            <a:pPr lvl="1"/>
            <a:r>
              <a:rPr lang="en-GB" dirty="0">
                <a:hlinkClick r:id="rId3"/>
              </a:rPr>
              <a:t>https://www.digitala11y.com/wcag-checklist/</a:t>
            </a:r>
            <a:endParaRPr lang="en-GB" dirty="0"/>
          </a:p>
          <a:p>
            <a:r>
              <a:rPr lang="en-GB" dirty="0"/>
              <a:t>Do a no-mouse navigation</a:t>
            </a:r>
          </a:p>
          <a:p>
            <a:pPr lvl="1"/>
            <a:r>
              <a:rPr lang="en-GB" dirty="0"/>
              <a:t>Check that all functionality is accessible via keyboard</a:t>
            </a:r>
          </a:p>
          <a:p>
            <a:r>
              <a:rPr lang="en-GB" dirty="0"/>
              <a:t>Explore the page with a screen-reader</a:t>
            </a:r>
          </a:p>
          <a:p>
            <a:pPr lvl="1"/>
            <a:r>
              <a:rPr lang="en-GB" dirty="0"/>
              <a:t>Only useful if you put the time in to learning how to use a screen reader correctly</a:t>
            </a:r>
          </a:p>
        </p:txBody>
      </p:sp>
      <p:sp>
        <p:nvSpPr>
          <p:cNvPr id="4" name="Footer Placeholder 3">
            <a:extLst>
              <a:ext uri="{FF2B5EF4-FFF2-40B4-BE49-F238E27FC236}">
                <a16:creationId xmlns:a16="http://schemas.microsoft.com/office/drawing/2014/main" id="{422602FC-3F9C-0554-9343-7EF72BD16DE3}"/>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520EAB41-547B-BB7F-073D-CEC62CAC724C}"/>
              </a:ext>
            </a:extLst>
          </p:cNvPr>
          <p:cNvSpPr>
            <a:spLocks noGrp="1"/>
          </p:cNvSpPr>
          <p:nvPr>
            <p:ph type="sldNum" sz="quarter" idx="12"/>
          </p:nvPr>
        </p:nvSpPr>
        <p:spPr/>
        <p:txBody>
          <a:bodyPr/>
          <a:lstStyle/>
          <a:p>
            <a:fld id="{9B760F7B-44E8-4480-8E98-A0350AC505B4}" type="slidenum">
              <a:rPr lang="en-GB" smtClean="0"/>
              <a:t>98</a:t>
            </a:fld>
            <a:endParaRPr lang="en-GB"/>
          </a:p>
        </p:txBody>
      </p:sp>
    </p:spTree>
    <p:extLst>
      <p:ext uri="{BB962C8B-B14F-4D97-AF65-F5344CB8AC3E}">
        <p14:creationId xmlns:p14="http://schemas.microsoft.com/office/powerpoint/2010/main" val="3260895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C3A41-CE82-A773-90AA-AE0D71CC950E}"/>
              </a:ext>
            </a:extLst>
          </p:cNvPr>
          <p:cNvSpPr>
            <a:spLocks noGrp="1"/>
          </p:cNvSpPr>
          <p:nvPr>
            <p:ph type="title"/>
          </p:nvPr>
        </p:nvSpPr>
        <p:spPr/>
        <p:txBody>
          <a:bodyPr/>
          <a:lstStyle/>
          <a:p>
            <a:r>
              <a:rPr lang="en-GB" dirty="0"/>
              <a:t>Testing tools</a:t>
            </a:r>
          </a:p>
        </p:txBody>
      </p:sp>
      <p:sp>
        <p:nvSpPr>
          <p:cNvPr id="3" name="Content Placeholder 2">
            <a:extLst>
              <a:ext uri="{FF2B5EF4-FFF2-40B4-BE49-F238E27FC236}">
                <a16:creationId xmlns:a16="http://schemas.microsoft.com/office/drawing/2014/main" id="{F2D92AED-BCAD-0C19-91A6-F06A1C084B1B}"/>
              </a:ext>
            </a:extLst>
          </p:cNvPr>
          <p:cNvSpPr>
            <a:spLocks noGrp="1"/>
          </p:cNvSpPr>
          <p:nvPr>
            <p:ph idx="1"/>
          </p:nvPr>
        </p:nvSpPr>
        <p:spPr/>
        <p:txBody>
          <a:bodyPr>
            <a:normAutofit lnSpcReduction="10000"/>
          </a:bodyPr>
          <a:lstStyle/>
          <a:p>
            <a:r>
              <a:rPr lang="en-GB" dirty="0"/>
              <a:t>Web accessibility tools:</a:t>
            </a:r>
          </a:p>
          <a:p>
            <a:pPr lvl="1"/>
            <a:r>
              <a:rPr lang="en-GB" dirty="0"/>
              <a:t>WAVE: </a:t>
            </a:r>
            <a:r>
              <a:rPr lang="en-GB" dirty="0">
                <a:hlinkClick r:id="rId2"/>
              </a:rPr>
              <a:t>https://wave.webaim.org/</a:t>
            </a:r>
            <a:r>
              <a:rPr lang="en-GB" dirty="0"/>
              <a:t> </a:t>
            </a:r>
          </a:p>
          <a:p>
            <a:pPr lvl="1"/>
            <a:r>
              <a:rPr lang="en-GB" dirty="0"/>
              <a:t>Example 1: (really good example) </a:t>
            </a:r>
            <a:r>
              <a:rPr lang="en-GB" dirty="0">
                <a:hlinkClick r:id="rId3"/>
              </a:rPr>
              <a:t>https://wave.webaim.org/report#/https://www.gov.uk/guidance/accessibility-monitoring-how-we-test</a:t>
            </a:r>
            <a:r>
              <a:rPr lang="en-GB" dirty="0"/>
              <a:t> </a:t>
            </a:r>
          </a:p>
          <a:p>
            <a:pPr lvl="1"/>
            <a:r>
              <a:rPr lang="en-GB" dirty="0"/>
              <a:t>Example 2: (some issues) </a:t>
            </a:r>
            <a:r>
              <a:rPr lang="en-GB" dirty="0">
                <a:hlinkClick r:id="rId4"/>
              </a:rPr>
              <a:t>https://murphyqm.github.io/foss4g-uk-2025/</a:t>
            </a:r>
            <a:r>
              <a:rPr lang="en-GB" dirty="0"/>
              <a:t> </a:t>
            </a:r>
          </a:p>
          <a:p>
            <a:r>
              <a:rPr lang="en-GB" dirty="0"/>
              <a:t>Exercise: try to find all the issues with this page</a:t>
            </a:r>
          </a:p>
          <a:p>
            <a:pPr lvl="1"/>
            <a:r>
              <a:rPr lang="en-GB" dirty="0"/>
              <a:t>Do you manage to find anything that the automated testing missed?</a:t>
            </a:r>
          </a:p>
          <a:p>
            <a:pPr lvl="1"/>
            <a:r>
              <a:rPr lang="en-GB" dirty="0">
                <a:hlinkClick r:id="rId5"/>
              </a:rPr>
              <a:t>https://murphyqm.github.io/foss4g-uk-2025/accessibility/html/bad-design.html</a:t>
            </a:r>
            <a:r>
              <a:rPr lang="en-GB" dirty="0"/>
              <a:t> </a:t>
            </a:r>
          </a:p>
          <a:p>
            <a:pPr lvl="1"/>
            <a:r>
              <a:rPr lang="en-GB" dirty="0">
                <a:hlinkClick r:id="rId6"/>
              </a:rPr>
              <a:t>https://wave.webaim.org/report#/https://murphyqm.github.io/foss4g-uk-2025/accessibility/html/bad-design.html</a:t>
            </a:r>
            <a:r>
              <a:rPr lang="en-GB" dirty="0"/>
              <a:t> </a:t>
            </a:r>
          </a:p>
        </p:txBody>
      </p:sp>
      <p:sp>
        <p:nvSpPr>
          <p:cNvPr id="4" name="Footer Placeholder 3">
            <a:extLst>
              <a:ext uri="{FF2B5EF4-FFF2-40B4-BE49-F238E27FC236}">
                <a16:creationId xmlns:a16="http://schemas.microsoft.com/office/drawing/2014/main" id="{05986225-AF05-2F6B-2E30-1536F8E600EF}"/>
              </a:ext>
            </a:extLst>
          </p:cNvPr>
          <p:cNvSpPr>
            <a:spLocks noGrp="1"/>
          </p:cNvSpPr>
          <p:nvPr>
            <p:ph type="ftr" sz="quarter" idx="11"/>
          </p:nvPr>
        </p:nvSpPr>
        <p:spPr/>
        <p:txBody>
          <a:bodyPr/>
          <a:lstStyle/>
          <a:p>
            <a:r>
              <a:rPr lang="en-GB"/>
              <a:t>Web Accessibility 101</a:t>
            </a:r>
          </a:p>
        </p:txBody>
      </p:sp>
      <p:sp>
        <p:nvSpPr>
          <p:cNvPr id="5" name="Slide Number Placeholder 4">
            <a:extLst>
              <a:ext uri="{FF2B5EF4-FFF2-40B4-BE49-F238E27FC236}">
                <a16:creationId xmlns:a16="http://schemas.microsoft.com/office/drawing/2014/main" id="{C71482A1-4877-C2B4-6C89-AA104645F3FA}"/>
              </a:ext>
            </a:extLst>
          </p:cNvPr>
          <p:cNvSpPr>
            <a:spLocks noGrp="1"/>
          </p:cNvSpPr>
          <p:nvPr>
            <p:ph type="sldNum" sz="quarter" idx="12"/>
          </p:nvPr>
        </p:nvSpPr>
        <p:spPr/>
        <p:txBody>
          <a:bodyPr/>
          <a:lstStyle/>
          <a:p>
            <a:fld id="{9B760F7B-44E8-4480-8E98-A0350AC505B4}" type="slidenum">
              <a:rPr lang="en-GB" smtClean="0"/>
              <a:t>99</a:t>
            </a:fld>
            <a:endParaRPr lang="en-GB"/>
          </a:p>
        </p:txBody>
      </p:sp>
    </p:spTree>
    <p:extLst>
      <p:ext uri="{BB962C8B-B14F-4D97-AF65-F5344CB8AC3E}">
        <p14:creationId xmlns:p14="http://schemas.microsoft.com/office/powerpoint/2010/main" val="6258828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VEVOX.INSTRUCTIONS" val="176296390"/>
</p:tagLst>
</file>

<file path=ppt/tags/tag10.xml><?xml version="1.0" encoding="utf-8"?>
<p:tagLst xmlns:a="http://schemas.openxmlformats.org/drawingml/2006/main" xmlns:r="http://schemas.openxmlformats.org/officeDocument/2006/relationships" xmlns:p="http://schemas.openxmlformats.org/presentationml/2006/main">
  <p:tag name="VEVOX.QRDOT" val="(5,0)"/>
</p:tagLst>
</file>

<file path=ppt/tags/tag100.xml><?xml version="1.0" encoding="utf-8"?>
<p:tagLst xmlns:a="http://schemas.openxmlformats.org/drawingml/2006/main" xmlns:r="http://schemas.openxmlformats.org/officeDocument/2006/relationships" xmlns:p="http://schemas.openxmlformats.org/presentationml/2006/main">
  <p:tag name="VEVOX.QRDOT" val="(1,6)"/>
</p:tagLst>
</file>

<file path=ppt/tags/tag1000.xml><?xml version="1.0" encoding="utf-8"?>
<p:tagLst xmlns:a="http://schemas.openxmlformats.org/drawingml/2006/main" xmlns:r="http://schemas.openxmlformats.org/officeDocument/2006/relationships" xmlns:p="http://schemas.openxmlformats.org/presentationml/2006/main">
  <p:tag name="VEVOX.QRDOT" val="(26,0)"/>
</p:tagLst>
</file>

<file path=ppt/tags/tag1001.xml><?xml version="1.0" encoding="utf-8"?>
<p:tagLst xmlns:a="http://schemas.openxmlformats.org/drawingml/2006/main" xmlns:r="http://schemas.openxmlformats.org/officeDocument/2006/relationships" xmlns:p="http://schemas.openxmlformats.org/presentationml/2006/main">
  <p:tag name="VEVOX.QRDOT" val="(27,0)"/>
</p:tagLst>
</file>

<file path=ppt/tags/tag1002.xml><?xml version="1.0" encoding="utf-8"?>
<p:tagLst xmlns:a="http://schemas.openxmlformats.org/drawingml/2006/main" xmlns:r="http://schemas.openxmlformats.org/officeDocument/2006/relationships" xmlns:p="http://schemas.openxmlformats.org/presentationml/2006/main">
  <p:tag name="VEVOX.QRDOT" val="(28,0)"/>
</p:tagLst>
</file>

<file path=ppt/tags/tag1003.xml><?xml version="1.0" encoding="utf-8"?>
<p:tagLst xmlns:a="http://schemas.openxmlformats.org/drawingml/2006/main" xmlns:r="http://schemas.openxmlformats.org/officeDocument/2006/relationships" xmlns:p="http://schemas.openxmlformats.org/presentationml/2006/main">
  <p:tag name="VEVOX.QRDOT" val="(29,0)"/>
</p:tagLst>
</file>

<file path=ppt/tags/tag1004.xml><?xml version="1.0" encoding="utf-8"?>
<p:tagLst xmlns:a="http://schemas.openxmlformats.org/drawingml/2006/main" xmlns:r="http://schemas.openxmlformats.org/officeDocument/2006/relationships" xmlns:p="http://schemas.openxmlformats.org/presentationml/2006/main">
  <p:tag name="VEVOX.QRDOT" val="(1,1)"/>
</p:tagLst>
</file>

<file path=ppt/tags/tag1005.xml><?xml version="1.0" encoding="utf-8"?>
<p:tagLst xmlns:a="http://schemas.openxmlformats.org/drawingml/2006/main" xmlns:r="http://schemas.openxmlformats.org/officeDocument/2006/relationships" xmlns:p="http://schemas.openxmlformats.org/presentationml/2006/main">
  <p:tag name="VEVOX.QRDOT" val="(7,1)"/>
</p:tagLst>
</file>

<file path=ppt/tags/tag1006.xml><?xml version="1.0" encoding="utf-8"?>
<p:tagLst xmlns:a="http://schemas.openxmlformats.org/drawingml/2006/main" xmlns:r="http://schemas.openxmlformats.org/officeDocument/2006/relationships" xmlns:p="http://schemas.openxmlformats.org/presentationml/2006/main">
  <p:tag name="VEVOX.QRDOT" val="(10,1)"/>
</p:tagLst>
</file>

<file path=ppt/tags/tag1007.xml><?xml version="1.0" encoding="utf-8"?>
<p:tagLst xmlns:a="http://schemas.openxmlformats.org/drawingml/2006/main" xmlns:r="http://schemas.openxmlformats.org/officeDocument/2006/relationships" xmlns:p="http://schemas.openxmlformats.org/presentationml/2006/main">
  <p:tag name="VEVOX.QRDOT" val="(11,1)"/>
</p:tagLst>
</file>

<file path=ppt/tags/tag1008.xml><?xml version="1.0" encoding="utf-8"?>
<p:tagLst xmlns:a="http://schemas.openxmlformats.org/drawingml/2006/main" xmlns:r="http://schemas.openxmlformats.org/officeDocument/2006/relationships" xmlns:p="http://schemas.openxmlformats.org/presentationml/2006/main">
  <p:tag name="VEVOX.QRDOT" val="(17,1)"/>
</p:tagLst>
</file>

<file path=ppt/tags/tag1009.xml><?xml version="1.0" encoding="utf-8"?>
<p:tagLst xmlns:a="http://schemas.openxmlformats.org/drawingml/2006/main" xmlns:r="http://schemas.openxmlformats.org/officeDocument/2006/relationships" xmlns:p="http://schemas.openxmlformats.org/presentationml/2006/main">
  <p:tag name="VEVOX.QRDOT" val="(19,1)"/>
</p:tagLst>
</file>

<file path=ppt/tags/tag101.xml><?xml version="1.0" encoding="utf-8"?>
<p:tagLst xmlns:a="http://schemas.openxmlformats.org/drawingml/2006/main" xmlns:r="http://schemas.openxmlformats.org/officeDocument/2006/relationships" xmlns:p="http://schemas.openxmlformats.org/presentationml/2006/main">
  <p:tag name="VEVOX.QRDOT" val="(2,6)"/>
</p:tagLst>
</file>

<file path=ppt/tags/tag1010.xml><?xml version="1.0" encoding="utf-8"?>
<p:tagLst xmlns:a="http://schemas.openxmlformats.org/drawingml/2006/main" xmlns:r="http://schemas.openxmlformats.org/officeDocument/2006/relationships" xmlns:p="http://schemas.openxmlformats.org/presentationml/2006/main">
  <p:tag name="VEVOX.QRDOT" val="(20,1)"/>
</p:tagLst>
</file>

<file path=ppt/tags/tag1011.xml><?xml version="1.0" encoding="utf-8"?>
<p:tagLst xmlns:a="http://schemas.openxmlformats.org/drawingml/2006/main" xmlns:r="http://schemas.openxmlformats.org/officeDocument/2006/relationships" xmlns:p="http://schemas.openxmlformats.org/presentationml/2006/main">
  <p:tag name="VEVOX.QRDOT" val="(23,1)"/>
</p:tagLst>
</file>

<file path=ppt/tags/tag1012.xml><?xml version="1.0" encoding="utf-8"?>
<p:tagLst xmlns:a="http://schemas.openxmlformats.org/drawingml/2006/main" xmlns:r="http://schemas.openxmlformats.org/officeDocument/2006/relationships" xmlns:p="http://schemas.openxmlformats.org/presentationml/2006/main">
  <p:tag name="VEVOX.QRDOT" val="(29,1)"/>
</p:tagLst>
</file>

<file path=ppt/tags/tag1013.xml><?xml version="1.0" encoding="utf-8"?>
<p:tagLst xmlns:a="http://schemas.openxmlformats.org/drawingml/2006/main" xmlns:r="http://schemas.openxmlformats.org/officeDocument/2006/relationships" xmlns:p="http://schemas.openxmlformats.org/presentationml/2006/main">
  <p:tag name="VEVOX.QRDOT" val="(1,2)"/>
</p:tagLst>
</file>

<file path=ppt/tags/tag1014.xml><?xml version="1.0" encoding="utf-8"?>
<p:tagLst xmlns:a="http://schemas.openxmlformats.org/drawingml/2006/main" xmlns:r="http://schemas.openxmlformats.org/officeDocument/2006/relationships" xmlns:p="http://schemas.openxmlformats.org/presentationml/2006/main">
  <p:tag name="VEVOX.QRDOT" val="(3,2)"/>
</p:tagLst>
</file>

<file path=ppt/tags/tag1015.xml><?xml version="1.0" encoding="utf-8"?>
<p:tagLst xmlns:a="http://schemas.openxmlformats.org/drawingml/2006/main" xmlns:r="http://schemas.openxmlformats.org/officeDocument/2006/relationships" xmlns:p="http://schemas.openxmlformats.org/presentationml/2006/main">
  <p:tag name="VEVOX.QRDOT" val="(4,2)"/>
</p:tagLst>
</file>

<file path=ppt/tags/tag1016.xml><?xml version="1.0" encoding="utf-8"?>
<p:tagLst xmlns:a="http://schemas.openxmlformats.org/drawingml/2006/main" xmlns:r="http://schemas.openxmlformats.org/officeDocument/2006/relationships" xmlns:p="http://schemas.openxmlformats.org/presentationml/2006/main">
  <p:tag name="VEVOX.QRDOT" val="(5,2)"/>
</p:tagLst>
</file>

<file path=ppt/tags/tag1017.xml><?xml version="1.0" encoding="utf-8"?>
<p:tagLst xmlns:a="http://schemas.openxmlformats.org/drawingml/2006/main" xmlns:r="http://schemas.openxmlformats.org/officeDocument/2006/relationships" xmlns:p="http://schemas.openxmlformats.org/presentationml/2006/main">
  <p:tag name="VEVOX.QRDOT" val="(7,2)"/>
</p:tagLst>
</file>

<file path=ppt/tags/tag1018.xml><?xml version="1.0" encoding="utf-8"?>
<p:tagLst xmlns:a="http://schemas.openxmlformats.org/drawingml/2006/main" xmlns:r="http://schemas.openxmlformats.org/officeDocument/2006/relationships" xmlns:p="http://schemas.openxmlformats.org/presentationml/2006/main">
  <p:tag name="VEVOX.QRDOT" val="(11,2)"/>
</p:tagLst>
</file>

<file path=ppt/tags/tag1019.xml><?xml version="1.0" encoding="utf-8"?>
<p:tagLst xmlns:a="http://schemas.openxmlformats.org/drawingml/2006/main" xmlns:r="http://schemas.openxmlformats.org/officeDocument/2006/relationships" xmlns:p="http://schemas.openxmlformats.org/presentationml/2006/main">
  <p:tag name="VEVOX.QRDOT" val="(12,2)"/>
</p:tagLst>
</file>

<file path=ppt/tags/tag102.xml><?xml version="1.0" encoding="utf-8"?>
<p:tagLst xmlns:a="http://schemas.openxmlformats.org/drawingml/2006/main" xmlns:r="http://schemas.openxmlformats.org/officeDocument/2006/relationships" xmlns:p="http://schemas.openxmlformats.org/presentationml/2006/main">
  <p:tag name="VEVOX.QRDOT" val="(3,6)"/>
</p:tagLst>
</file>

<file path=ppt/tags/tag1020.xml><?xml version="1.0" encoding="utf-8"?>
<p:tagLst xmlns:a="http://schemas.openxmlformats.org/drawingml/2006/main" xmlns:r="http://schemas.openxmlformats.org/officeDocument/2006/relationships" xmlns:p="http://schemas.openxmlformats.org/presentationml/2006/main">
  <p:tag name="VEVOX.QRDOT" val="(13,2)"/>
</p:tagLst>
</file>

<file path=ppt/tags/tag1021.xml><?xml version="1.0" encoding="utf-8"?>
<p:tagLst xmlns:a="http://schemas.openxmlformats.org/drawingml/2006/main" xmlns:r="http://schemas.openxmlformats.org/officeDocument/2006/relationships" xmlns:p="http://schemas.openxmlformats.org/presentationml/2006/main">
  <p:tag name="VEVOX.QRDOT" val="(14,2)"/>
</p:tagLst>
</file>

<file path=ppt/tags/tag1022.xml><?xml version="1.0" encoding="utf-8"?>
<p:tagLst xmlns:a="http://schemas.openxmlformats.org/drawingml/2006/main" xmlns:r="http://schemas.openxmlformats.org/officeDocument/2006/relationships" xmlns:p="http://schemas.openxmlformats.org/presentationml/2006/main">
  <p:tag name="VEVOX.QRDOT" val="(16,2)"/>
</p:tagLst>
</file>

<file path=ppt/tags/tag1023.xml><?xml version="1.0" encoding="utf-8"?>
<p:tagLst xmlns:a="http://schemas.openxmlformats.org/drawingml/2006/main" xmlns:r="http://schemas.openxmlformats.org/officeDocument/2006/relationships" xmlns:p="http://schemas.openxmlformats.org/presentationml/2006/main">
  <p:tag name="VEVOX.QRDOT" val="(17,2)"/>
</p:tagLst>
</file>

<file path=ppt/tags/tag1024.xml><?xml version="1.0" encoding="utf-8"?>
<p:tagLst xmlns:a="http://schemas.openxmlformats.org/drawingml/2006/main" xmlns:r="http://schemas.openxmlformats.org/officeDocument/2006/relationships" xmlns:p="http://schemas.openxmlformats.org/presentationml/2006/main">
  <p:tag name="VEVOX.QRDOT" val="(18,2)"/>
</p:tagLst>
</file>

<file path=ppt/tags/tag1025.xml><?xml version="1.0" encoding="utf-8"?>
<p:tagLst xmlns:a="http://schemas.openxmlformats.org/drawingml/2006/main" xmlns:r="http://schemas.openxmlformats.org/officeDocument/2006/relationships" xmlns:p="http://schemas.openxmlformats.org/presentationml/2006/main">
  <p:tag name="VEVOX.QRDOT" val="(20,2)"/>
</p:tagLst>
</file>

<file path=ppt/tags/tag1026.xml><?xml version="1.0" encoding="utf-8"?>
<p:tagLst xmlns:a="http://schemas.openxmlformats.org/drawingml/2006/main" xmlns:r="http://schemas.openxmlformats.org/officeDocument/2006/relationships" xmlns:p="http://schemas.openxmlformats.org/presentationml/2006/main">
  <p:tag name="VEVOX.QRDOT" val="(21,2)"/>
</p:tagLst>
</file>

<file path=ppt/tags/tag1027.xml><?xml version="1.0" encoding="utf-8"?>
<p:tagLst xmlns:a="http://schemas.openxmlformats.org/drawingml/2006/main" xmlns:r="http://schemas.openxmlformats.org/officeDocument/2006/relationships" xmlns:p="http://schemas.openxmlformats.org/presentationml/2006/main">
  <p:tag name="VEVOX.QRDOT" val="(23,2)"/>
</p:tagLst>
</file>

<file path=ppt/tags/tag1028.xml><?xml version="1.0" encoding="utf-8"?>
<p:tagLst xmlns:a="http://schemas.openxmlformats.org/drawingml/2006/main" xmlns:r="http://schemas.openxmlformats.org/officeDocument/2006/relationships" xmlns:p="http://schemas.openxmlformats.org/presentationml/2006/main">
  <p:tag name="VEVOX.QRDOT" val="(25,2)"/>
</p:tagLst>
</file>

<file path=ppt/tags/tag1029.xml><?xml version="1.0" encoding="utf-8"?>
<p:tagLst xmlns:a="http://schemas.openxmlformats.org/drawingml/2006/main" xmlns:r="http://schemas.openxmlformats.org/officeDocument/2006/relationships" xmlns:p="http://schemas.openxmlformats.org/presentationml/2006/main">
  <p:tag name="VEVOX.QRDOT" val="(26,2)"/>
</p:tagLst>
</file>

<file path=ppt/tags/tag103.xml><?xml version="1.0" encoding="utf-8"?>
<p:tagLst xmlns:a="http://schemas.openxmlformats.org/drawingml/2006/main" xmlns:r="http://schemas.openxmlformats.org/officeDocument/2006/relationships" xmlns:p="http://schemas.openxmlformats.org/presentationml/2006/main">
  <p:tag name="VEVOX.QRDOT" val="(4,6)"/>
</p:tagLst>
</file>

<file path=ppt/tags/tag1030.xml><?xml version="1.0" encoding="utf-8"?>
<p:tagLst xmlns:a="http://schemas.openxmlformats.org/drawingml/2006/main" xmlns:r="http://schemas.openxmlformats.org/officeDocument/2006/relationships" xmlns:p="http://schemas.openxmlformats.org/presentationml/2006/main">
  <p:tag name="VEVOX.QRDOT" val="(27,2)"/>
</p:tagLst>
</file>

<file path=ppt/tags/tag1031.xml><?xml version="1.0" encoding="utf-8"?>
<p:tagLst xmlns:a="http://schemas.openxmlformats.org/drawingml/2006/main" xmlns:r="http://schemas.openxmlformats.org/officeDocument/2006/relationships" xmlns:p="http://schemas.openxmlformats.org/presentationml/2006/main">
  <p:tag name="VEVOX.QRDOT" val="(29,2)"/>
</p:tagLst>
</file>

<file path=ppt/tags/tag1032.xml><?xml version="1.0" encoding="utf-8"?>
<p:tagLst xmlns:a="http://schemas.openxmlformats.org/drawingml/2006/main" xmlns:r="http://schemas.openxmlformats.org/officeDocument/2006/relationships" xmlns:p="http://schemas.openxmlformats.org/presentationml/2006/main">
  <p:tag name="VEVOX.QRDOT" val="(1,3)"/>
</p:tagLst>
</file>

<file path=ppt/tags/tag1033.xml><?xml version="1.0" encoding="utf-8"?>
<p:tagLst xmlns:a="http://schemas.openxmlformats.org/drawingml/2006/main" xmlns:r="http://schemas.openxmlformats.org/officeDocument/2006/relationships" xmlns:p="http://schemas.openxmlformats.org/presentationml/2006/main">
  <p:tag name="VEVOX.QRDOT" val="(3,3)"/>
</p:tagLst>
</file>

<file path=ppt/tags/tag1034.xml><?xml version="1.0" encoding="utf-8"?>
<p:tagLst xmlns:a="http://schemas.openxmlformats.org/drawingml/2006/main" xmlns:r="http://schemas.openxmlformats.org/officeDocument/2006/relationships" xmlns:p="http://schemas.openxmlformats.org/presentationml/2006/main">
  <p:tag name="VEVOX.QRDOT" val="(4,3)"/>
</p:tagLst>
</file>

<file path=ppt/tags/tag1035.xml><?xml version="1.0" encoding="utf-8"?>
<p:tagLst xmlns:a="http://schemas.openxmlformats.org/drawingml/2006/main" xmlns:r="http://schemas.openxmlformats.org/officeDocument/2006/relationships" xmlns:p="http://schemas.openxmlformats.org/presentationml/2006/main">
  <p:tag name="VEVOX.QRDOT" val="(5,3)"/>
</p:tagLst>
</file>

<file path=ppt/tags/tag1036.xml><?xml version="1.0" encoding="utf-8"?>
<p:tagLst xmlns:a="http://schemas.openxmlformats.org/drawingml/2006/main" xmlns:r="http://schemas.openxmlformats.org/officeDocument/2006/relationships" xmlns:p="http://schemas.openxmlformats.org/presentationml/2006/main">
  <p:tag name="VEVOX.QRDOT" val="(7,3)"/>
</p:tagLst>
</file>

<file path=ppt/tags/tag1037.xml><?xml version="1.0" encoding="utf-8"?>
<p:tagLst xmlns:a="http://schemas.openxmlformats.org/drawingml/2006/main" xmlns:r="http://schemas.openxmlformats.org/officeDocument/2006/relationships" xmlns:p="http://schemas.openxmlformats.org/presentationml/2006/main">
  <p:tag name="VEVOX.QRDOT" val="(9,3)"/>
</p:tagLst>
</file>

<file path=ppt/tags/tag1038.xml><?xml version="1.0" encoding="utf-8"?>
<p:tagLst xmlns:a="http://schemas.openxmlformats.org/drawingml/2006/main" xmlns:r="http://schemas.openxmlformats.org/officeDocument/2006/relationships" xmlns:p="http://schemas.openxmlformats.org/presentationml/2006/main">
  <p:tag name="VEVOX.QRDOT" val="(10,3)"/>
</p:tagLst>
</file>

<file path=ppt/tags/tag1039.xml><?xml version="1.0" encoding="utf-8"?>
<p:tagLst xmlns:a="http://schemas.openxmlformats.org/drawingml/2006/main" xmlns:r="http://schemas.openxmlformats.org/officeDocument/2006/relationships" xmlns:p="http://schemas.openxmlformats.org/presentationml/2006/main">
  <p:tag name="VEVOX.QRDOT" val="(12,3)"/>
</p:tagLst>
</file>

<file path=ppt/tags/tag104.xml><?xml version="1.0" encoding="utf-8"?>
<p:tagLst xmlns:a="http://schemas.openxmlformats.org/drawingml/2006/main" xmlns:r="http://schemas.openxmlformats.org/officeDocument/2006/relationships" xmlns:p="http://schemas.openxmlformats.org/presentationml/2006/main">
  <p:tag name="VEVOX.QRDOT" val="(5,6)"/>
</p:tagLst>
</file>

<file path=ppt/tags/tag1040.xml><?xml version="1.0" encoding="utf-8"?>
<p:tagLst xmlns:a="http://schemas.openxmlformats.org/drawingml/2006/main" xmlns:r="http://schemas.openxmlformats.org/officeDocument/2006/relationships" xmlns:p="http://schemas.openxmlformats.org/presentationml/2006/main">
  <p:tag name="VEVOX.QRDOT" val="(13,3)"/>
</p:tagLst>
</file>

<file path=ppt/tags/tag1041.xml><?xml version="1.0" encoding="utf-8"?>
<p:tagLst xmlns:a="http://schemas.openxmlformats.org/drawingml/2006/main" xmlns:r="http://schemas.openxmlformats.org/officeDocument/2006/relationships" xmlns:p="http://schemas.openxmlformats.org/presentationml/2006/main">
  <p:tag name="VEVOX.QRDOT" val="(15,3)"/>
</p:tagLst>
</file>

<file path=ppt/tags/tag1042.xml><?xml version="1.0" encoding="utf-8"?>
<p:tagLst xmlns:a="http://schemas.openxmlformats.org/drawingml/2006/main" xmlns:r="http://schemas.openxmlformats.org/officeDocument/2006/relationships" xmlns:p="http://schemas.openxmlformats.org/presentationml/2006/main">
  <p:tag name="VEVOX.QRDOT" val="(16,3)"/>
</p:tagLst>
</file>

<file path=ppt/tags/tag1043.xml><?xml version="1.0" encoding="utf-8"?>
<p:tagLst xmlns:a="http://schemas.openxmlformats.org/drawingml/2006/main" xmlns:r="http://schemas.openxmlformats.org/officeDocument/2006/relationships" xmlns:p="http://schemas.openxmlformats.org/presentationml/2006/main">
  <p:tag name="VEVOX.QRDOT" val="(17,3)"/>
</p:tagLst>
</file>

<file path=ppt/tags/tag1044.xml><?xml version="1.0" encoding="utf-8"?>
<p:tagLst xmlns:a="http://schemas.openxmlformats.org/drawingml/2006/main" xmlns:r="http://schemas.openxmlformats.org/officeDocument/2006/relationships" xmlns:p="http://schemas.openxmlformats.org/presentationml/2006/main">
  <p:tag name="VEVOX.QRDOT" val="(20,3)"/>
</p:tagLst>
</file>

<file path=ppt/tags/tag1045.xml><?xml version="1.0" encoding="utf-8"?>
<p:tagLst xmlns:a="http://schemas.openxmlformats.org/drawingml/2006/main" xmlns:r="http://schemas.openxmlformats.org/officeDocument/2006/relationships" xmlns:p="http://schemas.openxmlformats.org/presentationml/2006/main">
  <p:tag name="VEVOX.QRDOT" val="(23,3)"/>
</p:tagLst>
</file>

<file path=ppt/tags/tag1046.xml><?xml version="1.0" encoding="utf-8"?>
<p:tagLst xmlns:a="http://schemas.openxmlformats.org/drawingml/2006/main" xmlns:r="http://schemas.openxmlformats.org/officeDocument/2006/relationships" xmlns:p="http://schemas.openxmlformats.org/presentationml/2006/main">
  <p:tag name="VEVOX.QRDOT" val="(25,3)"/>
</p:tagLst>
</file>

<file path=ppt/tags/tag1047.xml><?xml version="1.0" encoding="utf-8"?>
<p:tagLst xmlns:a="http://schemas.openxmlformats.org/drawingml/2006/main" xmlns:r="http://schemas.openxmlformats.org/officeDocument/2006/relationships" xmlns:p="http://schemas.openxmlformats.org/presentationml/2006/main">
  <p:tag name="VEVOX.QRDOT" val="(26,3)"/>
</p:tagLst>
</file>

<file path=ppt/tags/tag1048.xml><?xml version="1.0" encoding="utf-8"?>
<p:tagLst xmlns:a="http://schemas.openxmlformats.org/drawingml/2006/main" xmlns:r="http://schemas.openxmlformats.org/officeDocument/2006/relationships" xmlns:p="http://schemas.openxmlformats.org/presentationml/2006/main">
  <p:tag name="VEVOX.QRDOT" val="(27,3)"/>
</p:tagLst>
</file>

<file path=ppt/tags/tag1049.xml><?xml version="1.0" encoding="utf-8"?>
<p:tagLst xmlns:a="http://schemas.openxmlformats.org/drawingml/2006/main" xmlns:r="http://schemas.openxmlformats.org/officeDocument/2006/relationships" xmlns:p="http://schemas.openxmlformats.org/presentationml/2006/main">
  <p:tag name="VEVOX.QRDOT" val="(29,3)"/>
</p:tagLst>
</file>

<file path=ppt/tags/tag105.xml><?xml version="1.0" encoding="utf-8"?>
<p:tagLst xmlns:a="http://schemas.openxmlformats.org/drawingml/2006/main" xmlns:r="http://schemas.openxmlformats.org/officeDocument/2006/relationships" xmlns:p="http://schemas.openxmlformats.org/presentationml/2006/main">
  <p:tag name="VEVOX.QRDOT" val="(6,6)"/>
</p:tagLst>
</file>

<file path=ppt/tags/tag1050.xml><?xml version="1.0" encoding="utf-8"?>
<p:tagLst xmlns:a="http://schemas.openxmlformats.org/drawingml/2006/main" xmlns:r="http://schemas.openxmlformats.org/officeDocument/2006/relationships" xmlns:p="http://schemas.openxmlformats.org/presentationml/2006/main">
  <p:tag name="VEVOX.QRDOT" val="(1,4)"/>
</p:tagLst>
</file>

<file path=ppt/tags/tag1051.xml><?xml version="1.0" encoding="utf-8"?>
<p:tagLst xmlns:a="http://schemas.openxmlformats.org/drawingml/2006/main" xmlns:r="http://schemas.openxmlformats.org/officeDocument/2006/relationships" xmlns:p="http://schemas.openxmlformats.org/presentationml/2006/main">
  <p:tag name="VEVOX.QRDOT" val="(3,4)"/>
</p:tagLst>
</file>

<file path=ppt/tags/tag1052.xml><?xml version="1.0" encoding="utf-8"?>
<p:tagLst xmlns:a="http://schemas.openxmlformats.org/drawingml/2006/main" xmlns:r="http://schemas.openxmlformats.org/officeDocument/2006/relationships" xmlns:p="http://schemas.openxmlformats.org/presentationml/2006/main">
  <p:tag name="VEVOX.QRDOT" val="(4,4)"/>
</p:tagLst>
</file>

<file path=ppt/tags/tag1053.xml><?xml version="1.0" encoding="utf-8"?>
<p:tagLst xmlns:a="http://schemas.openxmlformats.org/drawingml/2006/main" xmlns:r="http://schemas.openxmlformats.org/officeDocument/2006/relationships" xmlns:p="http://schemas.openxmlformats.org/presentationml/2006/main">
  <p:tag name="VEVOX.QRDOT" val="(5,4)"/>
</p:tagLst>
</file>

<file path=ppt/tags/tag1054.xml><?xml version="1.0" encoding="utf-8"?>
<p:tagLst xmlns:a="http://schemas.openxmlformats.org/drawingml/2006/main" xmlns:r="http://schemas.openxmlformats.org/officeDocument/2006/relationships" xmlns:p="http://schemas.openxmlformats.org/presentationml/2006/main">
  <p:tag name="VEVOX.QRDOT" val="(7,4)"/>
</p:tagLst>
</file>

<file path=ppt/tags/tag1055.xml><?xml version="1.0" encoding="utf-8"?>
<p:tagLst xmlns:a="http://schemas.openxmlformats.org/drawingml/2006/main" xmlns:r="http://schemas.openxmlformats.org/officeDocument/2006/relationships" xmlns:p="http://schemas.openxmlformats.org/presentationml/2006/main">
  <p:tag name="VEVOX.QRDOT" val="(9,4)"/>
</p:tagLst>
</file>

<file path=ppt/tags/tag1056.xml><?xml version="1.0" encoding="utf-8"?>
<p:tagLst xmlns:a="http://schemas.openxmlformats.org/drawingml/2006/main" xmlns:r="http://schemas.openxmlformats.org/officeDocument/2006/relationships" xmlns:p="http://schemas.openxmlformats.org/presentationml/2006/main">
  <p:tag name="VEVOX.QRDOT" val="(13,4)"/>
</p:tagLst>
</file>

<file path=ppt/tags/tag1057.xml><?xml version="1.0" encoding="utf-8"?>
<p:tagLst xmlns:a="http://schemas.openxmlformats.org/drawingml/2006/main" xmlns:r="http://schemas.openxmlformats.org/officeDocument/2006/relationships" xmlns:p="http://schemas.openxmlformats.org/presentationml/2006/main">
  <p:tag name="VEVOX.QRDOT" val="(14,4)"/>
</p:tagLst>
</file>

<file path=ppt/tags/tag1058.xml><?xml version="1.0" encoding="utf-8"?>
<p:tagLst xmlns:a="http://schemas.openxmlformats.org/drawingml/2006/main" xmlns:r="http://schemas.openxmlformats.org/officeDocument/2006/relationships" xmlns:p="http://schemas.openxmlformats.org/presentationml/2006/main">
  <p:tag name="VEVOX.QRDOT" val="(15,4)"/>
</p:tagLst>
</file>

<file path=ppt/tags/tag1059.xml><?xml version="1.0" encoding="utf-8"?>
<p:tagLst xmlns:a="http://schemas.openxmlformats.org/drawingml/2006/main" xmlns:r="http://schemas.openxmlformats.org/officeDocument/2006/relationships" xmlns:p="http://schemas.openxmlformats.org/presentationml/2006/main">
  <p:tag name="VEVOX.QRDOT" val="(17,4)"/>
</p:tagLst>
</file>

<file path=ppt/tags/tag106.xml><?xml version="1.0" encoding="utf-8"?>
<p:tagLst xmlns:a="http://schemas.openxmlformats.org/drawingml/2006/main" xmlns:r="http://schemas.openxmlformats.org/officeDocument/2006/relationships" xmlns:p="http://schemas.openxmlformats.org/presentationml/2006/main">
  <p:tag name="VEVOX.QRDOT" val="(7,6)"/>
</p:tagLst>
</file>

<file path=ppt/tags/tag1060.xml><?xml version="1.0" encoding="utf-8"?>
<p:tagLst xmlns:a="http://schemas.openxmlformats.org/drawingml/2006/main" xmlns:r="http://schemas.openxmlformats.org/officeDocument/2006/relationships" xmlns:p="http://schemas.openxmlformats.org/presentationml/2006/main">
  <p:tag name="VEVOX.QRDOT" val="(19,4)"/>
</p:tagLst>
</file>

<file path=ppt/tags/tag1061.xml><?xml version="1.0" encoding="utf-8"?>
<p:tagLst xmlns:a="http://schemas.openxmlformats.org/drawingml/2006/main" xmlns:r="http://schemas.openxmlformats.org/officeDocument/2006/relationships" xmlns:p="http://schemas.openxmlformats.org/presentationml/2006/main">
  <p:tag name="VEVOX.QRDOT" val="(21,4)"/>
</p:tagLst>
</file>

<file path=ppt/tags/tag1062.xml><?xml version="1.0" encoding="utf-8"?>
<p:tagLst xmlns:a="http://schemas.openxmlformats.org/drawingml/2006/main" xmlns:r="http://schemas.openxmlformats.org/officeDocument/2006/relationships" xmlns:p="http://schemas.openxmlformats.org/presentationml/2006/main">
  <p:tag name="VEVOX.QRDOT" val="(23,4)"/>
</p:tagLst>
</file>

<file path=ppt/tags/tag1063.xml><?xml version="1.0" encoding="utf-8"?>
<p:tagLst xmlns:a="http://schemas.openxmlformats.org/drawingml/2006/main" xmlns:r="http://schemas.openxmlformats.org/officeDocument/2006/relationships" xmlns:p="http://schemas.openxmlformats.org/presentationml/2006/main">
  <p:tag name="VEVOX.QRDOT" val="(25,4)"/>
</p:tagLst>
</file>

<file path=ppt/tags/tag1064.xml><?xml version="1.0" encoding="utf-8"?>
<p:tagLst xmlns:a="http://schemas.openxmlformats.org/drawingml/2006/main" xmlns:r="http://schemas.openxmlformats.org/officeDocument/2006/relationships" xmlns:p="http://schemas.openxmlformats.org/presentationml/2006/main">
  <p:tag name="VEVOX.QRDOT" val="(26,4)"/>
</p:tagLst>
</file>

<file path=ppt/tags/tag1065.xml><?xml version="1.0" encoding="utf-8"?>
<p:tagLst xmlns:a="http://schemas.openxmlformats.org/drawingml/2006/main" xmlns:r="http://schemas.openxmlformats.org/officeDocument/2006/relationships" xmlns:p="http://schemas.openxmlformats.org/presentationml/2006/main">
  <p:tag name="VEVOX.QRDOT" val="(27,4)"/>
</p:tagLst>
</file>

<file path=ppt/tags/tag1066.xml><?xml version="1.0" encoding="utf-8"?>
<p:tagLst xmlns:a="http://schemas.openxmlformats.org/drawingml/2006/main" xmlns:r="http://schemas.openxmlformats.org/officeDocument/2006/relationships" xmlns:p="http://schemas.openxmlformats.org/presentationml/2006/main">
  <p:tag name="VEVOX.QRDOT" val="(29,4)"/>
</p:tagLst>
</file>

<file path=ppt/tags/tag1067.xml><?xml version="1.0" encoding="utf-8"?>
<p:tagLst xmlns:a="http://schemas.openxmlformats.org/drawingml/2006/main" xmlns:r="http://schemas.openxmlformats.org/officeDocument/2006/relationships" xmlns:p="http://schemas.openxmlformats.org/presentationml/2006/main">
  <p:tag name="VEVOX.QRDOT" val="(1,5)"/>
</p:tagLst>
</file>

<file path=ppt/tags/tag1068.xml><?xml version="1.0" encoding="utf-8"?>
<p:tagLst xmlns:a="http://schemas.openxmlformats.org/drawingml/2006/main" xmlns:r="http://schemas.openxmlformats.org/officeDocument/2006/relationships" xmlns:p="http://schemas.openxmlformats.org/presentationml/2006/main">
  <p:tag name="VEVOX.QRDOT" val="(7,5)"/>
</p:tagLst>
</file>

<file path=ppt/tags/tag1069.xml><?xml version="1.0" encoding="utf-8"?>
<p:tagLst xmlns:a="http://schemas.openxmlformats.org/drawingml/2006/main" xmlns:r="http://schemas.openxmlformats.org/officeDocument/2006/relationships" xmlns:p="http://schemas.openxmlformats.org/presentationml/2006/main">
  <p:tag name="VEVOX.QRDOT" val="(9,5)"/>
</p:tagLst>
</file>

<file path=ppt/tags/tag107.xml><?xml version="1.0" encoding="utf-8"?>
<p:tagLst xmlns:a="http://schemas.openxmlformats.org/drawingml/2006/main" xmlns:r="http://schemas.openxmlformats.org/officeDocument/2006/relationships" xmlns:p="http://schemas.openxmlformats.org/presentationml/2006/main">
  <p:tag name="VEVOX.QRDOT" val="(9,6)"/>
</p:tagLst>
</file>

<file path=ppt/tags/tag1070.xml><?xml version="1.0" encoding="utf-8"?>
<p:tagLst xmlns:a="http://schemas.openxmlformats.org/drawingml/2006/main" xmlns:r="http://schemas.openxmlformats.org/officeDocument/2006/relationships" xmlns:p="http://schemas.openxmlformats.org/presentationml/2006/main">
  <p:tag name="VEVOX.QRDOT" val="(10,5)"/>
</p:tagLst>
</file>

<file path=ppt/tags/tag1071.xml><?xml version="1.0" encoding="utf-8"?>
<p:tagLst xmlns:a="http://schemas.openxmlformats.org/drawingml/2006/main" xmlns:r="http://schemas.openxmlformats.org/officeDocument/2006/relationships" xmlns:p="http://schemas.openxmlformats.org/presentationml/2006/main">
  <p:tag name="VEVOX.QRDOT" val="(11,5)"/>
</p:tagLst>
</file>

<file path=ppt/tags/tag1072.xml><?xml version="1.0" encoding="utf-8"?>
<p:tagLst xmlns:a="http://schemas.openxmlformats.org/drawingml/2006/main" xmlns:r="http://schemas.openxmlformats.org/officeDocument/2006/relationships" xmlns:p="http://schemas.openxmlformats.org/presentationml/2006/main">
  <p:tag name="VEVOX.QRDOT" val="(14,5)"/>
</p:tagLst>
</file>

<file path=ppt/tags/tag1073.xml><?xml version="1.0" encoding="utf-8"?>
<p:tagLst xmlns:a="http://schemas.openxmlformats.org/drawingml/2006/main" xmlns:r="http://schemas.openxmlformats.org/officeDocument/2006/relationships" xmlns:p="http://schemas.openxmlformats.org/presentationml/2006/main">
  <p:tag name="VEVOX.QRDOT" val="(15,5)"/>
</p:tagLst>
</file>

<file path=ppt/tags/tag1074.xml><?xml version="1.0" encoding="utf-8"?>
<p:tagLst xmlns:a="http://schemas.openxmlformats.org/drawingml/2006/main" xmlns:r="http://schemas.openxmlformats.org/officeDocument/2006/relationships" xmlns:p="http://schemas.openxmlformats.org/presentationml/2006/main">
  <p:tag name="VEVOX.QRDOT" val="(16,5)"/>
</p:tagLst>
</file>

<file path=ppt/tags/tag1075.xml><?xml version="1.0" encoding="utf-8"?>
<p:tagLst xmlns:a="http://schemas.openxmlformats.org/drawingml/2006/main" xmlns:r="http://schemas.openxmlformats.org/officeDocument/2006/relationships" xmlns:p="http://schemas.openxmlformats.org/presentationml/2006/main">
  <p:tag name="VEVOX.QRDOT" val="(20,5)"/>
</p:tagLst>
</file>

<file path=ppt/tags/tag1076.xml><?xml version="1.0" encoding="utf-8"?>
<p:tagLst xmlns:a="http://schemas.openxmlformats.org/drawingml/2006/main" xmlns:r="http://schemas.openxmlformats.org/officeDocument/2006/relationships" xmlns:p="http://schemas.openxmlformats.org/presentationml/2006/main">
  <p:tag name="VEVOX.QRDOT" val="(23,5)"/>
</p:tagLst>
</file>

<file path=ppt/tags/tag1077.xml><?xml version="1.0" encoding="utf-8"?>
<p:tagLst xmlns:a="http://schemas.openxmlformats.org/drawingml/2006/main" xmlns:r="http://schemas.openxmlformats.org/officeDocument/2006/relationships" xmlns:p="http://schemas.openxmlformats.org/presentationml/2006/main">
  <p:tag name="VEVOX.QRDOT" val="(29,5)"/>
</p:tagLst>
</file>

<file path=ppt/tags/tag1078.xml><?xml version="1.0" encoding="utf-8"?>
<p:tagLst xmlns:a="http://schemas.openxmlformats.org/drawingml/2006/main" xmlns:r="http://schemas.openxmlformats.org/officeDocument/2006/relationships" xmlns:p="http://schemas.openxmlformats.org/presentationml/2006/main">
  <p:tag name="VEVOX.QRDOT" val="(1,6)"/>
</p:tagLst>
</file>

<file path=ppt/tags/tag1079.xml><?xml version="1.0" encoding="utf-8"?>
<p:tagLst xmlns:a="http://schemas.openxmlformats.org/drawingml/2006/main" xmlns:r="http://schemas.openxmlformats.org/officeDocument/2006/relationships" xmlns:p="http://schemas.openxmlformats.org/presentationml/2006/main">
  <p:tag name="VEVOX.QRDOT" val="(2,6)"/>
</p:tagLst>
</file>

<file path=ppt/tags/tag108.xml><?xml version="1.0" encoding="utf-8"?>
<p:tagLst xmlns:a="http://schemas.openxmlformats.org/drawingml/2006/main" xmlns:r="http://schemas.openxmlformats.org/officeDocument/2006/relationships" xmlns:p="http://schemas.openxmlformats.org/presentationml/2006/main">
  <p:tag name="VEVOX.QRDOT" val="(11,6)"/>
</p:tagLst>
</file>

<file path=ppt/tags/tag1080.xml><?xml version="1.0" encoding="utf-8"?>
<p:tagLst xmlns:a="http://schemas.openxmlformats.org/drawingml/2006/main" xmlns:r="http://schemas.openxmlformats.org/officeDocument/2006/relationships" xmlns:p="http://schemas.openxmlformats.org/presentationml/2006/main">
  <p:tag name="VEVOX.QRDOT" val="(3,6)"/>
</p:tagLst>
</file>

<file path=ppt/tags/tag1081.xml><?xml version="1.0" encoding="utf-8"?>
<p:tagLst xmlns:a="http://schemas.openxmlformats.org/drawingml/2006/main" xmlns:r="http://schemas.openxmlformats.org/officeDocument/2006/relationships" xmlns:p="http://schemas.openxmlformats.org/presentationml/2006/main">
  <p:tag name="VEVOX.QRDOT" val="(4,6)"/>
</p:tagLst>
</file>

<file path=ppt/tags/tag1082.xml><?xml version="1.0" encoding="utf-8"?>
<p:tagLst xmlns:a="http://schemas.openxmlformats.org/drawingml/2006/main" xmlns:r="http://schemas.openxmlformats.org/officeDocument/2006/relationships" xmlns:p="http://schemas.openxmlformats.org/presentationml/2006/main">
  <p:tag name="VEVOX.QRDOT" val="(5,6)"/>
</p:tagLst>
</file>

<file path=ppt/tags/tag1083.xml><?xml version="1.0" encoding="utf-8"?>
<p:tagLst xmlns:a="http://schemas.openxmlformats.org/drawingml/2006/main" xmlns:r="http://schemas.openxmlformats.org/officeDocument/2006/relationships" xmlns:p="http://schemas.openxmlformats.org/presentationml/2006/main">
  <p:tag name="VEVOX.QRDOT" val="(6,6)"/>
</p:tagLst>
</file>

<file path=ppt/tags/tag1084.xml><?xml version="1.0" encoding="utf-8"?>
<p:tagLst xmlns:a="http://schemas.openxmlformats.org/drawingml/2006/main" xmlns:r="http://schemas.openxmlformats.org/officeDocument/2006/relationships" xmlns:p="http://schemas.openxmlformats.org/presentationml/2006/main">
  <p:tag name="VEVOX.QRDOT" val="(7,6)"/>
</p:tagLst>
</file>

<file path=ppt/tags/tag1085.xml><?xml version="1.0" encoding="utf-8"?>
<p:tagLst xmlns:a="http://schemas.openxmlformats.org/drawingml/2006/main" xmlns:r="http://schemas.openxmlformats.org/officeDocument/2006/relationships" xmlns:p="http://schemas.openxmlformats.org/presentationml/2006/main">
  <p:tag name="VEVOX.QRDOT" val="(9,6)"/>
</p:tagLst>
</file>

<file path=ppt/tags/tag1086.xml><?xml version="1.0" encoding="utf-8"?>
<p:tagLst xmlns:a="http://schemas.openxmlformats.org/drawingml/2006/main" xmlns:r="http://schemas.openxmlformats.org/officeDocument/2006/relationships" xmlns:p="http://schemas.openxmlformats.org/presentationml/2006/main">
  <p:tag name="VEVOX.QRDOT" val="(11,6)"/>
</p:tagLst>
</file>

<file path=ppt/tags/tag1087.xml><?xml version="1.0" encoding="utf-8"?>
<p:tagLst xmlns:a="http://schemas.openxmlformats.org/drawingml/2006/main" xmlns:r="http://schemas.openxmlformats.org/officeDocument/2006/relationships" xmlns:p="http://schemas.openxmlformats.org/presentationml/2006/main">
  <p:tag name="VEVOX.QRDOT" val="(13,6)"/>
</p:tagLst>
</file>

<file path=ppt/tags/tag1088.xml><?xml version="1.0" encoding="utf-8"?>
<p:tagLst xmlns:a="http://schemas.openxmlformats.org/drawingml/2006/main" xmlns:r="http://schemas.openxmlformats.org/officeDocument/2006/relationships" xmlns:p="http://schemas.openxmlformats.org/presentationml/2006/main">
  <p:tag name="VEVOX.QRDOT" val="(15,6)"/>
</p:tagLst>
</file>

<file path=ppt/tags/tag1089.xml><?xml version="1.0" encoding="utf-8"?>
<p:tagLst xmlns:a="http://schemas.openxmlformats.org/drawingml/2006/main" xmlns:r="http://schemas.openxmlformats.org/officeDocument/2006/relationships" xmlns:p="http://schemas.openxmlformats.org/presentationml/2006/main">
  <p:tag name="VEVOX.QRDOT" val="(17,6)"/>
</p:tagLst>
</file>

<file path=ppt/tags/tag109.xml><?xml version="1.0" encoding="utf-8"?>
<p:tagLst xmlns:a="http://schemas.openxmlformats.org/drawingml/2006/main" xmlns:r="http://schemas.openxmlformats.org/officeDocument/2006/relationships" xmlns:p="http://schemas.openxmlformats.org/presentationml/2006/main">
  <p:tag name="VEVOX.QRDOT" val="(13,6)"/>
</p:tagLst>
</file>

<file path=ppt/tags/tag1090.xml><?xml version="1.0" encoding="utf-8"?>
<p:tagLst xmlns:a="http://schemas.openxmlformats.org/drawingml/2006/main" xmlns:r="http://schemas.openxmlformats.org/officeDocument/2006/relationships" xmlns:p="http://schemas.openxmlformats.org/presentationml/2006/main">
  <p:tag name="VEVOX.QRDOT" val="(19,6)"/>
</p:tagLst>
</file>

<file path=ppt/tags/tag1091.xml><?xml version="1.0" encoding="utf-8"?>
<p:tagLst xmlns:a="http://schemas.openxmlformats.org/drawingml/2006/main" xmlns:r="http://schemas.openxmlformats.org/officeDocument/2006/relationships" xmlns:p="http://schemas.openxmlformats.org/presentationml/2006/main">
  <p:tag name="VEVOX.QRDOT" val="(21,6)"/>
</p:tagLst>
</file>

<file path=ppt/tags/tag1092.xml><?xml version="1.0" encoding="utf-8"?>
<p:tagLst xmlns:a="http://schemas.openxmlformats.org/drawingml/2006/main" xmlns:r="http://schemas.openxmlformats.org/officeDocument/2006/relationships" xmlns:p="http://schemas.openxmlformats.org/presentationml/2006/main">
  <p:tag name="VEVOX.QRDOT" val="(23,6)"/>
</p:tagLst>
</file>

<file path=ppt/tags/tag1093.xml><?xml version="1.0" encoding="utf-8"?>
<p:tagLst xmlns:a="http://schemas.openxmlformats.org/drawingml/2006/main" xmlns:r="http://schemas.openxmlformats.org/officeDocument/2006/relationships" xmlns:p="http://schemas.openxmlformats.org/presentationml/2006/main">
  <p:tag name="VEVOX.QRDOT" val="(24,6)"/>
</p:tagLst>
</file>

<file path=ppt/tags/tag1094.xml><?xml version="1.0" encoding="utf-8"?>
<p:tagLst xmlns:a="http://schemas.openxmlformats.org/drawingml/2006/main" xmlns:r="http://schemas.openxmlformats.org/officeDocument/2006/relationships" xmlns:p="http://schemas.openxmlformats.org/presentationml/2006/main">
  <p:tag name="VEVOX.QRDOT" val="(25,6)"/>
</p:tagLst>
</file>

<file path=ppt/tags/tag1095.xml><?xml version="1.0" encoding="utf-8"?>
<p:tagLst xmlns:a="http://schemas.openxmlformats.org/drawingml/2006/main" xmlns:r="http://schemas.openxmlformats.org/officeDocument/2006/relationships" xmlns:p="http://schemas.openxmlformats.org/presentationml/2006/main">
  <p:tag name="VEVOX.QRDOT" val="(26,6)"/>
</p:tagLst>
</file>

<file path=ppt/tags/tag1096.xml><?xml version="1.0" encoding="utf-8"?>
<p:tagLst xmlns:a="http://schemas.openxmlformats.org/drawingml/2006/main" xmlns:r="http://schemas.openxmlformats.org/officeDocument/2006/relationships" xmlns:p="http://schemas.openxmlformats.org/presentationml/2006/main">
  <p:tag name="VEVOX.QRDOT" val="(27,6)"/>
</p:tagLst>
</file>

<file path=ppt/tags/tag1097.xml><?xml version="1.0" encoding="utf-8"?>
<p:tagLst xmlns:a="http://schemas.openxmlformats.org/drawingml/2006/main" xmlns:r="http://schemas.openxmlformats.org/officeDocument/2006/relationships" xmlns:p="http://schemas.openxmlformats.org/presentationml/2006/main">
  <p:tag name="VEVOX.QRDOT" val="(28,6)"/>
</p:tagLst>
</file>

<file path=ppt/tags/tag1098.xml><?xml version="1.0" encoding="utf-8"?>
<p:tagLst xmlns:a="http://schemas.openxmlformats.org/drawingml/2006/main" xmlns:r="http://schemas.openxmlformats.org/officeDocument/2006/relationships" xmlns:p="http://schemas.openxmlformats.org/presentationml/2006/main">
  <p:tag name="VEVOX.QRDOT" val="(29,6)"/>
</p:tagLst>
</file>

<file path=ppt/tags/tag1099.xml><?xml version="1.0" encoding="utf-8"?>
<p:tagLst xmlns:a="http://schemas.openxmlformats.org/drawingml/2006/main" xmlns:r="http://schemas.openxmlformats.org/officeDocument/2006/relationships" xmlns:p="http://schemas.openxmlformats.org/presentationml/2006/main">
  <p:tag name="VEVOX.QRDOT" val="(9,7)"/>
</p:tagLst>
</file>

<file path=ppt/tags/tag11.xml><?xml version="1.0" encoding="utf-8"?>
<p:tagLst xmlns:a="http://schemas.openxmlformats.org/drawingml/2006/main" xmlns:r="http://schemas.openxmlformats.org/officeDocument/2006/relationships" xmlns:p="http://schemas.openxmlformats.org/presentationml/2006/main">
  <p:tag name="VEVOX.QRDOT" val="(6,0)"/>
</p:tagLst>
</file>

<file path=ppt/tags/tag110.xml><?xml version="1.0" encoding="utf-8"?>
<p:tagLst xmlns:a="http://schemas.openxmlformats.org/drawingml/2006/main" xmlns:r="http://schemas.openxmlformats.org/officeDocument/2006/relationships" xmlns:p="http://schemas.openxmlformats.org/presentationml/2006/main">
  <p:tag name="VEVOX.QRDOT" val="(15,6)"/>
</p:tagLst>
</file>

<file path=ppt/tags/tag1100.xml><?xml version="1.0" encoding="utf-8"?>
<p:tagLst xmlns:a="http://schemas.openxmlformats.org/drawingml/2006/main" xmlns:r="http://schemas.openxmlformats.org/officeDocument/2006/relationships" xmlns:p="http://schemas.openxmlformats.org/presentationml/2006/main">
  <p:tag name="VEVOX.QRDOT" val="(12,7)"/>
</p:tagLst>
</file>

<file path=ppt/tags/tag1101.xml><?xml version="1.0" encoding="utf-8"?>
<p:tagLst xmlns:a="http://schemas.openxmlformats.org/drawingml/2006/main" xmlns:r="http://schemas.openxmlformats.org/officeDocument/2006/relationships" xmlns:p="http://schemas.openxmlformats.org/presentationml/2006/main">
  <p:tag name="VEVOX.QRDOT" val="(13,7)"/>
</p:tagLst>
</file>

<file path=ppt/tags/tag1102.xml><?xml version="1.0" encoding="utf-8"?>
<p:tagLst xmlns:a="http://schemas.openxmlformats.org/drawingml/2006/main" xmlns:r="http://schemas.openxmlformats.org/officeDocument/2006/relationships" xmlns:p="http://schemas.openxmlformats.org/presentationml/2006/main">
  <p:tag name="VEVOX.QRDOT" val="(15,7)"/>
</p:tagLst>
</file>

<file path=ppt/tags/tag1103.xml><?xml version="1.0" encoding="utf-8"?>
<p:tagLst xmlns:a="http://schemas.openxmlformats.org/drawingml/2006/main" xmlns:r="http://schemas.openxmlformats.org/officeDocument/2006/relationships" xmlns:p="http://schemas.openxmlformats.org/presentationml/2006/main">
  <p:tag name="VEVOX.QRDOT" val="(21,7)"/>
</p:tagLst>
</file>

<file path=ppt/tags/tag1104.xml><?xml version="1.0" encoding="utf-8"?>
<p:tagLst xmlns:a="http://schemas.openxmlformats.org/drawingml/2006/main" xmlns:r="http://schemas.openxmlformats.org/officeDocument/2006/relationships" xmlns:p="http://schemas.openxmlformats.org/presentationml/2006/main">
  <p:tag name="VEVOX.QRDOT" val="(1,8)"/>
</p:tagLst>
</file>

<file path=ppt/tags/tag1105.xml><?xml version="1.0" encoding="utf-8"?>
<p:tagLst xmlns:a="http://schemas.openxmlformats.org/drawingml/2006/main" xmlns:r="http://schemas.openxmlformats.org/officeDocument/2006/relationships" xmlns:p="http://schemas.openxmlformats.org/presentationml/2006/main">
  <p:tag name="VEVOX.QRDOT" val="(5,8)"/>
</p:tagLst>
</file>

<file path=ppt/tags/tag1106.xml><?xml version="1.0" encoding="utf-8"?>
<p:tagLst xmlns:a="http://schemas.openxmlformats.org/drawingml/2006/main" xmlns:r="http://schemas.openxmlformats.org/officeDocument/2006/relationships" xmlns:p="http://schemas.openxmlformats.org/presentationml/2006/main">
  <p:tag name="VEVOX.QRDOT" val="(7,8)"/>
</p:tagLst>
</file>

<file path=ppt/tags/tag1107.xml><?xml version="1.0" encoding="utf-8"?>
<p:tagLst xmlns:a="http://schemas.openxmlformats.org/drawingml/2006/main" xmlns:r="http://schemas.openxmlformats.org/officeDocument/2006/relationships" xmlns:p="http://schemas.openxmlformats.org/presentationml/2006/main">
  <p:tag name="VEVOX.QRDOT" val="(8,8)"/>
</p:tagLst>
</file>

<file path=ppt/tags/tag1108.xml><?xml version="1.0" encoding="utf-8"?>
<p:tagLst xmlns:a="http://schemas.openxmlformats.org/drawingml/2006/main" xmlns:r="http://schemas.openxmlformats.org/officeDocument/2006/relationships" xmlns:p="http://schemas.openxmlformats.org/presentationml/2006/main">
  <p:tag name="VEVOX.QRDOT" val="(9,8)"/>
</p:tagLst>
</file>

<file path=ppt/tags/tag1109.xml><?xml version="1.0" encoding="utf-8"?>
<p:tagLst xmlns:a="http://schemas.openxmlformats.org/drawingml/2006/main" xmlns:r="http://schemas.openxmlformats.org/officeDocument/2006/relationships" xmlns:p="http://schemas.openxmlformats.org/presentationml/2006/main">
  <p:tag name="VEVOX.QRDOT" val="(10,8)"/>
</p:tagLst>
</file>

<file path=ppt/tags/tag111.xml><?xml version="1.0" encoding="utf-8"?>
<p:tagLst xmlns:a="http://schemas.openxmlformats.org/drawingml/2006/main" xmlns:r="http://schemas.openxmlformats.org/officeDocument/2006/relationships" xmlns:p="http://schemas.openxmlformats.org/presentationml/2006/main">
  <p:tag name="VEVOX.QRDOT" val="(17,6)"/>
</p:tagLst>
</file>

<file path=ppt/tags/tag1110.xml><?xml version="1.0" encoding="utf-8"?>
<p:tagLst xmlns:a="http://schemas.openxmlformats.org/drawingml/2006/main" xmlns:r="http://schemas.openxmlformats.org/officeDocument/2006/relationships" xmlns:p="http://schemas.openxmlformats.org/presentationml/2006/main">
  <p:tag name="VEVOX.QRDOT" val="(13,8)"/>
</p:tagLst>
</file>

<file path=ppt/tags/tag1111.xml><?xml version="1.0" encoding="utf-8"?>
<p:tagLst xmlns:a="http://schemas.openxmlformats.org/drawingml/2006/main" xmlns:r="http://schemas.openxmlformats.org/officeDocument/2006/relationships" xmlns:p="http://schemas.openxmlformats.org/presentationml/2006/main">
  <p:tag name="VEVOX.QRDOT" val="(14,8)"/>
</p:tagLst>
</file>

<file path=ppt/tags/tag1112.xml><?xml version="1.0" encoding="utf-8"?>
<p:tagLst xmlns:a="http://schemas.openxmlformats.org/drawingml/2006/main" xmlns:r="http://schemas.openxmlformats.org/officeDocument/2006/relationships" xmlns:p="http://schemas.openxmlformats.org/presentationml/2006/main">
  <p:tag name="VEVOX.QRDOT" val="(15,8)"/>
</p:tagLst>
</file>

<file path=ppt/tags/tag1113.xml><?xml version="1.0" encoding="utf-8"?>
<p:tagLst xmlns:a="http://schemas.openxmlformats.org/drawingml/2006/main" xmlns:r="http://schemas.openxmlformats.org/officeDocument/2006/relationships" xmlns:p="http://schemas.openxmlformats.org/presentationml/2006/main">
  <p:tag name="VEVOX.QRDOT" val="(16,8)"/>
</p:tagLst>
</file>

<file path=ppt/tags/tag1114.xml><?xml version="1.0" encoding="utf-8"?>
<p:tagLst xmlns:a="http://schemas.openxmlformats.org/drawingml/2006/main" xmlns:r="http://schemas.openxmlformats.org/officeDocument/2006/relationships" xmlns:p="http://schemas.openxmlformats.org/presentationml/2006/main">
  <p:tag name="VEVOX.QRDOT" val="(17,8)"/>
</p:tagLst>
</file>

<file path=ppt/tags/tag1115.xml><?xml version="1.0" encoding="utf-8"?>
<p:tagLst xmlns:a="http://schemas.openxmlformats.org/drawingml/2006/main" xmlns:r="http://schemas.openxmlformats.org/officeDocument/2006/relationships" xmlns:p="http://schemas.openxmlformats.org/presentationml/2006/main">
  <p:tag name="VEVOX.QRDOT" val="(18,8)"/>
</p:tagLst>
</file>

<file path=ppt/tags/tag1116.xml><?xml version="1.0" encoding="utf-8"?>
<p:tagLst xmlns:a="http://schemas.openxmlformats.org/drawingml/2006/main" xmlns:r="http://schemas.openxmlformats.org/officeDocument/2006/relationships" xmlns:p="http://schemas.openxmlformats.org/presentationml/2006/main">
  <p:tag name="VEVOX.QRDOT" val="(19,8)"/>
</p:tagLst>
</file>

<file path=ppt/tags/tag1117.xml><?xml version="1.0" encoding="utf-8"?>
<p:tagLst xmlns:a="http://schemas.openxmlformats.org/drawingml/2006/main" xmlns:r="http://schemas.openxmlformats.org/officeDocument/2006/relationships" xmlns:p="http://schemas.openxmlformats.org/presentationml/2006/main">
  <p:tag name="VEVOX.QRDOT" val="(21,8)"/>
</p:tagLst>
</file>

<file path=ppt/tags/tag1118.xml><?xml version="1.0" encoding="utf-8"?>
<p:tagLst xmlns:a="http://schemas.openxmlformats.org/drawingml/2006/main" xmlns:r="http://schemas.openxmlformats.org/officeDocument/2006/relationships" xmlns:p="http://schemas.openxmlformats.org/presentationml/2006/main">
  <p:tag name="VEVOX.QRDOT" val="(22,8)"/>
</p:tagLst>
</file>

<file path=ppt/tags/tag1119.xml><?xml version="1.0" encoding="utf-8"?>
<p:tagLst xmlns:a="http://schemas.openxmlformats.org/drawingml/2006/main" xmlns:r="http://schemas.openxmlformats.org/officeDocument/2006/relationships" xmlns:p="http://schemas.openxmlformats.org/presentationml/2006/main">
  <p:tag name="VEVOX.QRDOT" val="(23,8)"/>
</p:tagLst>
</file>

<file path=ppt/tags/tag112.xml><?xml version="1.0" encoding="utf-8"?>
<p:tagLst xmlns:a="http://schemas.openxmlformats.org/drawingml/2006/main" xmlns:r="http://schemas.openxmlformats.org/officeDocument/2006/relationships" xmlns:p="http://schemas.openxmlformats.org/presentationml/2006/main">
  <p:tag name="VEVOX.QRDOT" val="(19,6)"/>
</p:tagLst>
</file>

<file path=ppt/tags/tag1120.xml><?xml version="1.0" encoding="utf-8"?>
<p:tagLst xmlns:a="http://schemas.openxmlformats.org/drawingml/2006/main" xmlns:r="http://schemas.openxmlformats.org/officeDocument/2006/relationships" xmlns:p="http://schemas.openxmlformats.org/presentationml/2006/main">
  <p:tag name="VEVOX.QRDOT" val="(24,8)"/>
</p:tagLst>
</file>

<file path=ppt/tags/tag1121.xml><?xml version="1.0" encoding="utf-8"?>
<p:tagLst xmlns:a="http://schemas.openxmlformats.org/drawingml/2006/main" xmlns:r="http://schemas.openxmlformats.org/officeDocument/2006/relationships" xmlns:p="http://schemas.openxmlformats.org/presentationml/2006/main">
  <p:tag name="VEVOX.QRDOT" val="(25,8)"/>
</p:tagLst>
</file>

<file path=ppt/tags/tag1122.xml><?xml version="1.0" encoding="utf-8"?>
<p:tagLst xmlns:a="http://schemas.openxmlformats.org/drawingml/2006/main" xmlns:r="http://schemas.openxmlformats.org/officeDocument/2006/relationships" xmlns:p="http://schemas.openxmlformats.org/presentationml/2006/main">
  <p:tag name="VEVOX.QRDOT" val="(26,8)"/>
</p:tagLst>
</file>

<file path=ppt/tags/tag1123.xml><?xml version="1.0" encoding="utf-8"?>
<p:tagLst xmlns:a="http://schemas.openxmlformats.org/drawingml/2006/main" xmlns:r="http://schemas.openxmlformats.org/officeDocument/2006/relationships" xmlns:p="http://schemas.openxmlformats.org/presentationml/2006/main">
  <p:tag name="VEVOX.QRDOT" val="(29,8)"/>
</p:tagLst>
</file>

<file path=ppt/tags/tag1124.xml><?xml version="1.0" encoding="utf-8"?>
<p:tagLst xmlns:a="http://schemas.openxmlformats.org/drawingml/2006/main" xmlns:r="http://schemas.openxmlformats.org/officeDocument/2006/relationships" xmlns:p="http://schemas.openxmlformats.org/presentationml/2006/main">
  <p:tag name="VEVOX.QRDOT" val="(1,9)"/>
</p:tagLst>
</file>

<file path=ppt/tags/tag1125.xml><?xml version="1.0" encoding="utf-8"?>
<p:tagLst xmlns:a="http://schemas.openxmlformats.org/drawingml/2006/main" xmlns:r="http://schemas.openxmlformats.org/officeDocument/2006/relationships" xmlns:p="http://schemas.openxmlformats.org/presentationml/2006/main">
  <p:tag name="VEVOX.QRDOT" val="(3,9)"/>
</p:tagLst>
</file>

<file path=ppt/tags/tag1126.xml><?xml version="1.0" encoding="utf-8"?>
<p:tagLst xmlns:a="http://schemas.openxmlformats.org/drawingml/2006/main" xmlns:r="http://schemas.openxmlformats.org/officeDocument/2006/relationships" xmlns:p="http://schemas.openxmlformats.org/presentationml/2006/main">
  <p:tag name="VEVOX.QRDOT" val="(4,9)"/>
</p:tagLst>
</file>

<file path=ppt/tags/tag1127.xml><?xml version="1.0" encoding="utf-8"?>
<p:tagLst xmlns:a="http://schemas.openxmlformats.org/drawingml/2006/main" xmlns:r="http://schemas.openxmlformats.org/officeDocument/2006/relationships" xmlns:p="http://schemas.openxmlformats.org/presentationml/2006/main">
  <p:tag name="VEVOX.QRDOT" val="(6,9)"/>
</p:tagLst>
</file>

<file path=ppt/tags/tag1128.xml><?xml version="1.0" encoding="utf-8"?>
<p:tagLst xmlns:a="http://schemas.openxmlformats.org/drawingml/2006/main" xmlns:r="http://schemas.openxmlformats.org/officeDocument/2006/relationships" xmlns:p="http://schemas.openxmlformats.org/presentationml/2006/main">
  <p:tag name="VEVOX.QRDOT" val="(8,9)"/>
</p:tagLst>
</file>

<file path=ppt/tags/tag1129.xml><?xml version="1.0" encoding="utf-8"?>
<p:tagLst xmlns:a="http://schemas.openxmlformats.org/drawingml/2006/main" xmlns:r="http://schemas.openxmlformats.org/officeDocument/2006/relationships" xmlns:p="http://schemas.openxmlformats.org/presentationml/2006/main">
  <p:tag name="VEVOX.QRDOT" val="(13,9)"/>
</p:tagLst>
</file>

<file path=ppt/tags/tag113.xml><?xml version="1.0" encoding="utf-8"?>
<p:tagLst xmlns:a="http://schemas.openxmlformats.org/drawingml/2006/main" xmlns:r="http://schemas.openxmlformats.org/officeDocument/2006/relationships" xmlns:p="http://schemas.openxmlformats.org/presentationml/2006/main">
  <p:tag name="VEVOX.QRDOT" val="(21,6)"/>
</p:tagLst>
</file>

<file path=ppt/tags/tag1130.xml><?xml version="1.0" encoding="utf-8"?>
<p:tagLst xmlns:a="http://schemas.openxmlformats.org/drawingml/2006/main" xmlns:r="http://schemas.openxmlformats.org/officeDocument/2006/relationships" xmlns:p="http://schemas.openxmlformats.org/presentationml/2006/main">
  <p:tag name="VEVOX.QRDOT" val="(22,9)"/>
</p:tagLst>
</file>

<file path=ppt/tags/tag1131.xml><?xml version="1.0" encoding="utf-8"?>
<p:tagLst xmlns:a="http://schemas.openxmlformats.org/drawingml/2006/main" xmlns:r="http://schemas.openxmlformats.org/officeDocument/2006/relationships" xmlns:p="http://schemas.openxmlformats.org/presentationml/2006/main">
  <p:tag name="VEVOX.QRDOT" val="(23,9)"/>
</p:tagLst>
</file>

<file path=ppt/tags/tag1132.xml><?xml version="1.0" encoding="utf-8"?>
<p:tagLst xmlns:a="http://schemas.openxmlformats.org/drawingml/2006/main" xmlns:r="http://schemas.openxmlformats.org/officeDocument/2006/relationships" xmlns:p="http://schemas.openxmlformats.org/presentationml/2006/main">
  <p:tag name="VEVOX.QRDOT" val="(24,9)"/>
</p:tagLst>
</file>

<file path=ppt/tags/tag1133.xml><?xml version="1.0" encoding="utf-8"?>
<p:tagLst xmlns:a="http://schemas.openxmlformats.org/drawingml/2006/main" xmlns:r="http://schemas.openxmlformats.org/officeDocument/2006/relationships" xmlns:p="http://schemas.openxmlformats.org/presentationml/2006/main">
  <p:tag name="VEVOX.QRDOT" val="(25,9)"/>
</p:tagLst>
</file>

<file path=ppt/tags/tag1134.xml><?xml version="1.0" encoding="utf-8"?>
<p:tagLst xmlns:a="http://schemas.openxmlformats.org/drawingml/2006/main" xmlns:r="http://schemas.openxmlformats.org/officeDocument/2006/relationships" xmlns:p="http://schemas.openxmlformats.org/presentationml/2006/main">
  <p:tag name="VEVOX.QRDOT" val="(26,9)"/>
</p:tagLst>
</file>

<file path=ppt/tags/tag1135.xml><?xml version="1.0" encoding="utf-8"?>
<p:tagLst xmlns:a="http://schemas.openxmlformats.org/drawingml/2006/main" xmlns:r="http://schemas.openxmlformats.org/officeDocument/2006/relationships" xmlns:p="http://schemas.openxmlformats.org/presentationml/2006/main">
  <p:tag name="VEVOX.QRDOT" val="(27,9)"/>
</p:tagLst>
</file>

<file path=ppt/tags/tag1136.xml><?xml version="1.0" encoding="utf-8"?>
<p:tagLst xmlns:a="http://schemas.openxmlformats.org/drawingml/2006/main" xmlns:r="http://schemas.openxmlformats.org/officeDocument/2006/relationships" xmlns:p="http://schemas.openxmlformats.org/presentationml/2006/main">
  <p:tag name="VEVOX.QRDOT" val="(28,9)"/>
</p:tagLst>
</file>

<file path=ppt/tags/tag1137.xml><?xml version="1.0" encoding="utf-8"?>
<p:tagLst xmlns:a="http://schemas.openxmlformats.org/drawingml/2006/main" xmlns:r="http://schemas.openxmlformats.org/officeDocument/2006/relationships" xmlns:p="http://schemas.openxmlformats.org/presentationml/2006/main">
  <p:tag name="VEVOX.QRDOT" val="(29,9)"/>
</p:tagLst>
</file>

<file path=ppt/tags/tag1138.xml><?xml version="1.0" encoding="utf-8"?>
<p:tagLst xmlns:a="http://schemas.openxmlformats.org/drawingml/2006/main" xmlns:r="http://schemas.openxmlformats.org/officeDocument/2006/relationships" xmlns:p="http://schemas.openxmlformats.org/presentationml/2006/main">
  <p:tag name="VEVOX.QRDOT" val="(2,10)"/>
</p:tagLst>
</file>

<file path=ppt/tags/tag1139.xml><?xml version="1.0" encoding="utf-8"?>
<p:tagLst xmlns:a="http://schemas.openxmlformats.org/drawingml/2006/main" xmlns:r="http://schemas.openxmlformats.org/officeDocument/2006/relationships" xmlns:p="http://schemas.openxmlformats.org/presentationml/2006/main">
  <p:tag name="VEVOX.QRDOT" val="(3,10)"/>
</p:tagLst>
</file>

<file path=ppt/tags/tag114.xml><?xml version="1.0" encoding="utf-8"?>
<p:tagLst xmlns:a="http://schemas.openxmlformats.org/drawingml/2006/main" xmlns:r="http://schemas.openxmlformats.org/officeDocument/2006/relationships" xmlns:p="http://schemas.openxmlformats.org/presentationml/2006/main">
  <p:tag name="VEVOX.QRDOT" val="(23,6)"/>
</p:tagLst>
</file>

<file path=ppt/tags/tag1140.xml><?xml version="1.0" encoding="utf-8"?>
<p:tagLst xmlns:a="http://schemas.openxmlformats.org/drawingml/2006/main" xmlns:r="http://schemas.openxmlformats.org/officeDocument/2006/relationships" xmlns:p="http://schemas.openxmlformats.org/presentationml/2006/main">
  <p:tag name="VEVOX.QRDOT" val="(7,10)"/>
</p:tagLst>
</file>

<file path=ppt/tags/tag1141.xml><?xml version="1.0" encoding="utf-8"?>
<p:tagLst xmlns:a="http://schemas.openxmlformats.org/drawingml/2006/main" xmlns:r="http://schemas.openxmlformats.org/officeDocument/2006/relationships" xmlns:p="http://schemas.openxmlformats.org/presentationml/2006/main">
  <p:tag name="VEVOX.QRDOT" val="(9,10)"/>
</p:tagLst>
</file>

<file path=ppt/tags/tag1142.xml><?xml version="1.0" encoding="utf-8"?>
<p:tagLst xmlns:a="http://schemas.openxmlformats.org/drawingml/2006/main" xmlns:r="http://schemas.openxmlformats.org/officeDocument/2006/relationships" xmlns:p="http://schemas.openxmlformats.org/presentationml/2006/main">
  <p:tag name="VEVOX.QRDOT" val="(10,10)"/>
</p:tagLst>
</file>

<file path=ppt/tags/tag1143.xml><?xml version="1.0" encoding="utf-8"?>
<p:tagLst xmlns:a="http://schemas.openxmlformats.org/drawingml/2006/main" xmlns:r="http://schemas.openxmlformats.org/officeDocument/2006/relationships" xmlns:p="http://schemas.openxmlformats.org/presentationml/2006/main">
  <p:tag name="VEVOX.QRDOT" val="(13,10)"/>
</p:tagLst>
</file>

<file path=ppt/tags/tag1144.xml><?xml version="1.0" encoding="utf-8"?>
<p:tagLst xmlns:a="http://schemas.openxmlformats.org/drawingml/2006/main" xmlns:r="http://schemas.openxmlformats.org/officeDocument/2006/relationships" xmlns:p="http://schemas.openxmlformats.org/presentationml/2006/main">
  <p:tag name="VEVOX.QRDOT" val="(14,10)"/>
</p:tagLst>
</file>

<file path=ppt/tags/tag1145.xml><?xml version="1.0" encoding="utf-8"?>
<p:tagLst xmlns:a="http://schemas.openxmlformats.org/drawingml/2006/main" xmlns:r="http://schemas.openxmlformats.org/officeDocument/2006/relationships" xmlns:p="http://schemas.openxmlformats.org/presentationml/2006/main">
  <p:tag name="VEVOX.QRDOT" val="(15,10)"/>
</p:tagLst>
</file>

<file path=ppt/tags/tag1146.xml><?xml version="1.0" encoding="utf-8"?>
<p:tagLst xmlns:a="http://schemas.openxmlformats.org/drawingml/2006/main" xmlns:r="http://schemas.openxmlformats.org/officeDocument/2006/relationships" xmlns:p="http://schemas.openxmlformats.org/presentationml/2006/main">
  <p:tag name="VEVOX.QRDOT" val="(16,10)"/>
</p:tagLst>
</file>

<file path=ppt/tags/tag1147.xml><?xml version="1.0" encoding="utf-8"?>
<p:tagLst xmlns:a="http://schemas.openxmlformats.org/drawingml/2006/main" xmlns:r="http://schemas.openxmlformats.org/officeDocument/2006/relationships" xmlns:p="http://schemas.openxmlformats.org/presentationml/2006/main">
  <p:tag name="VEVOX.QRDOT" val="(18,10)"/>
</p:tagLst>
</file>

<file path=ppt/tags/tag1148.xml><?xml version="1.0" encoding="utf-8"?>
<p:tagLst xmlns:a="http://schemas.openxmlformats.org/drawingml/2006/main" xmlns:r="http://schemas.openxmlformats.org/officeDocument/2006/relationships" xmlns:p="http://schemas.openxmlformats.org/presentationml/2006/main">
  <p:tag name="VEVOX.QRDOT" val="(21,10)"/>
</p:tagLst>
</file>

<file path=ppt/tags/tag1149.xml><?xml version="1.0" encoding="utf-8"?>
<p:tagLst xmlns:a="http://schemas.openxmlformats.org/drawingml/2006/main" xmlns:r="http://schemas.openxmlformats.org/officeDocument/2006/relationships" xmlns:p="http://schemas.openxmlformats.org/presentationml/2006/main">
  <p:tag name="VEVOX.QRDOT" val="(22,10)"/>
</p:tagLst>
</file>

<file path=ppt/tags/tag115.xml><?xml version="1.0" encoding="utf-8"?>
<p:tagLst xmlns:a="http://schemas.openxmlformats.org/drawingml/2006/main" xmlns:r="http://schemas.openxmlformats.org/officeDocument/2006/relationships" xmlns:p="http://schemas.openxmlformats.org/presentationml/2006/main">
  <p:tag name="VEVOX.QRDOT" val="(24,6)"/>
</p:tagLst>
</file>

<file path=ppt/tags/tag1150.xml><?xml version="1.0" encoding="utf-8"?>
<p:tagLst xmlns:a="http://schemas.openxmlformats.org/drawingml/2006/main" xmlns:r="http://schemas.openxmlformats.org/officeDocument/2006/relationships" xmlns:p="http://schemas.openxmlformats.org/presentationml/2006/main">
  <p:tag name="VEVOX.QRDOT" val="(25,10)"/>
</p:tagLst>
</file>

<file path=ppt/tags/tag1151.xml><?xml version="1.0" encoding="utf-8"?>
<p:tagLst xmlns:a="http://schemas.openxmlformats.org/drawingml/2006/main" xmlns:r="http://schemas.openxmlformats.org/officeDocument/2006/relationships" xmlns:p="http://schemas.openxmlformats.org/presentationml/2006/main">
  <p:tag name="VEVOX.QRDOT" val="(29,10)"/>
</p:tagLst>
</file>

<file path=ppt/tags/tag1152.xml><?xml version="1.0" encoding="utf-8"?>
<p:tagLst xmlns:a="http://schemas.openxmlformats.org/drawingml/2006/main" xmlns:r="http://schemas.openxmlformats.org/officeDocument/2006/relationships" xmlns:p="http://schemas.openxmlformats.org/presentationml/2006/main">
  <p:tag name="VEVOX.QRDOT" val="(2,11)"/>
</p:tagLst>
</file>

<file path=ppt/tags/tag1153.xml><?xml version="1.0" encoding="utf-8"?>
<p:tagLst xmlns:a="http://schemas.openxmlformats.org/drawingml/2006/main" xmlns:r="http://schemas.openxmlformats.org/officeDocument/2006/relationships" xmlns:p="http://schemas.openxmlformats.org/presentationml/2006/main">
  <p:tag name="VEVOX.QRDOT" val="(4,11)"/>
</p:tagLst>
</file>

<file path=ppt/tags/tag1154.xml><?xml version="1.0" encoding="utf-8"?>
<p:tagLst xmlns:a="http://schemas.openxmlformats.org/drawingml/2006/main" xmlns:r="http://schemas.openxmlformats.org/officeDocument/2006/relationships" xmlns:p="http://schemas.openxmlformats.org/presentationml/2006/main">
  <p:tag name="VEVOX.QRDOT" val="(5,11)"/>
</p:tagLst>
</file>

<file path=ppt/tags/tag1155.xml><?xml version="1.0" encoding="utf-8"?>
<p:tagLst xmlns:a="http://schemas.openxmlformats.org/drawingml/2006/main" xmlns:r="http://schemas.openxmlformats.org/officeDocument/2006/relationships" xmlns:p="http://schemas.openxmlformats.org/presentationml/2006/main">
  <p:tag name="VEVOX.QRDOT" val="(6,11)"/>
</p:tagLst>
</file>

<file path=ppt/tags/tag1156.xml><?xml version="1.0" encoding="utf-8"?>
<p:tagLst xmlns:a="http://schemas.openxmlformats.org/drawingml/2006/main" xmlns:r="http://schemas.openxmlformats.org/officeDocument/2006/relationships" xmlns:p="http://schemas.openxmlformats.org/presentationml/2006/main">
  <p:tag name="VEVOX.QRDOT" val="(9,11)"/>
</p:tagLst>
</file>

<file path=ppt/tags/tag1157.xml><?xml version="1.0" encoding="utf-8"?>
<p:tagLst xmlns:a="http://schemas.openxmlformats.org/drawingml/2006/main" xmlns:r="http://schemas.openxmlformats.org/officeDocument/2006/relationships" xmlns:p="http://schemas.openxmlformats.org/presentationml/2006/main">
  <p:tag name="VEVOX.QRDOT" val="(11,11)"/>
</p:tagLst>
</file>

<file path=ppt/tags/tag1158.xml><?xml version="1.0" encoding="utf-8"?>
<p:tagLst xmlns:a="http://schemas.openxmlformats.org/drawingml/2006/main" xmlns:r="http://schemas.openxmlformats.org/officeDocument/2006/relationships" xmlns:p="http://schemas.openxmlformats.org/presentationml/2006/main">
  <p:tag name="VEVOX.QRDOT" val="(12,11)"/>
</p:tagLst>
</file>

<file path=ppt/tags/tag1159.xml><?xml version="1.0" encoding="utf-8"?>
<p:tagLst xmlns:a="http://schemas.openxmlformats.org/drawingml/2006/main" xmlns:r="http://schemas.openxmlformats.org/officeDocument/2006/relationships" xmlns:p="http://schemas.openxmlformats.org/presentationml/2006/main">
  <p:tag name="VEVOX.QRDOT" val="(13,11)"/>
</p:tagLst>
</file>

<file path=ppt/tags/tag116.xml><?xml version="1.0" encoding="utf-8"?>
<p:tagLst xmlns:a="http://schemas.openxmlformats.org/drawingml/2006/main" xmlns:r="http://schemas.openxmlformats.org/officeDocument/2006/relationships" xmlns:p="http://schemas.openxmlformats.org/presentationml/2006/main">
  <p:tag name="VEVOX.QRDOT" val="(25,6)"/>
</p:tagLst>
</file>

<file path=ppt/tags/tag1160.xml><?xml version="1.0" encoding="utf-8"?>
<p:tagLst xmlns:a="http://schemas.openxmlformats.org/drawingml/2006/main" xmlns:r="http://schemas.openxmlformats.org/officeDocument/2006/relationships" xmlns:p="http://schemas.openxmlformats.org/presentationml/2006/main">
  <p:tag name="VEVOX.QRDOT" val="(14,11)"/>
</p:tagLst>
</file>

<file path=ppt/tags/tag1161.xml><?xml version="1.0" encoding="utf-8"?>
<p:tagLst xmlns:a="http://schemas.openxmlformats.org/drawingml/2006/main" xmlns:r="http://schemas.openxmlformats.org/officeDocument/2006/relationships" xmlns:p="http://schemas.openxmlformats.org/presentationml/2006/main">
  <p:tag name="VEVOX.QRDOT" val="(16,11)"/>
</p:tagLst>
</file>

<file path=ppt/tags/tag1162.xml><?xml version="1.0" encoding="utf-8"?>
<p:tagLst xmlns:a="http://schemas.openxmlformats.org/drawingml/2006/main" xmlns:r="http://schemas.openxmlformats.org/officeDocument/2006/relationships" xmlns:p="http://schemas.openxmlformats.org/presentationml/2006/main">
  <p:tag name="VEVOX.QRDOT" val="(17,11)"/>
</p:tagLst>
</file>

<file path=ppt/tags/tag1163.xml><?xml version="1.0" encoding="utf-8"?>
<p:tagLst xmlns:a="http://schemas.openxmlformats.org/drawingml/2006/main" xmlns:r="http://schemas.openxmlformats.org/officeDocument/2006/relationships" xmlns:p="http://schemas.openxmlformats.org/presentationml/2006/main">
  <p:tag name="VEVOX.QRDOT" val="(18,11)"/>
</p:tagLst>
</file>

<file path=ppt/tags/tag1164.xml><?xml version="1.0" encoding="utf-8"?>
<p:tagLst xmlns:a="http://schemas.openxmlformats.org/drawingml/2006/main" xmlns:r="http://schemas.openxmlformats.org/officeDocument/2006/relationships" xmlns:p="http://schemas.openxmlformats.org/presentationml/2006/main">
  <p:tag name="VEVOX.QRDOT" val="(20,11)"/>
</p:tagLst>
</file>

<file path=ppt/tags/tag1165.xml><?xml version="1.0" encoding="utf-8"?>
<p:tagLst xmlns:a="http://schemas.openxmlformats.org/drawingml/2006/main" xmlns:r="http://schemas.openxmlformats.org/officeDocument/2006/relationships" xmlns:p="http://schemas.openxmlformats.org/presentationml/2006/main">
  <p:tag name="VEVOX.QRDOT" val="(21,11)"/>
</p:tagLst>
</file>

<file path=ppt/tags/tag1166.xml><?xml version="1.0" encoding="utf-8"?>
<p:tagLst xmlns:a="http://schemas.openxmlformats.org/drawingml/2006/main" xmlns:r="http://schemas.openxmlformats.org/officeDocument/2006/relationships" xmlns:p="http://schemas.openxmlformats.org/presentationml/2006/main">
  <p:tag name="VEVOX.QRDOT" val="(22,11)"/>
</p:tagLst>
</file>

<file path=ppt/tags/tag1167.xml><?xml version="1.0" encoding="utf-8"?>
<p:tagLst xmlns:a="http://schemas.openxmlformats.org/drawingml/2006/main" xmlns:r="http://schemas.openxmlformats.org/officeDocument/2006/relationships" xmlns:p="http://schemas.openxmlformats.org/presentationml/2006/main">
  <p:tag name="VEVOX.QRDOT" val="(23,11)"/>
</p:tagLst>
</file>

<file path=ppt/tags/tag1168.xml><?xml version="1.0" encoding="utf-8"?>
<p:tagLst xmlns:a="http://schemas.openxmlformats.org/drawingml/2006/main" xmlns:r="http://schemas.openxmlformats.org/officeDocument/2006/relationships" xmlns:p="http://schemas.openxmlformats.org/presentationml/2006/main">
  <p:tag name="VEVOX.QRDOT" val="(25,11)"/>
</p:tagLst>
</file>

<file path=ppt/tags/tag1169.xml><?xml version="1.0" encoding="utf-8"?>
<p:tagLst xmlns:a="http://schemas.openxmlformats.org/drawingml/2006/main" xmlns:r="http://schemas.openxmlformats.org/officeDocument/2006/relationships" xmlns:p="http://schemas.openxmlformats.org/presentationml/2006/main">
  <p:tag name="VEVOX.QRDOT" val="(26,11)"/>
</p:tagLst>
</file>

<file path=ppt/tags/tag117.xml><?xml version="1.0" encoding="utf-8"?>
<p:tagLst xmlns:a="http://schemas.openxmlformats.org/drawingml/2006/main" xmlns:r="http://schemas.openxmlformats.org/officeDocument/2006/relationships" xmlns:p="http://schemas.openxmlformats.org/presentationml/2006/main">
  <p:tag name="VEVOX.QRDOT" val="(26,6)"/>
</p:tagLst>
</file>

<file path=ppt/tags/tag1170.xml><?xml version="1.0" encoding="utf-8"?>
<p:tagLst xmlns:a="http://schemas.openxmlformats.org/drawingml/2006/main" xmlns:r="http://schemas.openxmlformats.org/officeDocument/2006/relationships" xmlns:p="http://schemas.openxmlformats.org/presentationml/2006/main">
  <p:tag name="VEVOX.QRDOT" val="(28,11)"/>
</p:tagLst>
</file>

<file path=ppt/tags/tag1171.xml><?xml version="1.0" encoding="utf-8"?>
<p:tagLst xmlns:a="http://schemas.openxmlformats.org/drawingml/2006/main" xmlns:r="http://schemas.openxmlformats.org/officeDocument/2006/relationships" xmlns:p="http://schemas.openxmlformats.org/presentationml/2006/main">
  <p:tag name="VEVOX.QRDOT" val="(29,11)"/>
</p:tagLst>
</file>

<file path=ppt/tags/tag1172.xml><?xml version="1.0" encoding="utf-8"?>
<p:tagLst xmlns:a="http://schemas.openxmlformats.org/drawingml/2006/main" xmlns:r="http://schemas.openxmlformats.org/officeDocument/2006/relationships" xmlns:p="http://schemas.openxmlformats.org/presentationml/2006/main">
  <p:tag name="VEVOX.QRDOT" val="(5,12)"/>
</p:tagLst>
</file>

<file path=ppt/tags/tag1173.xml><?xml version="1.0" encoding="utf-8"?>
<p:tagLst xmlns:a="http://schemas.openxmlformats.org/drawingml/2006/main" xmlns:r="http://schemas.openxmlformats.org/officeDocument/2006/relationships" xmlns:p="http://schemas.openxmlformats.org/presentationml/2006/main">
  <p:tag name="VEVOX.QRDOT" val="(7,12)"/>
</p:tagLst>
</file>

<file path=ppt/tags/tag1174.xml><?xml version="1.0" encoding="utf-8"?>
<p:tagLst xmlns:a="http://schemas.openxmlformats.org/drawingml/2006/main" xmlns:r="http://schemas.openxmlformats.org/officeDocument/2006/relationships" xmlns:p="http://schemas.openxmlformats.org/presentationml/2006/main">
  <p:tag name="VEVOX.QRDOT" val="(9,12)"/>
</p:tagLst>
</file>

<file path=ppt/tags/tag1175.xml><?xml version="1.0" encoding="utf-8"?>
<p:tagLst xmlns:a="http://schemas.openxmlformats.org/drawingml/2006/main" xmlns:r="http://schemas.openxmlformats.org/officeDocument/2006/relationships" xmlns:p="http://schemas.openxmlformats.org/presentationml/2006/main">
  <p:tag name="VEVOX.QRDOT" val="(12,12)"/>
</p:tagLst>
</file>

<file path=ppt/tags/tag1176.xml><?xml version="1.0" encoding="utf-8"?>
<p:tagLst xmlns:a="http://schemas.openxmlformats.org/drawingml/2006/main" xmlns:r="http://schemas.openxmlformats.org/officeDocument/2006/relationships" xmlns:p="http://schemas.openxmlformats.org/presentationml/2006/main">
  <p:tag name="VEVOX.QRDOT" val="(14,12)"/>
</p:tagLst>
</file>

<file path=ppt/tags/tag1177.xml><?xml version="1.0" encoding="utf-8"?>
<p:tagLst xmlns:a="http://schemas.openxmlformats.org/drawingml/2006/main" xmlns:r="http://schemas.openxmlformats.org/officeDocument/2006/relationships" xmlns:p="http://schemas.openxmlformats.org/presentationml/2006/main">
  <p:tag name="VEVOX.QRDOT" val="(21,12)"/>
</p:tagLst>
</file>

<file path=ppt/tags/tag1178.xml><?xml version="1.0" encoding="utf-8"?>
<p:tagLst xmlns:a="http://schemas.openxmlformats.org/drawingml/2006/main" xmlns:r="http://schemas.openxmlformats.org/officeDocument/2006/relationships" xmlns:p="http://schemas.openxmlformats.org/presentationml/2006/main">
  <p:tag name="VEVOX.QRDOT" val="(28,12)"/>
</p:tagLst>
</file>

<file path=ppt/tags/tag1179.xml><?xml version="1.0" encoding="utf-8"?>
<p:tagLst xmlns:a="http://schemas.openxmlformats.org/drawingml/2006/main" xmlns:r="http://schemas.openxmlformats.org/officeDocument/2006/relationships" xmlns:p="http://schemas.openxmlformats.org/presentationml/2006/main">
  <p:tag name="VEVOX.QRDOT" val="(1,13)"/>
</p:tagLst>
</file>

<file path=ppt/tags/tag118.xml><?xml version="1.0" encoding="utf-8"?>
<p:tagLst xmlns:a="http://schemas.openxmlformats.org/drawingml/2006/main" xmlns:r="http://schemas.openxmlformats.org/officeDocument/2006/relationships" xmlns:p="http://schemas.openxmlformats.org/presentationml/2006/main">
  <p:tag name="VEVOX.QRDOT" val="(27,6)"/>
</p:tagLst>
</file>

<file path=ppt/tags/tag1180.xml><?xml version="1.0" encoding="utf-8"?>
<p:tagLst xmlns:a="http://schemas.openxmlformats.org/drawingml/2006/main" xmlns:r="http://schemas.openxmlformats.org/officeDocument/2006/relationships" xmlns:p="http://schemas.openxmlformats.org/presentationml/2006/main">
  <p:tag name="VEVOX.QRDOT" val="(2,13)"/>
</p:tagLst>
</file>

<file path=ppt/tags/tag1181.xml><?xml version="1.0" encoding="utf-8"?>
<p:tagLst xmlns:a="http://schemas.openxmlformats.org/drawingml/2006/main" xmlns:r="http://schemas.openxmlformats.org/officeDocument/2006/relationships" xmlns:p="http://schemas.openxmlformats.org/presentationml/2006/main">
  <p:tag name="VEVOX.QRDOT" val="(3,13)"/>
</p:tagLst>
</file>

<file path=ppt/tags/tag1182.xml><?xml version="1.0" encoding="utf-8"?>
<p:tagLst xmlns:a="http://schemas.openxmlformats.org/drawingml/2006/main" xmlns:r="http://schemas.openxmlformats.org/officeDocument/2006/relationships" xmlns:p="http://schemas.openxmlformats.org/presentationml/2006/main">
  <p:tag name="VEVOX.QRDOT" val="(5,13)"/>
</p:tagLst>
</file>

<file path=ppt/tags/tag1183.xml><?xml version="1.0" encoding="utf-8"?>
<p:tagLst xmlns:a="http://schemas.openxmlformats.org/drawingml/2006/main" xmlns:r="http://schemas.openxmlformats.org/officeDocument/2006/relationships" xmlns:p="http://schemas.openxmlformats.org/presentationml/2006/main">
  <p:tag name="VEVOX.QRDOT" val="(6,13)"/>
</p:tagLst>
</file>

<file path=ppt/tags/tag1184.xml><?xml version="1.0" encoding="utf-8"?>
<p:tagLst xmlns:a="http://schemas.openxmlformats.org/drawingml/2006/main" xmlns:r="http://schemas.openxmlformats.org/officeDocument/2006/relationships" xmlns:p="http://schemas.openxmlformats.org/presentationml/2006/main">
  <p:tag name="VEVOX.QRDOT" val="(9,13)"/>
</p:tagLst>
</file>

<file path=ppt/tags/tag1185.xml><?xml version="1.0" encoding="utf-8"?>
<p:tagLst xmlns:a="http://schemas.openxmlformats.org/drawingml/2006/main" xmlns:r="http://schemas.openxmlformats.org/officeDocument/2006/relationships" xmlns:p="http://schemas.openxmlformats.org/presentationml/2006/main">
  <p:tag name="VEVOX.QRDOT" val="(10,13)"/>
</p:tagLst>
</file>

<file path=ppt/tags/tag1186.xml><?xml version="1.0" encoding="utf-8"?>
<p:tagLst xmlns:a="http://schemas.openxmlformats.org/drawingml/2006/main" xmlns:r="http://schemas.openxmlformats.org/officeDocument/2006/relationships" xmlns:p="http://schemas.openxmlformats.org/presentationml/2006/main">
  <p:tag name="VEVOX.QRDOT" val="(12,13)"/>
</p:tagLst>
</file>

<file path=ppt/tags/tag1187.xml><?xml version="1.0" encoding="utf-8"?>
<p:tagLst xmlns:a="http://schemas.openxmlformats.org/drawingml/2006/main" xmlns:r="http://schemas.openxmlformats.org/officeDocument/2006/relationships" xmlns:p="http://schemas.openxmlformats.org/presentationml/2006/main">
  <p:tag name="VEVOX.QRDOT" val="(13,13)"/>
</p:tagLst>
</file>

<file path=ppt/tags/tag1188.xml><?xml version="1.0" encoding="utf-8"?>
<p:tagLst xmlns:a="http://schemas.openxmlformats.org/drawingml/2006/main" xmlns:r="http://schemas.openxmlformats.org/officeDocument/2006/relationships" xmlns:p="http://schemas.openxmlformats.org/presentationml/2006/main">
  <p:tag name="VEVOX.QRDOT" val="(14,13)"/>
</p:tagLst>
</file>

<file path=ppt/tags/tag1189.xml><?xml version="1.0" encoding="utf-8"?>
<p:tagLst xmlns:a="http://schemas.openxmlformats.org/drawingml/2006/main" xmlns:r="http://schemas.openxmlformats.org/officeDocument/2006/relationships" xmlns:p="http://schemas.openxmlformats.org/presentationml/2006/main">
  <p:tag name="VEVOX.QRDOT" val="(15,13)"/>
</p:tagLst>
</file>

<file path=ppt/tags/tag119.xml><?xml version="1.0" encoding="utf-8"?>
<p:tagLst xmlns:a="http://schemas.openxmlformats.org/drawingml/2006/main" xmlns:r="http://schemas.openxmlformats.org/officeDocument/2006/relationships" xmlns:p="http://schemas.openxmlformats.org/presentationml/2006/main">
  <p:tag name="VEVOX.QRDOT" val="(28,6)"/>
</p:tagLst>
</file>

<file path=ppt/tags/tag1190.xml><?xml version="1.0" encoding="utf-8"?>
<p:tagLst xmlns:a="http://schemas.openxmlformats.org/drawingml/2006/main" xmlns:r="http://schemas.openxmlformats.org/officeDocument/2006/relationships" xmlns:p="http://schemas.openxmlformats.org/presentationml/2006/main">
  <p:tag name="VEVOX.QRDOT" val="(17,13)"/>
</p:tagLst>
</file>

<file path=ppt/tags/tag1191.xml><?xml version="1.0" encoding="utf-8"?>
<p:tagLst xmlns:a="http://schemas.openxmlformats.org/drawingml/2006/main" xmlns:r="http://schemas.openxmlformats.org/officeDocument/2006/relationships" xmlns:p="http://schemas.openxmlformats.org/presentationml/2006/main">
  <p:tag name="VEVOX.QRDOT" val="(18,13)"/>
</p:tagLst>
</file>

<file path=ppt/tags/tag1192.xml><?xml version="1.0" encoding="utf-8"?>
<p:tagLst xmlns:a="http://schemas.openxmlformats.org/drawingml/2006/main" xmlns:r="http://schemas.openxmlformats.org/officeDocument/2006/relationships" xmlns:p="http://schemas.openxmlformats.org/presentationml/2006/main">
  <p:tag name="VEVOX.QRDOT" val="(19,13)"/>
</p:tagLst>
</file>

<file path=ppt/tags/tag1193.xml><?xml version="1.0" encoding="utf-8"?>
<p:tagLst xmlns:a="http://schemas.openxmlformats.org/drawingml/2006/main" xmlns:r="http://schemas.openxmlformats.org/officeDocument/2006/relationships" xmlns:p="http://schemas.openxmlformats.org/presentationml/2006/main">
  <p:tag name="VEVOX.QRDOT" val="(21,13)"/>
</p:tagLst>
</file>

<file path=ppt/tags/tag1194.xml><?xml version="1.0" encoding="utf-8"?>
<p:tagLst xmlns:a="http://schemas.openxmlformats.org/drawingml/2006/main" xmlns:r="http://schemas.openxmlformats.org/officeDocument/2006/relationships" xmlns:p="http://schemas.openxmlformats.org/presentationml/2006/main">
  <p:tag name="VEVOX.QRDOT" val="(23,13)"/>
</p:tagLst>
</file>

<file path=ppt/tags/tag1195.xml><?xml version="1.0" encoding="utf-8"?>
<p:tagLst xmlns:a="http://schemas.openxmlformats.org/drawingml/2006/main" xmlns:r="http://schemas.openxmlformats.org/officeDocument/2006/relationships" xmlns:p="http://schemas.openxmlformats.org/presentationml/2006/main">
  <p:tag name="VEVOX.QRDOT" val="(24,13)"/>
</p:tagLst>
</file>

<file path=ppt/tags/tag1196.xml><?xml version="1.0" encoding="utf-8"?>
<p:tagLst xmlns:a="http://schemas.openxmlformats.org/drawingml/2006/main" xmlns:r="http://schemas.openxmlformats.org/officeDocument/2006/relationships" xmlns:p="http://schemas.openxmlformats.org/presentationml/2006/main">
  <p:tag name="VEVOX.QRDOT" val="(25,13)"/>
</p:tagLst>
</file>

<file path=ppt/tags/tag1197.xml><?xml version="1.0" encoding="utf-8"?>
<p:tagLst xmlns:a="http://schemas.openxmlformats.org/drawingml/2006/main" xmlns:r="http://schemas.openxmlformats.org/officeDocument/2006/relationships" xmlns:p="http://schemas.openxmlformats.org/presentationml/2006/main">
  <p:tag name="VEVOX.QRDOT" val="(26,13)"/>
</p:tagLst>
</file>

<file path=ppt/tags/tag1198.xml><?xml version="1.0" encoding="utf-8"?>
<p:tagLst xmlns:a="http://schemas.openxmlformats.org/drawingml/2006/main" xmlns:r="http://schemas.openxmlformats.org/officeDocument/2006/relationships" xmlns:p="http://schemas.openxmlformats.org/presentationml/2006/main">
  <p:tag name="VEVOX.QRDOT" val="(27,13)"/>
</p:tagLst>
</file>

<file path=ppt/tags/tag1199.xml><?xml version="1.0" encoding="utf-8"?>
<p:tagLst xmlns:a="http://schemas.openxmlformats.org/drawingml/2006/main" xmlns:r="http://schemas.openxmlformats.org/officeDocument/2006/relationships" xmlns:p="http://schemas.openxmlformats.org/presentationml/2006/main">
  <p:tag name="VEVOX.QRDOT" val="(28,13)"/>
</p:tagLst>
</file>

<file path=ppt/tags/tag12.xml><?xml version="1.0" encoding="utf-8"?>
<p:tagLst xmlns:a="http://schemas.openxmlformats.org/drawingml/2006/main" xmlns:r="http://schemas.openxmlformats.org/officeDocument/2006/relationships" xmlns:p="http://schemas.openxmlformats.org/presentationml/2006/main">
  <p:tag name="VEVOX.QRDOT" val="(7,0)"/>
</p:tagLst>
</file>

<file path=ppt/tags/tag120.xml><?xml version="1.0" encoding="utf-8"?>
<p:tagLst xmlns:a="http://schemas.openxmlformats.org/drawingml/2006/main" xmlns:r="http://schemas.openxmlformats.org/officeDocument/2006/relationships" xmlns:p="http://schemas.openxmlformats.org/presentationml/2006/main">
  <p:tag name="VEVOX.QRDOT" val="(29,6)"/>
</p:tagLst>
</file>

<file path=ppt/tags/tag1200.xml><?xml version="1.0" encoding="utf-8"?>
<p:tagLst xmlns:a="http://schemas.openxmlformats.org/drawingml/2006/main" xmlns:r="http://schemas.openxmlformats.org/officeDocument/2006/relationships" xmlns:p="http://schemas.openxmlformats.org/presentationml/2006/main">
  <p:tag name="VEVOX.QRDOT" val="(29,13)"/>
</p:tagLst>
</file>

<file path=ppt/tags/tag1201.xml><?xml version="1.0" encoding="utf-8"?>
<p:tagLst xmlns:a="http://schemas.openxmlformats.org/drawingml/2006/main" xmlns:r="http://schemas.openxmlformats.org/officeDocument/2006/relationships" xmlns:p="http://schemas.openxmlformats.org/presentationml/2006/main">
  <p:tag name="VEVOX.QRDOT" val="(5,14)"/>
</p:tagLst>
</file>

<file path=ppt/tags/tag1202.xml><?xml version="1.0" encoding="utf-8"?>
<p:tagLst xmlns:a="http://schemas.openxmlformats.org/drawingml/2006/main" xmlns:r="http://schemas.openxmlformats.org/officeDocument/2006/relationships" xmlns:p="http://schemas.openxmlformats.org/presentationml/2006/main">
  <p:tag name="VEVOX.QRDOT" val="(7,14)"/>
</p:tagLst>
</file>

<file path=ppt/tags/tag1203.xml><?xml version="1.0" encoding="utf-8"?>
<p:tagLst xmlns:a="http://schemas.openxmlformats.org/drawingml/2006/main" xmlns:r="http://schemas.openxmlformats.org/officeDocument/2006/relationships" xmlns:p="http://schemas.openxmlformats.org/presentationml/2006/main">
  <p:tag name="VEVOX.QRDOT" val="(8,14)"/>
</p:tagLst>
</file>

<file path=ppt/tags/tag1204.xml><?xml version="1.0" encoding="utf-8"?>
<p:tagLst xmlns:a="http://schemas.openxmlformats.org/drawingml/2006/main" xmlns:r="http://schemas.openxmlformats.org/officeDocument/2006/relationships" xmlns:p="http://schemas.openxmlformats.org/presentationml/2006/main">
  <p:tag name="VEVOX.QRDOT" val="(9,14)"/>
</p:tagLst>
</file>

<file path=ppt/tags/tag1205.xml><?xml version="1.0" encoding="utf-8"?>
<p:tagLst xmlns:a="http://schemas.openxmlformats.org/drawingml/2006/main" xmlns:r="http://schemas.openxmlformats.org/officeDocument/2006/relationships" xmlns:p="http://schemas.openxmlformats.org/presentationml/2006/main">
  <p:tag name="VEVOX.QRDOT" val="(10,14)"/>
</p:tagLst>
</file>

<file path=ppt/tags/tag1206.xml><?xml version="1.0" encoding="utf-8"?>
<p:tagLst xmlns:a="http://schemas.openxmlformats.org/drawingml/2006/main" xmlns:r="http://schemas.openxmlformats.org/officeDocument/2006/relationships" xmlns:p="http://schemas.openxmlformats.org/presentationml/2006/main">
  <p:tag name="VEVOX.QRDOT" val="(11,14)"/>
</p:tagLst>
</file>

<file path=ppt/tags/tag1207.xml><?xml version="1.0" encoding="utf-8"?>
<p:tagLst xmlns:a="http://schemas.openxmlformats.org/drawingml/2006/main" xmlns:r="http://schemas.openxmlformats.org/officeDocument/2006/relationships" xmlns:p="http://schemas.openxmlformats.org/presentationml/2006/main">
  <p:tag name="VEVOX.QRDOT" val="(13,14)"/>
</p:tagLst>
</file>

<file path=ppt/tags/tag1208.xml><?xml version="1.0" encoding="utf-8"?>
<p:tagLst xmlns:a="http://schemas.openxmlformats.org/drawingml/2006/main" xmlns:r="http://schemas.openxmlformats.org/officeDocument/2006/relationships" xmlns:p="http://schemas.openxmlformats.org/presentationml/2006/main">
  <p:tag name="VEVOX.QRDOT" val="(17,14)"/>
</p:tagLst>
</file>

<file path=ppt/tags/tag1209.xml><?xml version="1.0" encoding="utf-8"?>
<p:tagLst xmlns:a="http://schemas.openxmlformats.org/drawingml/2006/main" xmlns:r="http://schemas.openxmlformats.org/officeDocument/2006/relationships" xmlns:p="http://schemas.openxmlformats.org/presentationml/2006/main">
  <p:tag name="VEVOX.QRDOT" val="(21,14)"/>
</p:tagLst>
</file>

<file path=ppt/tags/tag121.xml><?xml version="1.0" encoding="utf-8"?>
<p:tagLst xmlns:a="http://schemas.openxmlformats.org/drawingml/2006/main" xmlns:r="http://schemas.openxmlformats.org/officeDocument/2006/relationships" xmlns:p="http://schemas.openxmlformats.org/presentationml/2006/main">
  <p:tag name="VEVOX.QRDOT" val="(9,7)"/>
</p:tagLst>
</file>

<file path=ppt/tags/tag1210.xml><?xml version="1.0" encoding="utf-8"?>
<p:tagLst xmlns:a="http://schemas.openxmlformats.org/drawingml/2006/main" xmlns:r="http://schemas.openxmlformats.org/officeDocument/2006/relationships" xmlns:p="http://schemas.openxmlformats.org/presentationml/2006/main">
  <p:tag name="VEVOX.QRDOT" val="(24,14)"/>
</p:tagLst>
</file>

<file path=ppt/tags/tag1211.xml><?xml version="1.0" encoding="utf-8"?>
<p:tagLst xmlns:a="http://schemas.openxmlformats.org/drawingml/2006/main" xmlns:r="http://schemas.openxmlformats.org/officeDocument/2006/relationships" xmlns:p="http://schemas.openxmlformats.org/presentationml/2006/main">
  <p:tag name="VEVOX.QRDOT" val="(25,14)"/>
</p:tagLst>
</file>

<file path=ppt/tags/tag1212.xml><?xml version="1.0" encoding="utf-8"?>
<p:tagLst xmlns:a="http://schemas.openxmlformats.org/drawingml/2006/main" xmlns:r="http://schemas.openxmlformats.org/officeDocument/2006/relationships" xmlns:p="http://schemas.openxmlformats.org/presentationml/2006/main">
  <p:tag name="VEVOX.QRDOT" val="(26,14)"/>
</p:tagLst>
</file>

<file path=ppt/tags/tag1213.xml><?xml version="1.0" encoding="utf-8"?>
<p:tagLst xmlns:a="http://schemas.openxmlformats.org/drawingml/2006/main" xmlns:r="http://schemas.openxmlformats.org/officeDocument/2006/relationships" xmlns:p="http://schemas.openxmlformats.org/presentationml/2006/main">
  <p:tag name="VEVOX.QRDOT" val="(27,14)"/>
</p:tagLst>
</file>

<file path=ppt/tags/tag1214.xml><?xml version="1.0" encoding="utf-8"?>
<p:tagLst xmlns:a="http://schemas.openxmlformats.org/drawingml/2006/main" xmlns:r="http://schemas.openxmlformats.org/officeDocument/2006/relationships" xmlns:p="http://schemas.openxmlformats.org/presentationml/2006/main">
  <p:tag name="VEVOX.QRDOT" val="(29,14)"/>
</p:tagLst>
</file>

<file path=ppt/tags/tag1215.xml><?xml version="1.0" encoding="utf-8"?>
<p:tagLst xmlns:a="http://schemas.openxmlformats.org/drawingml/2006/main" xmlns:r="http://schemas.openxmlformats.org/officeDocument/2006/relationships" xmlns:p="http://schemas.openxmlformats.org/presentationml/2006/main">
  <p:tag name="VEVOX.QRDOT" val="(1,15)"/>
</p:tagLst>
</file>

<file path=ppt/tags/tag1216.xml><?xml version="1.0" encoding="utf-8"?>
<p:tagLst xmlns:a="http://schemas.openxmlformats.org/drawingml/2006/main" xmlns:r="http://schemas.openxmlformats.org/officeDocument/2006/relationships" xmlns:p="http://schemas.openxmlformats.org/presentationml/2006/main">
  <p:tag name="VEVOX.QRDOT" val="(2,15)"/>
</p:tagLst>
</file>

<file path=ppt/tags/tag1217.xml><?xml version="1.0" encoding="utf-8"?>
<p:tagLst xmlns:a="http://schemas.openxmlformats.org/drawingml/2006/main" xmlns:r="http://schemas.openxmlformats.org/officeDocument/2006/relationships" xmlns:p="http://schemas.openxmlformats.org/presentationml/2006/main">
  <p:tag name="VEVOX.QRDOT" val="(6,15)"/>
</p:tagLst>
</file>

<file path=ppt/tags/tag1218.xml><?xml version="1.0" encoding="utf-8"?>
<p:tagLst xmlns:a="http://schemas.openxmlformats.org/drawingml/2006/main" xmlns:r="http://schemas.openxmlformats.org/officeDocument/2006/relationships" xmlns:p="http://schemas.openxmlformats.org/presentationml/2006/main">
  <p:tag name="VEVOX.QRDOT" val="(9,15)"/>
</p:tagLst>
</file>

<file path=ppt/tags/tag1219.xml><?xml version="1.0" encoding="utf-8"?>
<p:tagLst xmlns:a="http://schemas.openxmlformats.org/drawingml/2006/main" xmlns:r="http://schemas.openxmlformats.org/officeDocument/2006/relationships" xmlns:p="http://schemas.openxmlformats.org/presentationml/2006/main">
  <p:tag name="VEVOX.QRDOT" val="(12,15)"/>
</p:tagLst>
</file>

<file path=ppt/tags/tag122.xml><?xml version="1.0" encoding="utf-8"?>
<p:tagLst xmlns:a="http://schemas.openxmlformats.org/drawingml/2006/main" xmlns:r="http://schemas.openxmlformats.org/officeDocument/2006/relationships" xmlns:p="http://schemas.openxmlformats.org/presentationml/2006/main">
  <p:tag name="VEVOX.QRDOT" val="(12,7)"/>
</p:tagLst>
</file>

<file path=ppt/tags/tag1220.xml><?xml version="1.0" encoding="utf-8"?>
<p:tagLst xmlns:a="http://schemas.openxmlformats.org/drawingml/2006/main" xmlns:r="http://schemas.openxmlformats.org/officeDocument/2006/relationships" xmlns:p="http://schemas.openxmlformats.org/presentationml/2006/main">
  <p:tag name="VEVOX.QRDOT" val="(15,15)"/>
</p:tagLst>
</file>

<file path=ppt/tags/tag1221.xml><?xml version="1.0" encoding="utf-8"?>
<p:tagLst xmlns:a="http://schemas.openxmlformats.org/drawingml/2006/main" xmlns:r="http://schemas.openxmlformats.org/officeDocument/2006/relationships" xmlns:p="http://schemas.openxmlformats.org/presentationml/2006/main">
  <p:tag name="VEVOX.QRDOT" val="(18,15)"/>
</p:tagLst>
</file>

<file path=ppt/tags/tag1222.xml><?xml version="1.0" encoding="utf-8"?>
<p:tagLst xmlns:a="http://schemas.openxmlformats.org/drawingml/2006/main" xmlns:r="http://schemas.openxmlformats.org/officeDocument/2006/relationships" xmlns:p="http://schemas.openxmlformats.org/presentationml/2006/main">
  <p:tag name="VEVOX.QRDOT" val="(20,15)"/>
</p:tagLst>
</file>

<file path=ppt/tags/tag1223.xml><?xml version="1.0" encoding="utf-8"?>
<p:tagLst xmlns:a="http://schemas.openxmlformats.org/drawingml/2006/main" xmlns:r="http://schemas.openxmlformats.org/officeDocument/2006/relationships" xmlns:p="http://schemas.openxmlformats.org/presentationml/2006/main">
  <p:tag name="VEVOX.QRDOT" val="(22,15)"/>
</p:tagLst>
</file>

<file path=ppt/tags/tag1224.xml><?xml version="1.0" encoding="utf-8"?>
<p:tagLst xmlns:a="http://schemas.openxmlformats.org/drawingml/2006/main" xmlns:r="http://schemas.openxmlformats.org/officeDocument/2006/relationships" xmlns:p="http://schemas.openxmlformats.org/presentationml/2006/main">
  <p:tag name="VEVOX.QRDOT" val="(28,15)"/>
</p:tagLst>
</file>

<file path=ppt/tags/tag1225.xml><?xml version="1.0" encoding="utf-8"?>
<p:tagLst xmlns:a="http://schemas.openxmlformats.org/drawingml/2006/main" xmlns:r="http://schemas.openxmlformats.org/officeDocument/2006/relationships" xmlns:p="http://schemas.openxmlformats.org/presentationml/2006/main">
  <p:tag name="VEVOX.QRDOT" val="(29,15)"/>
</p:tagLst>
</file>

<file path=ppt/tags/tag1226.xml><?xml version="1.0" encoding="utf-8"?>
<p:tagLst xmlns:a="http://schemas.openxmlformats.org/drawingml/2006/main" xmlns:r="http://schemas.openxmlformats.org/officeDocument/2006/relationships" xmlns:p="http://schemas.openxmlformats.org/presentationml/2006/main">
  <p:tag name="VEVOX.QRDOT" val="(1,16)"/>
</p:tagLst>
</file>

<file path=ppt/tags/tag1227.xml><?xml version="1.0" encoding="utf-8"?>
<p:tagLst xmlns:a="http://schemas.openxmlformats.org/drawingml/2006/main" xmlns:r="http://schemas.openxmlformats.org/officeDocument/2006/relationships" xmlns:p="http://schemas.openxmlformats.org/presentationml/2006/main">
  <p:tag name="VEVOX.QRDOT" val="(4,16)"/>
</p:tagLst>
</file>

<file path=ppt/tags/tag1228.xml><?xml version="1.0" encoding="utf-8"?>
<p:tagLst xmlns:a="http://schemas.openxmlformats.org/drawingml/2006/main" xmlns:r="http://schemas.openxmlformats.org/officeDocument/2006/relationships" xmlns:p="http://schemas.openxmlformats.org/presentationml/2006/main">
  <p:tag name="VEVOX.QRDOT" val="(6,16)"/>
</p:tagLst>
</file>

<file path=ppt/tags/tag1229.xml><?xml version="1.0" encoding="utf-8"?>
<p:tagLst xmlns:a="http://schemas.openxmlformats.org/drawingml/2006/main" xmlns:r="http://schemas.openxmlformats.org/officeDocument/2006/relationships" xmlns:p="http://schemas.openxmlformats.org/presentationml/2006/main">
  <p:tag name="VEVOX.QRDOT" val="(7,16)"/>
</p:tagLst>
</file>

<file path=ppt/tags/tag123.xml><?xml version="1.0" encoding="utf-8"?>
<p:tagLst xmlns:a="http://schemas.openxmlformats.org/drawingml/2006/main" xmlns:r="http://schemas.openxmlformats.org/officeDocument/2006/relationships" xmlns:p="http://schemas.openxmlformats.org/presentationml/2006/main">
  <p:tag name="VEVOX.QRDOT" val="(13,7)"/>
</p:tagLst>
</file>

<file path=ppt/tags/tag1230.xml><?xml version="1.0" encoding="utf-8"?>
<p:tagLst xmlns:a="http://schemas.openxmlformats.org/drawingml/2006/main" xmlns:r="http://schemas.openxmlformats.org/officeDocument/2006/relationships" xmlns:p="http://schemas.openxmlformats.org/presentationml/2006/main">
  <p:tag name="VEVOX.QRDOT" val="(8,16)"/>
</p:tagLst>
</file>

<file path=ppt/tags/tag1231.xml><?xml version="1.0" encoding="utf-8"?>
<p:tagLst xmlns:a="http://schemas.openxmlformats.org/drawingml/2006/main" xmlns:r="http://schemas.openxmlformats.org/officeDocument/2006/relationships" xmlns:p="http://schemas.openxmlformats.org/presentationml/2006/main">
  <p:tag name="VEVOX.QRDOT" val="(9,16)"/>
</p:tagLst>
</file>

<file path=ppt/tags/tag1232.xml><?xml version="1.0" encoding="utf-8"?>
<p:tagLst xmlns:a="http://schemas.openxmlformats.org/drawingml/2006/main" xmlns:r="http://schemas.openxmlformats.org/officeDocument/2006/relationships" xmlns:p="http://schemas.openxmlformats.org/presentationml/2006/main">
  <p:tag name="VEVOX.QRDOT" val="(10,16)"/>
</p:tagLst>
</file>

<file path=ppt/tags/tag1233.xml><?xml version="1.0" encoding="utf-8"?>
<p:tagLst xmlns:a="http://schemas.openxmlformats.org/drawingml/2006/main" xmlns:r="http://schemas.openxmlformats.org/officeDocument/2006/relationships" xmlns:p="http://schemas.openxmlformats.org/presentationml/2006/main">
  <p:tag name="VEVOX.QRDOT" val="(12,16)"/>
</p:tagLst>
</file>

<file path=ppt/tags/tag1234.xml><?xml version="1.0" encoding="utf-8"?>
<p:tagLst xmlns:a="http://schemas.openxmlformats.org/drawingml/2006/main" xmlns:r="http://schemas.openxmlformats.org/officeDocument/2006/relationships" xmlns:p="http://schemas.openxmlformats.org/presentationml/2006/main">
  <p:tag name="VEVOX.QRDOT" val="(14,16)"/>
</p:tagLst>
</file>

<file path=ppt/tags/tag1235.xml><?xml version="1.0" encoding="utf-8"?>
<p:tagLst xmlns:a="http://schemas.openxmlformats.org/drawingml/2006/main" xmlns:r="http://schemas.openxmlformats.org/officeDocument/2006/relationships" xmlns:p="http://schemas.openxmlformats.org/presentationml/2006/main">
  <p:tag name="VEVOX.QRDOT" val="(15,16)"/>
</p:tagLst>
</file>

<file path=ppt/tags/tag1236.xml><?xml version="1.0" encoding="utf-8"?>
<p:tagLst xmlns:a="http://schemas.openxmlformats.org/drawingml/2006/main" xmlns:r="http://schemas.openxmlformats.org/officeDocument/2006/relationships" xmlns:p="http://schemas.openxmlformats.org/presentationml/2006/main">
  <p:tag name="VEVOX.QRDOT" val="(16,16)"/>
</p:tagLst>
</file>

<file path=ppt/tags/tag1237.xml><?xml version="1.0" encoding="utf-8"?>
<p:tagLst xmlns:a="http://schemas.openxmlformats.org/drawingml/2006/main" xmlns:r="http://schemas.openxmlformats.org/officeDocument/2006/relationships" xmlns:p="http://schemas.openxmlformats.org/presentationml/2006/main">
  <p:tag name="VEVOX.QRDOT" val="(17,16)"/>
</p:tagLst>
</file>

<file path=ppt/tags/tag1238.xml><?xml version="1.0" encoding="utf-8"?>
<p:tagLst xmlns:a="http://schemas.openxmlformats.org/drawingml/2006/main" xmlns:r="http://schemas.openxmlformats.org/officeDocument/2006/relationships" xmlns:p="http://schemas.openxmlformats.org/presentationml/2006/main">
  <p:tag name="VEVOX.QRDOT" val="(19,16)"/>
</p:tagLst>
</file>

<file path=ppt/tags/tag1239.xml><?xml version="1.0" encoding="utf-8"?>
<p:tagLst xmlns:a="http://schemas.openxmlformats.org/drawingml/2006/main" xmlns:r="http://schemas.openxmlformats.org/officeDocument/2006/relationships" xmlns:p="http://schemas.openxmlformats.org/presentationml/2006/main">
  <p:tag name="VEVOX.QRDOT" val="(20,16)"/>
</p:tagLst>
</file>

<file path=ppt/tags/tag124.xml><?xml version="1.0" encoding="utf-8"?>
<p:tagLst xmlns:a="http://schemas.openxmlformats.org/drawingml/2006/main" xmlns:r="http://schemas.openxmlformats.org/officeDocument/2006/relationships" xmlns:p="http://schemas.openxmlformats.org/presentationml/2006/main">
  <p:tag name="VEVOX.QRDOT" val="(15,7)"/>
</p:tagLst>
</file>

<file path=ppt/tags/tag1240.xml><?xml version="1.0" encoding="utf-8"?>
<p:tagLst xmlns:a="http://schemas.openxmlformats.org/drawingml/2006/main" xmlns:r="http://schemas.openxmlformats.org/officeDocument/2006/relationships" xmlns:p="http://schemas.openxmlformats.org/presentationml/2006/main">
  <p:tag name="VEVOX.QRDOT" val="(21,16)"/>
</p:tagLst>
</file>

<file path=ppt/tags/tag1241.xml><?xml version="1.0" encoding="utf-8"?>
<p:tagLst xmlns:a="http://schemas.openxmlformats.org/drawingml/2006/main" xmlns:r="http://schemas.openxmlformats.org/officeDocument/2006/relationships" xmlns:p="http://schemas.openxmlformats.org/presentationml/2006/main">
  <p:tag name="VEVOX.QRDOT" val="(22,16)"/>
</p:tagLst>
</file>

<file path=ppt/tags/tag1242.xml><?xml version="1.0" encoding="utf-8"?>
<p:tagLst xmlns:a="http://schemas.openxmlformats.org/drawingml/2006/main" xmlns:r="http://schemas.openxmlformats.org/officeDocument/2006/relationships" xmlns:p="http://schemas.openxmlformats.org/presentationml/2006/main">
  <p:tag name="VEVOX.QRDOT" val="(24,16)"/>
</p:tagLst>
</file>

<file path=ppt/tags/tag1243.xml><?xml version="1.0" encoding="utf-8"?>
<p:tagLst xmlns:a="http://schemas.openxmlformats.org/drawingml/2006/main" xmlns:r="http://schemas.openxmlformats.org/officeDocument/2006/relationships" xmlns:p="http://schemas.openxmlformats.org/presentationml/2006/main">
  <p:tag name="VEVOX.QRDOT" val="(28,16)"/>
</p:tagLst>
</file>

<file path=ppt/tags/tag1244.xml><?xml version="1.0" encoding="utf-8"?>
<p:tagLst xmlns:a="http://schemas.openxmlformats.org/drawingml/2006/main" xmlns:r="http://schemas.openxmlformats.org/officeDocument/2006/relationships" xmlns:p="http://schemas.openxmlformats.org/presentationml/2006/main">
  <p:tag name="VEVOX.QRDOT" val="(1,17)"/>
</p:tagLst>
</file>

<file path=ppt/tags/tag1245.xml><?xml version="1.0" encoding="utf-8"?>
<p:tagLst xmlns:a="http://schemas.openxmlformats.org/drawingml/2006/main" xmlns:r="http://schemas.openxmlformats.org/officeDocument/2006/relationships" xmlns:p="http://schemas.openxmlformats.org/presentationml/2006/main">
  <p:tag name="VEVOX.QRDOT" val="(3,17)"/>
</p:tagLst>
</file>

<file path=ppt/tags/tag1246.xml><?xml version="1.0" encoding="utf-8"?>
<p:tagLst xmlns:a="http://schemas.openxmlformats.org/drawingml/2006/main" xmlns:r="http://schemas.openxmlformats.org/officeDocument/2006/relationships" xmlns:p="http://schemas.openxmlformats.org/presentationml/2006/main">
  <p:tag name="VEVOX.QRDOT" val="(4,17)"/>
</p:tagLst>
</file>

<file path=ppt/tags/tag1247.xml><?xml version="1.0" encoding="utf-8"?>
<p:tagLst xmlns:a="http://schemas.openxmlformats.org/drawingml/2006/main" xmlns:r="http://schemas.openxmlformats.org/officeDocument/2006/relationships" xmlns:p="http://schemas.openxmlformats.org/presentationml/2006/main">
  <p:tag name="VEVOX.QRDOT" val="(5,17)"/>
</p:tagLst>
</file>

<file path=ppt/tags/tag1248.xml><?xml version="1.0" encoding="utf-8"?>
<p:tagLst xmlns:a="http://schemas.openxmlformats.org/drawingml/2006/main" xmlns:r="http://schemas.openxmlformats.org/officeDocument/2006/relationships" xmlns:p="http://schemas.openxmlformats.org/presentationml/2006/main">
  <p:tag name="VEVOX.QRDOT" val="(8,17)"/>
</p:tagLst>
</file>

<file path=ppt/tags/tag1249.xml><?xml version="1.0" encoding="utf-8"?>
<p:tagLst xmlns:a="http://schemas.openxmlformats.org/drawingml/2006/main" xmlns:r="http://schemas.openxmlformats.org/officeDocument/2006/relationships" xmlns:p="http://schemas.openxmlformats.org/presentationml/2006/main">
  <p:tag name="VEVOX.QRDOT" val="(9,17)"/>
</p:tagLst>
</file>

<file path=ppt/tags/tag125.xml><?xml version="1.0" encoding="utf-8"?>
<p:tagLst xmlns:a="http://schemas.openxmlformats.org/drawingml/2006/main" xmlns:r="http://schemas.openxmlformats.org/officeDocument/2006/relationships" xmlns:p="http://schemas.openxmlformats.org/presentationml/2006/main">
  <p:tag name="VEVOX.QRDOT" val="(21,7)"/>
</p:tagLst>
</file>

<file path=ppt/tags/tag1250.xml><?xml version="1.0" encoding="utf-8"?>
<p:tagLst xmlns:a="http://schemas.openxmlformats.org/drawingml/2006/main" xmlns:r="http://schemas.openxmlformats.org/officeDocument/2006/relationships" xmlns:p="http://schemas.openxmlformats.org/presentationml/2006/main">
  <p:tag name="VEVOX.QRDOT" val="(10,17)"/>
</p:tagLst>
</file>

<file path=ppt/tags/tag1251.xml><?xml version="1.0" encoding="utf-8"?>
<p:tagLst xmlns:a="http://schemas.openxmlformats.org/drawingml/2006/main" xmlns:r="http://schemas.openxmlformats.org/officeDocument/2006/relationships" xmlns:p="http://schemas.openxmlformats.org/presentationml/2006/main">
  <p:tag name="VEVOX.QRDOT" val="(18,17)"/>
</p:tagLst>
</file>

<file path=ppt/tags/tag1252.xml><?xml version="1.0" encoding="utf-8"?>
<p:tagLst xmlns:a="http://schemas.openxmlformats.org/drawingml/2006/main" xmlns:r="http://schemas.openxmlformats.org/officeDocument/2006/relationships" xmlns:p="http://schemas.openxmlformats.org/presentationml/2006/main">
  <p:tag name="VEVOX.QRDOT" val="(21,17)"/>
</p:tagLst>
</file>

<file path=ppt/tags/tag1253.xml><?xml version="1.0" encoding="utf-8"?>
<p:tagLst xmlns:a="http://schemas.openxmlformats.org/drawingml/2006/main" xmlns:r="http://schemas.openxmlformats.org/officeDocument/2006/relationships" xmlns:p="http://schemas.openxmlformats.org/presentationml/2006/main">
  <p:tag name="VEVOX.QRDOT" val="(23,17)"/>
</p:tagLst>
</file>

<file path=ppt/tags/tag1254.xml><?xml version="1.0" encoding="utf-8"?>
<p:tagLst xmlns:a="http://schemas.openxmlformats.org/drawingml/2006/main" xmlns:r="http://schemas.openxmlformats.org/officeDocument/2006/relationships" xmlns:p="http://schemas.openxmlformats.org/presentationml/2006/main">
  <p:tag name="VEVOX.QRDOT" val="(24,17)"/>
</p:tagLst>
</file>

<file path=ppt/tags/tag1255.xml><?xml version="1.0" encoding="utf-8"?>
<p:tagLst xmlns:a="http://schemas.openxmlformats.org/drawingml/2006/main" xmlns:r="http://schemas.openxmlformats.org/officeDocument/2006/relationships" xmlns:p="http://schemas.openxmlformats.org/presentationml/2006/main">
  <p:tag name="VEVOX.QRDOT" val="(25,17)"/>
</p:tagLst>
</file>

<file path=ppt/tags/tag1256.xml><?xml version="1.0" encoding="utf-8"?>
<p:tagLst xmlns:a="http://schemas.openxmlformats.org/drawingml/2006/main" xmlns:r="http://schemas.openxmlformats.org/officeDocument/2006/relationships" xmlns:p="http://schemas.openxmlformats.org/presentationml/2006/main">
  <p:tag name="VEVOX.QRDOT" val="(26,17)"/>
</p:tagLst>
</file>

<file path=ppt/tags/tag1257.xml><?xml version="1.0" encoding="utf-8"?>
<p:tagLst xmlns:a="http://schemas.openxmlformats.org/drawingml/2006/main" xmlns:r="http://schemas.openxmlformats.org/officeDocument/2006/relationships" xmlns:p="http://schemas.openxmlformats.org/presentationml/2006/main">
  <p:tag name="VEVOX.QRDOT" val="(28,17)"/>
</p:tagLst>
</file>

<file path=ppt/tags/tag1258.xml><?xml version="1.0" encoding="utf-8"?>
<p:tagLst xmlns:a="http://schemas.openxmlformats.org/drawingml/2006/main" xmlns:r="http://schemas.openxmlformats.org/officeDocument/2006/relationships" xmlns:p="http://schemas.openxmlformats.org/presentationml/2006/main">
  <p:tag name="VEVOX.QRDOT" val="(29,17)"/>
</p:tagLst>
</file>

<file path=ppt/tags/tag1259.xml><?xml version="1.0" encoding="utf-8"?>
<p:tagLst xmlns:a="http://schemas.openxmlformats.org/drawingml/2006/main" xmlns:r="http://schemas.openxmlformats.org/officeDocument/2006/relationships" xmlns:p="http://schemas.openxmlformats.org/presentationml/2006/main">
  <p:tag name="VEVOX.QRDOT" val="(3,18)"/>
</p:tagLst>
</file>

<file path=ppt/tags/tag126.xml><?xml version="1.0" encoding="utf-8"?>
<p:tagLst xmlns:a="http://schemas.openxmlformats.org/drawingml/2006/main" xmlns:r="http://schemas.openxmlformats.org/officeDocument/2006/relationships" xmlns:p="http://schemas.openxmlformats.org/presentationml/2006/main">
  <p:tag name="VEVOX.QRDOT" val="(1,8)"/>
</p:tagLst>
</file>

<file path=ppt/tags/tag1260.xml><?xml version="1.0" encoding="utf-8"?>
<p:tagLst xmlns:a="http://schemas.openxmlformats.org/drawingml/2006/main" xmlns:r="http://schemas.openxmlformats.org/officeDocument/2006/relationships" xmlns:p="http://schemas.openxmlformats.org/presentationml/2006/main">
  <p:tag name="VEVOX.QRDOT" val="(7,18)"/>
</p:tagLst>
</file>

<file path=ppt/tags/tag1261.xml><?xml version="1.0" encoding="utf-8"?>
<p:tagLst xmlns:a="http://schemas.openxmlformats.org/drawingml/2006/main" xmlns:r="http://schemas.openxmlformats.org/officeDocument/2006/relationships" xmlns:p="http://schemas.openxmlformats.org/presentationml/2006/main">
  <p:tag name="VEVOX.QRDOT" val="(8,18)"/>
</p:tagLst>
</file>

<file path=ppt/tags/tag1262.xml><?xml version="1.0" encoding="utf-8"?>
<p:tagLst xmlns:a="http://schemas.openxmlformats.org/drawingml/2006/main" xmlns:r="http://schemas.openxmlformats.org/officeDocument/2006/relationships" xmlns:p="http://schemas.openxmlformats.org/presentationml/2006/main">
  <p:tag name="VEVOX.QRDOT" val="(12,18)"/>
</p:tagLst>
</file>

<file path=ppt/tags/tag1263.xml><?xml version="1.0" encoding="utf-8"?>
<p:tagLst xmlns:a="http://schemas.openxmlformats.org/drawingml/2006/main" xmlns:r="http://schemas.openxmlformats.org/officeDocument/2006/relationships" xmlns:p="http://schemas.openxmlformats.org/presentationml/2006/main">
  <p:tag name="VEVOX.QRDOT" val="(13,18)"/>
</p:tagLst>
</file>

<file path=ppt/tags/tag1264.xml><?xml version="1.0" encoding="utf-8"?>
<p:tagLst xmlns:a="http://schemas.openxmlformats.org/drawingml/2006/main" xmlns:r="http://schemas.openxmlformats.org/officeDocument/2006/relationships" xmlns:p="http://schemas.openxmlformats.org/presentationml/2006/main">
  <p:tag name="VEVOX.QRDOT" val="(14,18)"/>
</p:tagLst>
</file>

<file path=ppt/tags/tag1265.xml><?xml version="1.0" encoding="utf-8"?>
<p:tagLst xmlns:a="http://schemas.openxmlformats.org/drawingml/2006/main" xmlns:r="http://schemas.openxmlformats.org/officeDocument/2006/relationships" xmlns:p="http://schemas.openxmlformats.org/presentationml/2006/main">
  <p:tag name="VEVOX.QRDOT" val="(15,18)"/>
</p:tagLst>
</file>

<file path=ppt/tags/tag1266.xml><?xml version="1.0" encoding="utf-8"?>
<p:tagLst xmlns:a="http://schemas.openxmlformats.org/drawingml/2006/main" xmlns:r="http://schemas.openxmlformats.org/officeDocument/2006/relationships" xmlns:p="http://schemas.openxmlformats.org/presentationml/2006/main">
  <p:tag name="VEVOX.QRDOT" val="(16,18)"/>
</p:tagLst>
</file>

<file path=ppt/tags/tag1267.xml><?xml version="1.0" encoding="utf-8"?>
<p:tagLst xmlns:a="http://schemas.openxmlformats.org/drawingml/2006/main" xmlns:r="http://schemas.openxmlformats.org/officeDocument/2006/relationships" xmlns:p="http://schemas.openxmlformats.org/presentationml/2006/main">
  <p:tag name="VEVOX.QRDOT" val="(18,18)"/>
</p:tagLst>
</file>

<file path=ppt/tags/tag1268.xml><?xml version="1.0" encoding="utf-8"?>
<p:tagLst xmlns:a="http://schemas.openxmlformats.org/drawingml/2006/main" xmlns:r="http://schemas.openxmlformats.org/officeDocument/2006/relationships" xmlns:p="http://schemas.openxmlformats.org/presentationml/2006/main">
  <p:tag name="VEVOX.QRDOT" val="(21,18)"/>
</p:tagLst>
</file>

<file path=ppt/tags/tag1269.xml><?xml version="1.0" encoding="utf-8"?>
<p:tagLst xmlns:a="http://schemas.openxmlformats.org/drawingml/2006/main" xmlns:r="http://schemas.openxmlformats.org/officeDocument/2006/relationships" xmlns:p="http://schemas.openxmlformats.org/presentationml/2006/main">
  <p:tag name="VEVOX.QRDOT" val="(22,18)"/>
</p:tagLst>
</file>

<file path=ppt/tags/tag127.xml><?xml version="1.0" encoding="utf-8"?>
<p:tagLst xmlns:a="http://schemas.openxmlformats.org/drawingml/2006/main" xmlns:r="http://schemas.openxmlformats.org/officeDocument/2006/relationships" xmlns:p="http://schemas.openxmlformats.org/presentationml/2006/main">
  <p:tag name="VEVOX.QRDOT" val="(5,8)"/>
</p:tagLst>
</file>

<file path=ppt/tags/tag1270.xml><?xml version="1.0" encoding="utf-8"?>
<p:tagLst xmlns:a="http://schemas.openxmlformats.org/drawingml/2006/main" xmlns:r="http://schemas.openxmlformats.org/officeDocument/2006/relationships" xmlns:p="http://schemas.openxmlformats.org/presentationml/2006/main">
  <p:tag name="VEVOX.QRDOT" val="(23,18)"/>
</p:tagLst>
</file>

<file path=ppt/tags/tag1271.xml><?xml version="1.0" encoding="utf-8"?>
<p:tagLst xmlns:a="http://schemas.openxmlformats.org/drawingml/2006/main" xmlns:r="http://schemas.openxmlformats.org/officeDocument/2006/relationships" xmlns:p="http://schemas.openxmlformats.org/presentationml/2006/main">
  <p:tag name="VEVOX.QRDOT" val="(27,18)"/>
</p:tagLst>
</file>

<file path=ppt/tags/tag1272.xml><?xml version="1.0" encoding="utf-8"?>
<p:tagLst xmlns:a="http://schemas.openxmlformats.org/drawingml/2006/main" xmlns:r="http://schemas.openxmlformats.org/officeDocument/2006/relationships" xmlns:p="http://schemas.openxmlformats.org/presentationml/2006/main">
  <p:tag name="VEVOX.QRDOT" val="(29,18)"/>
</p:tagLst>
</file>

<file path=ppt/tags/tag1273.xml><?xml version="1.0" encoding="utf-8"?>
<p:tagLst xmlns:a="http://schemas.openxmlformats.org/drawingml/2006/main" xmlns:r="http://schemas.openxmlformats.org/officeDocument/2006/relationships" xmlns:p="http://schemas.openxmlformats.org/presentationml/2006/main">
  <p:tag name="VEVOX.QRDOT" val="(3,19)"/>
</p:tagLst>
</file>

<file path=ppt/tags/tag1274.xml><?xml version="1.0" encoding="utf-8"?>
<p:tagLst xmlns:a="http://schemas.openxmlformats.org/drawingml/2006/main" xmlns:r="http://schemas.openxmlformats.org/officeDocument/2006/relationships" xmlns:p="http://schemas.openxmlformats.org/presentationml/2006/main">
  <p:tag name="VEVOX.QRDOT" val="(4,19)"/>
</p:tagLst>
</file>

<file path=ppt/tags/tag1275.xml><?xml version="1.0" encoding="utf-8"?>
<p:tagLst xmlns:a="http://schemas.openxmlformats.org/drawingml/2006/main" xmlns:r="http://schemas.openxmlformats.org/officeDocument/2006/relationships" xmlns:p="http://schemas.openxmlformats.org/presentationml/2006/main">
  <p:tag name="VEVOX.QRDOT" val="(5,19)"/>
</p:tagLst>
</file>

<file path=ppt/tags/tag1276.xml><?xml version="1.0" encoding="utf-8"?>
<p:tagLst xmlns:a="http://schemas.openxmlformats.org/drawingml/2006/main" xmlns:r="http://schemas.openxmlformats.org/officeDocument/2006/relationships" xmlns:p="http://schemas.openxmlformats.org/presentationml/2006/main">
  <p:tag name="VEVOX.QRDOT" val="(9,19)"/>
</p:tagLst>
</file>

<file path=ppt/tags/tag1277.xml><?xml version="1.0" encoding="utf-8"?>
<p:tagLst xmlns:a="http://schemas.openxmlformats.org/drawingml/2006/main" xmlns:r="http://schemas.openxmlformats.org/officeDocument/2006/relationships" xmlns:p="http://schemas.openxmlformats.org/presentationml/2006/main">
  <p:tag name="VEVOX.QRDOT" val="(10,19)"/>
</p:tagLst>
</file>

<file path=ppt/tags/tag1278.xml><?xml version="1.0" encoding="utf-8"?>
<p:tagLst xmlns:a="http://schemas.openxmlformats.org/drawingml/2006/main" xmlns:r="http://schemas.openxmlformats.org/officeDocument/2006/relationships" xmlns:p="http://schemas.openxmlformats.org/presentationml/2006/main">
  <p:tag name="VEVOX.QRDOT" val="(11,19)"/>
</p:tagLst>
</file>

<file path=ppt/tags/tag1279.xml><?xml version="1.0" encoding="utf-8"?>
<p:tagLst xmlns:a="http://schemas.openxmlformats.org/drawingml/2006/main" xmlns:r="http://schemas.openxmlformats.org/officeDocument/2006/relationships" xmlns:p="http://schemas.openxmlformats.org/presentationml/2006/main">
  <p:tag name="VEVOX.QRDOT" val="(12,19)"/>
</p:tagLst>
</file>

<file path=ppt/tags/tag128.xml><?xml version="1.0" encoding="utf-8"?>
<p:tagLst xmlns:a="http://schemas.openxmlformats.org/drawingml/2006/main" xmlns:r="http://schemas.openxmlformats.org/officeDocument/2006/relationships" xmlns:p="http://schemas.openxmlformats.org/presentationml/2006/main">
  <p:tag name="VEVOX.QRDOT" val="(7,8)"/>
</p:tagLst>
</file>

<file path=ppt/tags/tag1280.xml><?xml version="1.0" encoding="utf-8"?>
<p:tagLst xmlns:a="http://schemas.openxmlformats.org/drawingml/2006/main" xmlns:r="http://schemas.openxmlformats.org/officeDocument/2006/relationships" xmlns:p="http://schemas.openxmlformats.org/presentationml/2006/main">
  <p:tag name="VEVOX.QRDOT" val="(14,19)"/>
</p:tagLst>
</file>

<file path=ppt/tags/tag1281.xml><?xml version="1.0" encoding="utf-8"?>
<p:tagLst xmlns:a="http://schemas.openxmlformats.org/drawingml/2006/main" xmlns:r="http://schemas.openxmlformats.org/officeDocument/2006/relationships" xmlns:p="http://schemas.openxmlformats.org/presentationml/2006/main">
  <p:tag name="VEVOX.QRDOT" val="(16,19)"/>
</p:tagLst>
</file>

<file path=ppt/tags/tag1282.xml><?xml version="1.0" encoding="utf-8"?>
<p:tagLst xmlns:a="http://schemas.openxmlformats.org/drawingml/2006/main" xmlns:r="http://schemas.openxmlformats.org/officeDocument/2006/relationships" xmlns:p="http://schemas.openxmlformats.org/presentationml/2006/main">
  <p:tag name="VEVOX.QRDOT" val="(17,19)"/>
</p:tagLst>
</file>

<file path=ppt/tags/tag1283.xml><?xml version="1.0" encoding="utf-8"?>
<p:tagLst xmlns:a="http://schemas.openxmlformats.org/drawingml/2006/main" xmlns:r="http://schemas.openxmlformats.org/officeDocument/2006/relationships" xmlns:p="http://schemas.openxmlformats.org/presentationml/2006/main">
  <p:tag name="VEVOX.QRDOT" val="(18,19)"/>
</p:tagLst>
</file>

<file path=ppt/tags/tag1284.xml><?xml version="1.0" encoding="utf-8"?>
<p:tagLst xmlns:a="http://schemas.openxmlformats.org/drawingml/2006/main" xmlns:r="http://schemas.openxmlformats.org/officeDocument/2006/relationships" xmlns:p="http://schemas.openxmlformats.org/presentationml/2006/main">
  <p:tag name="VEVOX.QRDOT" val="(20,19)"/>
</p:tagLst>
</file>

<file path=ppt/tags/tag1285.xml><?xml version="1.0" encoding="utf-8"?>
<p:tagLst xmlns:a="http://schemas.openxmlformats.org/drawingml/2006/main" xmlns:r="http://schemas.openxmlformats.org/officeDocument/2006/relationships" xmlns:p="http://schemas.openxmlformats.org/presentationml/2006/main">
  <p:tag name="VEVOX.QRDOT" val="(21,19)"/>
</p:tagLst>
</file>

<file path=ppt/tags/tag1286.xml><?xml version="1.0" encoding="utf-8"?>
<p:tagLst xmlns:a="http://schemas.openxmlformats.org/drawingml/2006/main" xmlns:r="http://schemas.openxmlformats.org/officeDocument/2006/relationships" xmlns:p="http://schemas.openxmlformats.org/presentationml/2006/main">
  <p:tag name="VEVOX.QRDOT" val="(23,19)"/>
</p:tagLst>
</file>

<file path=ppt/tags/tag1287.xml><?xml version="1.0" encoding="utf-8"?>
<p:tagLst xmlns:a="http://schemas.openxmlformats.org/drawingml/2006/main" xmlns:r="http://schemas.openxmlformats.org/officeDocument/2006/relationships" xmlns:p="http://schemas.openxmlformats.org/presentationml/2006/main">
  <p:tag name="VEVOX.QRDOT" val="(28,19)"/>
</p:tagLst>
</file>

<file path=ppt/tags/tag1288.xml><?xml version="1.0" encoding="utf-8"?>
<p:tagLst xmlns:a="http://schemas.openxmlformats.org/drawingml/2006/main" xmlns:r="http://schemas.openxmlformats.org/officeDocument/2006/relationships" xmlns:p="http://schemas.openxmlformats.org/presentationml/2006/main">
  <p:tag name="VEVOX.QRDOT" val="(29,19)"/>
</p:tagLst>
</file>

<file path=ppt/tags/tag1289.xml><?xml version="1.0" encoding="utf-8"?>
<p:tagLst xmlns:a="http://schemas.openxmlformats.org/drawingml/2006/main" xmlns:r="http://schemas.openxmlformats.org/officeDocument/2006/relationships" xmlns:p="http://schemas.openxmlformats.org/presentationml/2006/main">
  <p:tag name="VEVOX.QRDOT" val="(1,20)"/>
</p:tagLst>
</file>

<file path=ppt/tags/tag129.xml><?xml version="1.0" encoding="utf-8"?>
<p:tagLst xmlns:a="http://schemas.openxmlformats.org/drawingml/2006/main" xmlns:r="http://schemas.openxmlformats.org/officeDocument/2006/relationships" xmlns:p="http://schemas.openxmlformats.org/presentationml/2006/main">
  <p:tag name="VEVOX.QRDOT" val="(8,8)"/>
</p:tagLst>
</file>

<file path=ppt/tags/tag1290.xml><?xml version="1.0" encoding="utf-8"?>
<p:tagLst xmlns:a="http://schemas.openxmlformats.org/drawingml/2006/main" xmlns:r="http://schemas.openxmlformats.org/officeDocument/2006/relationships" xmlns:p="http://schemas.openxmlformats.org/presentationml/2006/main">
  <p:tag name="VEVOX.QRDOT" val="(2,20)"/>
</p:tagLst>
</file>

<file path=ppt/tags/tag1291.xml><?xml version="1.0" encoding="utf-8"?>
<p:tagLst xmlns:a="http://schemas.openxmlformats.org/drawingml/2006/main" xmlns:r="http://schemas.openxmlformats.org/officeDocument/2006/relationships" xmlns:p="http://schemas.openxmlformats.org/presentationml/2006/main">
  <p:tag name="VEVOX.QRDOT" val="(3,20)"/>
</p:tagLst>
</file>

<file path=ppt/tags/tag1292.xml><?xml version="1.0" encoding="utf-8"?>
<p:tagLst xmlns:a="http://schemas.openxmlformats.org/drawingml/2006/main" xmlns:r="http://schemas.openxmlformats.org/officeDocument/2006/relationships" xmlns:p="http://schemas.openxmlformats.org/presentationml/2006/main">
  <p:tag name="VEVOX.QRDOT" val="(4,20)"/>
</p:tagLst>
</file>

<file path=ppt/tags/tag1293.xml><?xml version="1.0" encoding="utf-8"?>
<p:tagLst xmlns:a="http://schemas.openxmlformats.org/drawingml/2006/main" xmlns:r="http://schemas.openxmlformats.org/officeDocument/2006/relationships" xmlns:p="http://schemas.openxmlformats.org/presentationml/2006/main">
  <p:tag name="VEVOX.QRDOT" val="(5,20)"/>
</p:tagLst>
</file>

<file path=ppt/tags/tag1294.xml><?xml version="1.0" encoding="utf-8"?>
<p:tagLst xmlns:a="http://schemas.openxmlformats.org/drawingml/2006/main" xmlns:r="http://schemas.openxmlformats.org/officeDocument/2006/relationships" xmlns:p="http://schemas.openxmlformats.org/presentationml/2006/main">
  <p:tag name="VEVOX.QRDOT" val="(7,20)"/>
</p:tagLst>
</file>

<file path=ppt/tags/tag1295.xml><?xml version="1.0" encoding="utf-8"?>
<p:tagLst xmlns:a="http://schemas.openxmlformats.org/drawingml/2006/main" xmlns:r="http://schemas.openxmlformats.org/officeDocument/2006/relationships" xmlns:p="http://schemas.openxmlformats.org/presentationml/2006/main">
  <p:tag name="VEVOX.QRDOT" val="(8,20)"/>
</p:tagLst>
</file>

<file path=ppt/tags/tag1296.xml><?xml version="1.0" encoding="utf-8"?>
<p:tagLst xmlns:a="http://schemas.openxmlformats.org/drawingml/2006/main" xmlns:r="http://schemas.openxmlformats.org/officeDocument/2006/relationships" xmlns:p="http://schemas.openxmlformats.org/presentationml/2006/main">
  <p:tag name="VEVOX.QRDOT" val="(9,20)"/>
</p:tagLst>
</file>

<file path=ppt/tags/tag1297.xml><?xml version="1.0" encoding="utf-8"?>
<p:tagLst xmlns:a="http://schemas.openxmlformats.org/drawingml/2006/main" xmlns:r="http://schemas.openxmlformats.org/officeDocument/2006/relationships" xmlns:p="http://schemas.openxmlformats.org/presentationml/2006/main">
  <p:tag name="VEVOX.QRDOT" val="(11,20)"/>
</p:tagLst>
</file>

<file path=ppt/tags/tag1298.xml><?xml version="1.0" encoding="utf-8"?>
<p:tagLst xmlns:a="http://schemas.openxmlformats.org/drawingml/2006/main" xmlns:r="http://schemas.openxmlformats.org/officeDocument/2006/relationships" xmlns:p="http://schemas.openxmlformats.org/presentationml/2006/main">
  <p:tag name="VEVOX.QRDOT" val="(12,20)"/>
</p:tagLst>
</file>

<file path=ppt/tags/tag1299.xml><?xml version="1.0" encoding="utf-8"?>
<p:tagLst xmlns:a="http://schemas.openxmlformats.org/drawingml/2006/main" xmlns:r="http://schemas.openxmlformats.org/officeDocument/2006/relationships" xmlns:p="http://schemas.openxmlformats.org/presentationml/2006/main">
  <p:tag name="VEVOX.QRDOT" val="(13,20)"/>
</p:tagLst>
</file>

<file path=ppt/tags/tag13.xml><?xml version="1.0" encoding="utf-8"?>
<p:tagLst xmlns:a="http://schemas.openxmlformats.org/drawingml/2006/main" xmlns:r="http://schemas.openxmlformats.org/officeDocument/2006/relationships" xmlns:p="http://schemas.openxmlformats.org/presentationml/2006/main">
  <p:tag name="VEVOX.QRDOT" val="(9,0)"/>
</p:tagLst>
</file>

<file path=ppt/tags/tag130.xml><?xml version="1.0" encoding="utf-8"?>
<p:tagLst xmlns:a="http://schemas.openxmlformats.org/drawingml/2006/main" xmlns:r="http://schemas.openxmlformats.org/officeDocument/2006/relationships" xmlns:p="http://schemas.openxmlformats.org/presentationml/2006/main">
  <p:tag name="VEVOX.QRDOT" val="(9,8)"/>
</p:tagLst>
</file>

<file path=ppt/tags/tag1300.xml><?xml version="1.0" encoding="utf-8"?>
<p:tagLst xmlns:a="http://schemas.openxmlformats.org/drawingml/2006/main" xmlns:r="http://schemas.openxmlformats.org/officeDocument/2006/relationships" xmlns:p="http://schemas.openxmlformats.org/presentationml/2006/main">
  <p:tag name="VEVOX.QRDOT" val="(14,20)"/>
</p:tagLst>
</file>

<file path=ppt/tags/tag1301.xml><?xml version="1.0" encoding="utf-8"?>
<p:tagLst xmlns:a="http://schemas.openxmlformats.org/drawingml/2006/main" xmlns:r="http://schemas.openxmlformats.org/officeDocument/2006/relationships" xmlns:p="http://schemas.openxmlformats.org/presentationml/2006/main">
  <p:tag name="VEVOX.QRDOT" val="(18,20)"/>
</p:tagLst>
</file>

<file path=ppt/tags/tag1302.xml><?xml version="1.0" encoding="utf-8"?>
<p:tagLst xmlns:a="http://schemas.openxmlformats.org/drawingml/2006/main" xmlns:r="http://schemas.openxmlformats.org/officeDocument/2006/relationships" xmlns:p="http://schemas.openxmlformats.org/presentationml/2006/main">
  <p:tag name="VEVOX.QRDOT" val="(21,20)"/>
</p:tagLst>
</file>

<file path=ppt/tags/tag1303.xml><?xml version="1.0" encoding="utf-8"?>
<p:tagLst xmlns:a="http://schemas.openxmlformats.org/drawingml/2006/main" xmlns:r="http://schemas.openxmlformats.org/officeDocument/2006/relationships" xmlns:p="http://schemas.openxmlformats.org/presentationml/2006/main">
  <p:tag name="VEVOX.QRDOT" val="(22,20)"/>
</p:tagLst>
</file>

<file path=ppt/tags/tag1304.xml><?xml version="1.0" encoding="utf-8"?>
<p:tagLst xmlns:a="http://schemas.openxmlformats.org/drawingml/2006/main" xmlns:r="http://schemas.openxmlformats.org/officeDocument/2006/relationships" xmlns:p="http://schemas.openxmlformats.org/presentationml/2006/main">
  <p:tag name="VEVOX.QRDOT" val="(23,20)"/>
</p:tagLst>
</file>

<file path=ppt/tags/tag1305.xml><?xml version="1.0" encoding="utf-8"?>
<p:tagLst xmlns:a="http://schemas.openxmlformats.org/drawingml/2006/main" xmlns:r="http://schemas.openxmlformats.org/officeDocument/2006/relationships" xmlns:p="http://schemas.openxmlformats.org/presentationml/2006/main">
  <p:tag name="VEVOX.QRDOT" val="(24,20)"/>
</p:tagLst>
</file>

<file path=ppt/tags/tag1306.xml><?xml version="1.0" encoding="utf-8"?>
<p:tagLst xmlns:a="http://schemas.openxmlformats.org/drawingml/2006/main" xmlns:r="http://schemas.openxmlformats.org/officeDocument/2006/relationships" xmlns:p="http://schemas.openxmlformats.org/presentationml/2006/main">
  <p:tag name="VEVOX.QRDOT" val="(25,20)"/>
</p:tagLst>
</file>

<file path=ppt/tags/tag1307.xml><?xml version="1.0" encoding="utf-8"?>
<p:tagLst xmlns:a="http://schemas.openxmlformats.org/drawingml/2006/main" xmlns:r="http://schemas.openxmlformats.org/officeDocument/2006/relationships" xmlns:p="http://schemas.openxmlformats.org/presentationml/2006/main">
  <p:tag name="VEVOX.QRDOT" val="(26,20)"/>
</p:tagLst>
</file>

<file path=ppt/tags/tag1308.xml><?xml version="1.0" encoding="utf-8"?>
<p:tagLst xmlns:a="http://schemas.openxmlformats.org/drawingml/2006/main" xmlns:r="http://schemas.openxmlformats.org/officeDocument/2006/relationships" xmlns:p="http://schemas.openxmlformats.org/presentationml/2006/main">
  <p:tag name="VEVOX.QRDOT" val="(29,20)"/>
</p:tagLst>
</file>

<file path=ppt/tags/tag1309.xml><?xml version="1.0" encoding="utf-8"?>
<p:tagLst xmlns:a="http://schemas.openxmlformats.org/drawingml/2006/main" xmlns:r="http://schemas.openxmlformats.org/officeDocument/2006/relationships" xmlns:p="http://schemas.openxmlformats.org/presentationml/2006/main">
  <p:tag name="VEVOX.QRDOT" val="(9,21)"/>
</p:tagLst>
</file>

<file path=ppt/tags/tag131.xml><?xml version="1.0" encoding="utf-8"?>
<p:tagLst xmlns:a="http://schemas.openxmlformats.org/drawingml/2006/main" xmlns:r="http://schemas.openxmlformats.org/officeDocument/2006/relationships" xmlns:p="http://schemas.openxmlformats.org/presentationml/2006/main">
  <p:tag name="VEVOX.QRDOT" val="(10,8)"/>
</p:tagLst>
</file>

<file path=ppt/tags/tag1310.xml><?xml version="1.0" encoding="utf-8"?>
<p:tagLst xmlns:a="http://schemas.openxmlformats.org/drawingml/2006/main" xmlns:r="http://schemas.openxmlformats.org/officeDocument/2006/relationships" xmlns:p="http://schemas.openxmlformats.org/presentationml/2006/main">
  <p:tag name="VEVOX.QRDOT" val="(10,21)"/>
</p:tagLst>
</file>

<file path=ppt/tags/tag1311.xml><?xml version="1.0" encoding="utf-8"?>
<p:tagLst xmlns:a="http://schemas.openxmlformats.org/drawingml/2006/main" xmlns:r="http://schemas.openxmlformats.org/officeDocument/2006/relationships" xmlns:p="http://schemas.openxmlformats.org/presentationml/2006/main">
  <p:tag name="VEVOX.QRDOT" val="(12,21)"/>
</p:tagLst>
</file>

<file path=ppt/tags/tag1312.xml><?xml version="1.0" encoding="utf-8"?>
<p:tagLst xmlns:a="http://schemas.openxmlformats.org/drawingml/2006/main" xmlns:r="http://schemas.openxmlformats.org/officeDocument/2006/relationships" xmlns:p="http://schemas.openxmlformats.org/presentationml/2006/main">
  <p:tag name="VEVOX.QRDOT" val="(14,21)"/>
</p:tagLst>
</file>

<file path=ppt/tags/tag1313.xml><?xml version="1.0" encoding="utf-8"?>
<p:tagLst xmlns:a="http://schemas.openxmlformats.org/drawingml/2006/main" xmlns:r="http://schemas.openxmlformats.org/officeDocument/2006/relationships" xmlns:p="http://schemas.openxmlformats.org/presentationml/2006/main">
  <p:tag name="VEVOX.QRDOT" val="(15,21)"/>
</p:tagLst>
</file>

<file path=ppt/tags/tag1314.xml><?xml version="1.0" encoding="utf-8"?>
<p:tagLst xmlns:a="http://schemas.openxmlformats.org/drawingml/2006/main" xmlns:r="http://schemas.openxmlformats.org/officeDocument/2006/relationships" xmlns:p="http://schemas.openxmlformats.org/presentationml/2006/main">
  <p:tag name="VEVOX.QRDOT" val="(17,21)"/>
</p:tagLst>
</file>

<file path=ppt/tags/tag1315.xml><?xml version="1.0" encoding="utf-8"?>
<p:tagLst xmlns:a="http://schemas.openxmlformats.org/drawingml/2006/main" xmlns:r="http://schemas.openxmlformats.org/officeDocument/2006/relationships" xmlns:p="http://schemas.openxmlformats.org/presentationml/2006/main">
  <p:tag name="VEVOX.QRDOT" val="(19,21)"/>
</p:tagLst>
</file>

<file path=ppt/tags/tag1316.xml><?xml version="1.0" encoding="utf-8"?>
<p:tagLst xmlns:a="http://schemas.openxmlformats.org/drawingml/2006/main" xmlns:r="http://schemas.openxmlformats.org/officeDocument/2006/relationships" xmlns:p="http://schemas.openxmlformats.org/presentationml/2006/main">
  <p:tag name="VEVOX.QRDOT" val="(20,21)"/>
</p:tagLst>
</file>

<file path=ppt/tags/tag1317.xml><?xml version="1.0" encoding="utf-8"?>
<p:tagLst xmlns:a="http://schemas.openxmlformats.org/drawingml/2006/main" xmlns:r="http://schemas.openxmlformats.org/officeDocument/2006/relationships" xmlns:p="http://schemas.openxmlformats.org/presentationml/2006/main">
  <p:tag name="VEVOX.QRDOT" val="(21,21)"/>
</p:tagLst>
</file>

<file path=ppt/tags/tag1318.xml><?xml version="1.0" encoding="utf-8"?>
<p:tagLst xmlns:a="http://schemas.openxmlformats.org/drawingml/2006/main" xmlns:r="http://schemas.openxmlformats.org/officeDocument/2006/relationships" xmlns:p="http://schemas.openxmlformats.org/presentationml/2006/main">
  <p:tag name="VEVOX.QRDOT" val="(25,21)"/>
</p:tagLst>
</file>

<file path=ppt/tags/tag1319.xml><?xml version="1.0" encoding="utf-8"?>
<p:tagLst xmlns:a="http://schemas.openxmlformats.org/drawingml/2006/main" xmlns:r="http://schemas.openxmlformats.org/officeDocument/2006/relationships" xmlns:p="http://schemas.openxmlformats.org/presentationml/2006/main">
  <p:tag name="VEVOX.QRDOT" val="(29,21)"/>
</p:tagLst>
</file>

<file path=ppt/tags/tag132.xml><?xml version="1.0" encoding="utf-8"?>
<p:tagLst xmlns:a="http://schemas.openxmlformats.org/drawingml/2006/main" xmlns:r="http://schemas.openxmlformats.org/officeDocument/2006/relationships" xmlns:p="http://schemas.openxmlformats.org/presentationml/2006/main">
  <p:tag name="VEVOX.QRDOT" val="(13,8)"/>
</p:tagLst>
</file>

<file path=ppt/tags/tag1320.xml><?xml version="1.0" encoding="utf-8"?>
<p:tagLst xmlns:a="http://schemas.openxmlformats.org/drawingml/2006/main" xmlns:r="http://schemas.openxmlformats.org/officeDocument/2006/relationships" xmlns:p="http://schemas.openxmlformats.org/presentationml/2006/main">
  <p:tag name="VEVOX.QRDOT" val="(1,22)"/>
</p:tagLst>
</file>

<file path=ppt/tags/tag1321.xml><?xml version="1.0" encoding="utf-8"?>
<p:tagLst xmlns:a="http://schemas.openxmlformats.org/drawingml/2006/main" xmlns:r="http://schemas.openxmlformats.org/officeDocument/2006/relationships" xmlns:p="http://schemas.openxmlformats.org/presentationml/2006/main">
  <p:tag name="VEVOX.QRDOT" val="(2,22)"/>
</p:tagLst>
</file>

<file path=ppt/tags/tag1322.xml><?xml version="1.0" encoding="utf-8"?>
<p:tagLst xmlns:a="http://schemas.openxmlformats.org/drawingml/2006/main" xmlns:r="http://schemas.openxmlformats.org/officeDocument/2006/relationships" xmlns:p="http://schemas.openxmlformats.org/presentationml/2006/main">
  <p:tag name="VEVOX.QRDOT" val="(3,22)"/>
</p:tagLst>
</file>

<file path=ppt/tags/tag1323.xml><?xml version="1.0" encoding="utf-8"?>
<p:tagLst xmlns:a="http://schemas.openxmlformats.org/drawingml/2006/main" xmlns:r="http://schemas.openxmlformats.org/officeDocument/2006/relationships" xmlns:p="http://schemas.openxmlformats.org/presentationml/2006/main">
  <p:tag name="VEVOX.QRDOT" val="(4,22)"/>
</p:tagLst>
</file>

<file path=ppt/tags/tag1324.xml><?xml version="1.0" encoding="utf-8"?>
<p:tagLst xmlns:a="http://schemas.openxmlformats.org/drawingml/2006/main" xmlns:r="http://schemas.openxmlformats.org/officeDocument/2006/relationships" xmlns:p="http://schemas.openxmlformats.org/presentationml/2006/main">
  <p:tag name="VEVOX.QRDOT" val="(5,22)"/>
</p:tagLst>
</file>

<file path=ppt/tags/tag1325.xml><?xml version="1.0" encoding="utf-8"?>
<p:tagLst xmlns:a="http://schemas.openxmlformats.org/drawingml/2006/main" xmlns:r="http://schemas.openxmlformats.org/officeDocument/2006/relationships" xmlns:p="http://schemas.openxmlformats.org/presentationml/2006/main">
  <p:tag name="VEVOX.QRDOT" val="(6,22)"/>
</p:tagLst>
</file>

<file path=ppt/tags/tag1326.xml><?xml version="1.0" encoding="utf-8"?>
<p:tagLst xmlns:a="http://schemas.openxmlformats.org/drawingml/2006/main" xmlns:r="http://schemas.openxmlformats.org/officeDocument/2006/relationships" xmlns:p="http://schemas.openxmlformats.org/presentationml/2006/main">
  <p:tag name="VEVOX.QRDOT" val="(7,22)"/>
</p:tagLst>
</file>

<file path=ppt/tags/tag1327.xml><?xml version="1.0" encoding="utf-8"?>
<p:tagLst xmlns:a="http://schemas.openxmlformats.org/drawingml/2006/main" xmlns:r="http://schemas.openxmlformats.org/officeDocument/2006/relationships" xmlns:p="http://schemas.openxmlformats.org/presentationml/2006/main">
  <p:tag name="VEVOX.QRDOT" val="(9,22)"/>
</p:tagLst>
</file>

<file path=ppt/tags/tag1328.xml><?xml version="1.0" encoding="utf-8"?>
<p:tagLst xmlns:a="http://schemas.openxmlformats.org/drawingml/2006/main" xmlns:r="http://schemas.openxmlformats.org/officeDocument/2006/relationships" xmlns:p="http://schemas.openxmlformats.org/presentationml/2006/main">
  <p:tag name="VEVOX.QRDOT" val="(10,22)"/>
</p:tagLst>
</file>

<file path=ppt/tags/tag1329.xml><?xml version="1.0" encoding="utf-8"?>
<p:tagLst xmlns:a="http://schemas.openxmlformats.org/drawingml/2006/main" xmlns:r="http://schemas.openxmlformats.org/officeDocument/2006/relationships" xmlns:p="http://schemas.openxmlformats.org/presentationml/2006/main">
  <p:tag name="VEVOX.QRDOT" val="(12,22)"/>
</p:tagLst>
</file>

<file path=ppt/tags/tag133.xml><?xml version="1.0" encoding="utf-8"?>
<p:tagLst xmlns:a="http://schemas.openxmlformats.org/drawingml/2006/main" xmlns:r="http://schemas.openxmlformats.org/officeDocument/2006/relationships" xmlns:p="http://schemas.openxmlformats.org/presentationml/2006/main">
  <p:tag name="VEVOX.QRDOT" val="(14,8)"/>
</p:tagLst>
</file>

<file path=ppt/tags/tag1330.xml><?xml version="1.0" encoding="utf-8"?>
<p:tagLst xmlns:a="http://schemas.openxmlformats.org/drawingml/2006/main" xmlns:r="http://schemas.openxmlformats.org/officeDocument/2006/relationships" xmlns:p="http://schemas.openxmlformats.org/presentationml/2006/main">
  <p:tag name="VEVOX.QRDOT" val="(17,22)"/>
</p:tagLst>
</file>

<file path=ppt/tags/tag1331.xml><?xml version="1.0" encoding="utf-8"?>
<p:tagLst xmlns:a="http://schemas.openxmlformats.org/drawingml/2006/main" xmlns:r="http://schemas.openxmlformats.org/officeDocument/2006/relationships" xmlns:p="http://schemas.openxmlformats.org/presentationml/2006/main">
  <p:tag name="VEVOX.QRDOT" val="(18,22)"/>
</p:tagLst>
</file>

<file path=ppt/tags/tag1332.xml><?xml version="1.0" encoding="utf-8"?>
<p:tagLst xmlns:a="http://schemas.openxmlformats.org/drawingml/2006/main" xmlns:r="http://schemas.openxmlformats.org/officeDocument/2006/relationships" xmlns:p="http://schemas.openxmlformats.org/presentationml/2006/main">
  <p:tag name="VEVOX.QRDOT" val="(20,22)"/>
</p:tagLst>
</file>

<file path=ppt/tags/tag1333.xml><?xml version="1.0" encoding="utf-8"?>
<p:tagLst xmlns:a="http://schemas.openxmlformats.org/drawingml/2006/main" xmlns:r="http://schemas.openxmlformats.org/officeDocument/2006/relationships" xmlns:p="http://schemas.openxmlformats.org/presentationml/2006/main">
  <p:tag name="VEVOX.QRDOT" val="(21,22)"/>
</p:tagLst>
</file>

<file path=ppt/tags/tag1334.xml><?xml version="1.0" encoding="utf-8"?>
<p:tagLst xmlns:a="http://schemas.openxmlformats.org/drawingml/2006/main" xmlns:r="http://schemas.openxmlformats.org/officeDocument/2006/relationships" xmlns:p="http://schemas.openxmlformats.org/presentationml/2006/main">
  <p:tag name="VEVOX.QRDOT" val="(23,22)"/>
</p:tagLst>
</file>

<file path=ppt/tags/tag1335.xml><?xml version="1.0" encoding="utf-8"?>
<p:tagLst xmlns:a="http://schemas.openxmlformats.org/drawingml/2006/main" xmlns:r="http://schemas.openxmlformats.org/officeDocument/2006/relationships" xmlns:p="http://schemas.openxmlformats.org/presentationml/2006/main">
  <p:tag name="VEVOX.QRDOT" val="(25,22)"/>
</p:tagLst>
</file>

<file path=ppt/tags/tag1336.xml><?xml version="1.0" encoding="utf-8"?>
<p:tagLst xmlns:a="http://schemas.openxmlformats.org/drawingml/2006/main" xmlns:r="http://schemas.openxmlformats.org/officeDocument/2006/relationships" xmlns:p="http://schemas.openxmlformats.org/presentationml/2006/main">
  <p:tag name="VEVOX.QRDOT" val="(26,22)"/>
</p:tagLst>
</file>

<file path=ppt/tags/tag1337.xml><?xml version="1.0" encoding="utf-8"?>
<p:tagLst xmlns:a="http://schemas.openxmlformats.org/drawingml/2006/main" xmlns:r="http://schemas.openxmlformats.org/officeDocument/2006/relationships" xmlns:p="http://schemas.openxmlformats.org/presentationml/2006/main">
  <p:tag name="VEVOX.QRDOT" val="(27,22)"/>
</p:tagLst>
</file>

<file path=ppt/tags/tag1338.xml><?xml version="1.0" encoding="utf-8"?>
<p:tagLst xmlns:a="http://schemas.openxmlformats.org/drawingml/2006/main" xmlns:r="http://schemas.openxmlformats.org/officeDocument/2006/relationships" xmlns:p="http://schemas.openxmlformats.org/presentationml/2006/main">
  <p:tag name="VEVOX.QRDOT" val="(29,22)"/>
</p:tagLst>
</file>

<file path=ppt/tags/tag1339.xml><?xml version="1.0" encoding="utf-8"?>
<p:tagLst xmlns:a="http://schemas.openxmlformats.org/drawingml/2006/main" xmlns:r="http://schemas.openxmlformats.org/officeDocument/2006/relationships" xmlns:p="http://schemas.openxmlformats.org/presentationml/2006/main">
  <p:tag name="VEVOX.QRDOT" val="(1,23)"/>
</p:tagLst>
</file>

<file path=ppt/tags/tag134.xml><?xml version="1.0" encoding="utf-8"?>
<p:tagLst xmlns:a="http://schemas.openxmlformats.org/drawingml/2006/main" xmlns:r="http://schemas.openxmlformats.org/officeDocument/2006/relationships" xmlns:p="http://schemas.openxmlformats.org/presentationml/2006/main">
  <p:tag name="VEVOX.QRDOT" val="(15,8)"/>
</p:tagLst>
</file>

<file path=ppt/tags/tag1340.xml><?xml version="1.0" encoding="utf-8"?>
<p:tagLst xmlns:a="http://schemas.openxmlformats.org/drawingml/2006/main" xmlns:r="http://schemas.openxmlformats.org/officeDocument/2006/relationships" xmlns:p="http://schemas.openxmlformats.org/presentationml/2006/main">
  <p:tag name="VEVOX.QRDOT" val="(7,23)"/>
</p:tagLst>
</file>

<file path=ppt/tags/tag1341.xml><?xml version="1.0" encoding="utf-8"?>
<p:tagLst xmlns:a="http://schemas.openxmlformats.org/drawingml/2006/main" xmlns:r="http://schemas.openxmlformats.org/officeDocument/2006/relationships" xmlns:p="http://schemas.openxmlformats.org/presentationml/2006/main">
  <p:tag name="VEVOX.QRDOT" val="(11,23)"/>
</p:tagLst>
</file>

<file path=ppt/tags/tag1342.xml><?xml version="1.0" encoding="utf-8"?>
<p:tagLst xmlns:a="http://schemas.openxmlformats.org/drawingml/2006/main" xmlns:r="http://schemas.openxmlformats.org/officeDocument/2006/relationships" xmlns:p="http://schemas.openxmlformats.org/presentationml/2006/main">
  <p:tag name="VEVOX.QRDOT" val="(13,23)"/>
</p:tagLst>
</file>

<file path=ppt/tags/tag1343.xml><?xml version="1.0" encoding="utf-8"?>
<p:tagLst xmlns:a="http://schemas.openxmlformats.org/drawingml/2006/main" xmlns:r="http://schemas.openxmlformats.org/officeDocument/2006/relationships" xmlns:p="http://schemas.openxmlformats.org/presentationml/2006/main">
  <p:tag name="VEVOX.QRDOT" val="(15,23)"/>
</p:tagLst>
</file>

<file path=ppt/tags/tag1344.xml><?xml version="1.0" encoding="utf-8"?>
<p:tagLst xmlns:a="http://schemas.openxmlformats.org/drawingml/2006/main" xmlns:r="http://schemas.openxmlformats.org/officeDocument/2006/relationships" xmlns:p="http://schemas.openxmlformats.org/presentationml/2006/main">
  <p:tag name="VEVOX.QRDOT" val="(18,23)"/>
</p:tagLst>
</file>

<file path=ppt/tags/tag1345.xml><?xml version="1.0" encoding="utf-8"?>
<p:tagLst xmlns:a="http://schemas.openxmlformats.org/drawingml/2006/main" xmlns:r="http://schemas.openxmlformats.org/officeDocument/2006/relationships" xmlns:p="http://schemas.openxmlformats.org/presentationml/2006/main">
  <p:tag name="VEVOX.QRDOT" val="(21,23)"/>
</p:tagLst>
</file>

<file path=ppt/tags/tag1346.xml><?xml version="1.0" encoding="utf-8"?>
<p:tagLst xmlns:a="http://schemas.openxmlformats.org/drawingml/2006/main" xmlns:r="http://schemas.openxmlformats.org/officeDocument/2006/relationships" xmlns:p="http://schemas.openxmlformats.org/presentationml/2006/main">
  <p:tag name="VEVOX.QRDOT" val="(25,23)"/>
</p:tagLst>
</file>

<file path=ppt/tags/tag1347.xml><?xml version="1.0" encoding="utf-8"?>
<p:tagLst xmlns:a="http://schemas.openxmlformats.org/drawingml/2006/main" xmlns:r="http://schemas.openxmlformats.org/officeDocument/2006/relationships" xmlns:p="http://schemas.openxmlformats.org/presentationml/2006/main">
  <p:tag name="VEVOX.QRDOT" val="(28,23)"/>
</p:tagLst>
</file>

<file path=ppt/tags/tag1348.xml><?xml version="1.0" encoding="utf-8"?>
<p:tagLst xmlns:a="http://schemas.openxmlformats.org/drawingml/2006/main" xmlns:r="http://schemas.openxmlformats.org/officeDocument/2006/relationships" xmlns:p="http://schemas.openxmlformats.org/presentationml/2006/main">
  <p:tag name="VEVOX.QRDOT" val="(1,24)"/>
</p:tagLst>
</file>

<file path=ppt/tags/tag1349.xml><?xml version="1.0" encoding="utf-8"?>
<p:tagLst xmlns:a="http://schemas.openxmlformats.org/drawingml/2006/main" xmlns:r="http://schemas.openxmlformats.org/officeDocument/2006/relationships" xmlns:p="http://schemas.openxmlformats.org/presentationml/2006/main">
  <p:tag name="VEVOX.QRDOT" val="(3,24)"/>
</p:tagLst>
</file>

<file path=ppt/tags/tag135.xml><?xml version="1.0" encoding="utf-8"?>
<p:tagLst xmlns:a="http://schemas.openxmlformats.org/drawingml/2006/main" xmlns:r="http://schemas.openxmlformats.org/officeDocument/2006/relationships" xmlns:p="http://schemas.openxmlformats.org/presentationml/2006/main">
  <p:tag name="VEVOX.QRDOT" val="(16,8)"/>
</p:tagLst>
</file>

<file path=ppt/tags/tag1350.xml><?xml version="1.0" encoding="utf-8"?>
<p:tagLst xmlns:a="http://schemas.openxmlformats.org/drawingml/2006/main" xmlns:r="http://schemas.openxmlformats.org/officeDocument/2006/relationships" xmlns:p="http://schemas.openxmlformats.org/presentationml/2006/main">
  <p:tag name="VEVOX.QRDOT" val="(4,24)"/>
</p:tagLst>
</file>

<file path=ppt/tags/tag1351.xml><?xml version="1.0" encoding="utf-8"?>
<p:tagLst xmlns:a="http://schemas.openxmlformats.org/drawingml/2006/main" xmlns:r="http://schemas.openxmlformats.org/officeDocument/2006/relationships" xmlns:p="http://schemas.openxmlformats.org/presentationml/2006/main">
  <p:tag name="VEVOX.QRDOT" val="(5,24)"/>
</p:tagLst>
</file>

<file path=ppt/tags/tag1352.xml><?xml version="1.0" encoding="utf-8"?>
<p:tagLst xmlns:a="http://schemas.openxmlformats.org/drawingml/2006/main" xmlns:r="http://schemas.openxmlformats.org/officeDocument/2006/relationships" xmlns:p="http://schemas.openxmlformats.org/presentationml/2006/main">
  <p:tag name="VEVOX.QRDOT" val="(7,24)"/>
</p:tagLst>
</file>

<file path=ppt/tags/tag1353.xml><?xml version="1.0" encoding="utf-8"?>
<p:tagLst xmlns:a="http://schemas.openxmlformats.org/drawingml/2006/main" xmlns:r="http://schemas.openxmlformats.org/officeDocument/2006/relationships" xmlns:p="http://schemas.openxmlformats.org/presentationml/2006/main">
  <p:tag name="VEVOX.QRDOT" val="(9,24)"/>
</p:tagLst>
</file>

<file path=ppt/tags/tag1354.xml><?xml version="1.0" encoding="utf-8"?>
<p:tagLst xmlns:a="http://schemas.openxmlformats.org/drawingml/2006/main" xmlns:r="http://schemas.openxmlformats.org/officeDocument/2006/relationships" xmlns:p="http://schemas.openxmlformats.org/presentationml/2006/main">
  <p:tag name="VEVOX.QRDOT" val="(10,24)"/>
</p:tagLst>
</file>

<file path=ppt/tags/tag1355.xml><?xml version="1.0" encoding="utf-8"?>
<p:tagLst xmlns:a="http://schemas.openxmlformats.org/drawingml/2006/main" xmlns:r="http://schemas.openxmlformats.org/officeDocument/2006/relationships" xmlns:p="http://schemas.openxmlformats.org/presentationml/2006/main">
  <p:tag name="VEVOX.QRDOT" val="(14,24)"/>
</p:tagLst>
</file>

<file path=ppt/tags/tag1356.xml><?xml version="1.0" encoding="utf-8"?>
<p:tagLst xmlns:a="http://schemas.openxmlformats.org/drawingml/2006/main" xmlns:r="http://schemas.openxmlformats.org/officeDocument/2006/relationships" xmlns:p="http://schemas.openxmlformats.org/presentationml/2006/main">
  <p:tag name="VEVOX.QRDOT" val="(15,24)"/>
</p:tagLst>
</file>

<file path=ppt/tags/tag1357.xml><?xml version="1.0" encoding="utf-8"?>
<p:tagLst xmlns:a="http://schemas.openxmlformats.org/drawingml/2006/main" xmlns:r="http://schemas.openxmlformats.org/officeDocument/2006/relationships" xmlns:p="http://schemas.openxmlformats.org/presentationml/2006/main">
  <p:tag name="VEVOX.QRDOT" val="(16,24)"/>
</p:tagLst>
</file>

<file path=ppt/tags/tag1358.xml><?xml version="1.0" encoding="utf-8"?>
<p:tagLst xmlns:a="http://schemas.openxmlformats.org/drawingml/2006/main" xmlns:r="http://schemas.openxmlformats.org/officeDocument/2006/relationships" xmlns:p="http://schemas.openxmlformats.org/presentationml/2006/main">
  <p:tag name="VEVOX.QRDOT" val="(17,24)"/>
</p:tagLst>
</file>

<file path=ppt/tags/tag1359.xml><?xml version="1.0" encoding="utf-8"?>
<p:tagLst xmlns:a="http://schemas.openxmlformats.org/drawingml/2006/main" xmlns:r="http://schemas.openxmlformats.org/officeDocument/2006/relationships" xmlns:p="http://schemas.openxmlformats.org/presentationml/2006/main">
  <p:tag name="VEVOX.QRDOT" val="(19,24)"/>
</p:tagLst>
</file>

<file path=ppt/tags/tag136.xml><?xml version="1.0" encoding="utf-8"?>
<p:tagLst xmlns:a="http://schemas.openxmlformats.org/drawingml/2006/main" xmlns:r="http://schemas.openxmlformats.org/officeDocument/2006/relationships" xmlns:p="http://schemas.openxmlformats.org/presentationml/2006/main">
  <p:tag name="VEVOX.QRDOT" val="(17,8)"/>
</p:tagLst>
</file>

<file path=ppt/tags/tag1360.xml><?xml version="1.0" encoding="utf-8"?>
<p:tagLst xmlns:a="http://schemas.openxmlformats.org/drawingml/2006/main" xmlns:r="http://schemas.openxmlformats.org/officeDocument/2006/relationships" xmlns:p="http://schemas.openxmlformats.org/presentationml/2006/main">
  <p:tag name="VEVOX.QRDOT" val="(20,24)"/>
</p:tagLst>
</file>

<file path=ppt/tags/tag1361.xml><?xml version="1.0" encoding="utf-8"?>
<p:tagLst xmlns:a="http://schemas.openxmlformats.org/drawingml/2006/main" xmlns:r="http://schemas.openxmlformats.org/officeDocument/2006/relationships" xmlns:p="http://schemas.openxmlformats.org/presentationml/2006/main">
  <p:tag name="VEVOX.QRDOT" val="(21,24)"/>
</p:tagLst>
</file>

<file path=ppt/tags/tag1362.xml><?xml version="1.0" encoding="utf-8"?>
<p:tagLst xmlns:a="http://schemas.openxmlformats.org/drawingml/2006/main" xmlns:r="http://schemas.openxmlformats.org/officeDocument/2006/relationships" xmlns:p="http://schemas.openxmlformats.org/presentationml/2006/main">
  <p:tag name="VEVOX.QRDOT" val="(22,24)"/>
</p:tagLst>
</file>

<file path=ppt/tags/tag1363.xml><?xml version="1.0" encoding="utf-8"?>
<p:tagLst xmlns:a="http://schemas.openxmlformats.org/drawingml/2006/main" xmlns:r="http://schemas.openxmlformats.org/officeDocument/2006/relationships" xmlns:p="http://schemas.openxmlformats.org/presentationml/2006/main">
  <p:tag name="VEVOX.QRDOT" val="(23,24)"/>
</p:tagLst>
</file>

<file path=ppt/tags/tag1364.xml><?xml version="1.0" encoding="utf-8"?>
<p:tagLst xmlns:a="http://schemas.openxmlformats.org/drawingml/2006/main" xmlns:r="http://schemas.openxmlformats.org/officeDocument/2006/relationships" xmlns:p="http://schemas.openxmlformats.org/presentationml/2006/main">
  <p:tag name="VEVOX.QRDOT" val="(24,24)"/>
</p:tagLst>
</file>

<file path=ppt/tags/tag1365.xml><?xml version="1.0" encoding="utf-8"?>
<p:tagLst xmlns:a="http://schemas.openxmlformats.org/drawingml/2006/main" xmlns:r="http://schemas.openxmlformats.org/officeDocument/2006/relationships" xmlns:p="http://schemas.openxmlformats.org/presentationml/2006/main">
  <p:tag name="VEVOX.QRDOT" val="(25,24)"/>
</p:tagLst>
</file>

<file path=ppt/tags/tag1366.xml><?xml version="1.0" encoding="utf-8"?>
<p:tagLst xmlns:a="http://schemas.openxmlformats.org/drawingml/2006/main" xmlns:r="http://schemas.openxmlformats.org/officeDocument/2006/relationships" xmlns:p="http://schemas.openxmlformats.org/presentationml/2006/main">
  <p:tag name="VEVOX.QRDOT" val="(26,24)"/>
</p:tagLst>
</file>

<file path=ppt/tags/tag1367.xml><?xml version="1.0" encoding="utf-8"?>
<p:tagLst xmlns:a="http://schemas.openxmlformats.org/drawingml/2006/main" xmlns:r="http://schemas.openxmlformats.org/officeDocument/2006/relationships" xmlns:p="http://schemas.openxmlformats.org/presentationml/2006/main">
  <p:tag name="VEVOX.QRDOT" val="(28,24)"/>
</p:tagLst>
</file>

<file path=ppt/tags/tag1368.xml><?xml version="1.0" encoding="utf-8"?>
<p:tagLst xmlns:a="http://schemas.openxmlformats.org/drawingml/2006/main" xmlns:r="http://schemas.openxmlformats.org/officeDocument/2006/relationships" xmlns:p="http://schemas.openxmlformats.org/presentationml/2006/main">
  <p:tag name="VEVOX.QRDOT" val="(1,25)"/>
</p:tagLst>
</file>

<file path=ppt/tags/tag1369.xml><?xml version="1.0" encoding="utf-8"?>
<p:tagLst xmlns:a="http://schemas.openxmlformats.org/drawingml/2006/main" xmlns:r="http://schemas.openxmlformats.org/officeDocument/2006/relationships" xmlns:p="http://schemas.openxmlformats.org/presentationml/2006/main">
  <p:tag name="VEVOX.QRDOT" val="(3,25)"/>
</p:tagLst>
</file>

<file path=ppt/tags/tag137.xml><?xml version="1.0" encoding="utf-8"?>
<p:tagLst xmlns:a="http://schemas.openxmlformats.org/drawingml/2006/main" xmlns:r="http://schemas.openxmlformats.org/officeDocument/2006/relationships" xmlns:p="http://schemas.openxmlformats.org/presentationml/2006/main">
  <p:tag name="VEVOX.QRDOT" val="(18,8)"/>
</p:tagLst>
</file>

<file path=ppt/tags/tag1370.xml><?xml version="1.0" encoding="utf-8"?>
<p:tagLst xmlns:a="http://schemas.openxmlformats.org/drawingml/2006/main" xmlns:r="http://schemas.openxmlformats.org/officeDocument/2006/relationships" xmlns:p="http://schemas.openxmlformats.org/presentationml/2006/main">
  <p:tag name="VEVOX.QRDOT" val="(4,25)"/>
</p:tagLst>
</file>

<file path=ppt/tags/tag1371.xml><?xml version="1.0" encoding="utf-8"?>
<p:tagLst xmlns:a="http://schemas.openxmlformats.org/drawingml/2006/main" xmlns:r="http://schemas.openxmlformats.org/officeDocument/2006/relationships" xmlns:p="http://schemas.openxmlformats.org/presentationml/2006/main">
  <p:tag name="VEVOX.QRDOT" val="(5,25)"/>
</p:tagLst>
</file>

<file path=ppt/tags/tag1372.xml><?xml version="1.0" encoding="utf-8"?>
<p:tagLst xmlns:a="http://schemas.openxmlformats.org/drawingml/2006/main" xmlns:r="http://schemas.openxmlformats.org/officeDocument/2006/relationships" xmlns:p="http://schemas.openxmlformats.org/presentationml/2006/main">
  <p:tag name="VEVOX.QRDOT" val="(7,25)"/>
</p:tagLst>
</file>

<file path=ppt/tags/tag1373.xml><?xml version="1.0" encoding="utf-8"?>
<p:tagLst xmlns:a="http://schemas.openxmlformats.org/drawingml/2006/main" xmlns:r="http://schemas.openxmlformats.org/officeDocument/2006/relationships" xmlns:p="http://schemas.openxmlformats.org/presentationml/2006/main">
  <p:tag name="VEVOX.QRDOT" val="(10,25)"/>
</p:tagLst>
</file>

<file path=ppt/tags/tag1374.xml><?xml version="1.0" encoding="utf-8"?>
<p:tagLst xmlns:a="http://schemas.openxmlformats.org/drawingml/2006/main" xmlns:r="http://schemas.openxmlformats.org/officeDocument/2006/relationships" xmlns:p="http://schemas.openxmlformats.org/presentationml/2006/main">
  <p:tag name="VEVOX.QRDOT" val="(12,25)"/>
</p:tagLst>
</file>

<file path=ppt/tags/tag1375.xml><?xml version="1.0" encoding="utf-8"?>
<p:tagLst xmlns:a="http://schemas.openxmlformats.org/drawingml/2006/main" xmlns:r="http://schemas.openxmlformats.org/officeDocument/2006/relationships" xmlns:p="http://schemas.openxmlformats.org/presentationml/2006/main">
  <p:tag name="VEVOX.QRDOT" val="(14,25)"/>
</p:tagLst>
</file>

<file path=ppt/tags/tag1376.xml><?xml version="1.0" encoding="utf-8"?>
<p:tagLst xmlns:a="http://schemas.openxmlformats.org/drawingml/2006/main" xmlns:r="http://schemas.openxmlformats.org/officeDocument/2006/relationships" xmlns:p="http://schemas.openxmlformats.org/presentationml/2006/main">
  <p:tag name="VEVOX.QRDOT" val="(18,25)"/>
</p:tagLst>
</file>

<file path=ppt/tags/tag1377.xml><?xml version="1.0" encoding="utf-8"?>
<p:tagLst xmlns:a="http://schemas.openxmlformats.org/drawingml/2006/main" xmlns:r="http://schemas.openxmlformats.org/officeDocument/2006/relationships" xmlns:p="http://schemas.openxmlformats.org/presentationml/2006/main">
  <p:tag name="VEVOX.QRDOT" val="(19,25)"/>
</p:tagLst>
</file>

<file path=ppt/tags/tag1378.xml><?xml version="1.0" encoding="utf-8"?>
<p:tagLst xmlns:a="http://schemas.openxmlformats.org/drawingml/2006/main" xmlns:r="http://schemas.openxmlformats.org/officeDocument/2006/relationships" xmlns:p="http://schemas.openxmlformats.org/presentationml/2006/main">
  <p:tag name="VEVOX.QRDOT" val="(20,25)"/>
</p:tagLst>
</file>

<file path=ppt/tags/tag1379.xml><?xml version="1.0" encoding="utf-8"?>
<p:tagLst xmlns:a="http://schemas.openxmlformats.org/drawingml/2006/main" xmlns:r="http://schemas.openxmlformats.org/officeDocument/2006/relationships" xmlns:p="http://schemas.openxmlformats.org/presentationml/2006/main">
  <p:tag name="VEVOX.QRDOT" val="(21,25)"/>
</p:tagLst>
</file>

<file path=ppt/tags/tag138.xml><?xml version="1.0" encoding="utf-8"?>
<p:tagLst xmlns:a="http://schemas.openxmlformats.org/drawingml/2006/main" xmlns:r="http://schemas.openxmlformats.org/officeDocument/2006/relationships" xmlns:p="http://schemas.openxmlformats.org/presentationml/2006/main">
  <p:tag name="VEVOX.QRDOT" val="(19,8)"/>
</p:tagLst>
</file>

<file path=ppt/tags/tag1380.xml><?xml version="1.0" encoding="utf-8"?>
<p:tagLst xmlns:a="http://schemas.openxmlformats.org/drawingml/2006/main" xmlns:r="http://schemas.openxmlformats.org/officeDocument/2006/relationships" xmlns:p="http://schemas.openxmlformats.org/presentationml/2006/main">
  <p:tag name="VEVOX.QRDOT" val="(22,25)"/>
</p:tagLst>
</file>

<file path=ppt/tags/tag1381.xml><?xml version="1.0" encoding="utf-8"?>
<p:tagLst xmlns:a="http://schemas.openxmlformats.org/drawingml/2006/main" xmlns:r="http://schemas.openxmlformats.org/officeDocument/2006/relationships" xmlns:p="http://schemas.openxmlformats.org/presentationml/2006/main">
  <p:tag name="VEVOX.QRDOT" val="(28,25)"/>
</p:tagLst>
</file>

<file path=ppt/tags/tag1382.xml><?xml version="1.0" encoding="utf-8"?>
<p:tagLst xmlns:a="http://schemas.openxmlformats.org/drawingml/2006/main" xmlns:r="http://schemas.openxmlformats.org/officeDocument/2006/relationships" xmlns:p="http://schemas.openxmlformats.org/presentationml/2006/main">
  <p:tag name="VEVOX.QRDOT" val="(1,26)"/>
</p:tagLst>
</file>

<file path=ppt/tags/tag1383.xml><?xml version="1.0" encoding="utf-8"?>
<p:tagLst xmlns:a="http://schemas.openxmlformats.org/drawingml/2006/main" xmlns:r="http://schemas.openxmlformats.org/officeDocument/2006/relationships" xmlns:p="http://schemas.openxmlformats.org/presentationml/2006/main">
  <p:tag name="VEVOX.QRDOT" val="(3,26)"/>
</p:tagLst>
</file>

<file path=ppt/tags/tag1384.xml><?xml version="1.0" encoding="utf-8"?>
<p:tagLst xmlns:a="http://schemas.openxmlformats.org/drawingml/2006/main" xmlns:r="http://schemas.openxmlformats.org/officeDocument/2006/relationships" xmlns:p="http://schemas.openxmlformats.org/presentationml/2006/main">
  <p:tag name="VEVOX.QRDOT" val="(4,26)"/>
</p:tagLst>
</file>

<file path=ppt/tags/tag1385.xml><?xml version="1.0" encoding="utf-8"?>
<p:tagLst xmlns:a="http://schemas.openxmlformats.org/drawingml/2006/main" xmlns:r="http://schemas.openxmlformats.org/officeDocument/2006/relationships" xmlns:p="http://schemas.openxmlformats.org/presentationml/2006/main">
  <p:tag name="VEVOX.QRDOT" val="(5,26)"/>
</p:tagLst>
</file>

<file path=ppt/tags/tag1386.xml><?xml version="1.0" encoding="utf-8"?>
<p:tagLst xmlns:a="http://schemas.openxmlformats.org/drawingml/2006/main" xmlns:r="http://schemas.openxmlformats.org/officeDocument/2006/relationships" xmlns:p="http://schemas.openxmlformats.org/presentationml/2006/main">
  <p:tag name="VEVOX.QRDOT" val="(7,26)"/>
</p:tagLst>
</file>

<file path=ppt/tags/tag1387.xml><?xml version="1.0" encoding="utf-8"?>
<p:tagLst xmlns:a="http://schemas.openxmlformats.org/drawingml/2006/main" xmlns:r="http://schemas.openxmlformats.org/officeDocument/2006/relationships" xmlns:p="http://schemas.openxmlformats.org/presentationml/2006/main">
  <p:tag name="VEVOX.QRDOT" val="(11,26)"/>
</p:tagLst>
</file>

<file path=ppt/tags/tag1388.xml><?xml version="1.0" encoding="utf-8"?>
<p:tagLst xmlns:a="http://schemas.openxmlformats.org/drawingml/2006/main" xmlns:r="http://schemas.openxmlformats.org/officeDocument/2006/relationships" xmlns:p="http://schemas.openxmlformats.org/presentationml/2006/main">
  <p:tag name="VEVOX.QRDOT" val="(14,26)"/>
</p:tagLst>
</file>

<file path=ppt/tags/tag1389.xml><?xml version="1.0" encoding="utf-8"?>
<p:tagLst xmlns:a="http://schemas.openxmlformats.org/drawingml/2006/main" xmlns:r="http://schemas.openxmlformats.org/officeDocument/2006/relationships" xmlns:p="http://schemas.openxmlformats.org/presentationml/2006/main">
  <p:tag name="VEVOX.QRDOT" val="(16,26)"/>
</p:tagLst>
</file>

<file path=ppt/tags/tag139.xml><?xml version="1.0" encoding="utf-8"?>
<p:tagLst xmlns:a="http://schemas.openxmlformats.org/drawingml/2006/main" xmlns:r="http://schemas.openxmlformats.org/officeDocument/2006/relationships" xmlns:p="http://schemas.openxmlformats.org/presentationml/2006/main">
  <p:tag name="VEVOX.QRDOT" val="(21,8)"/>
</p:tagLst>
</file>

<file path=ppt/tags/tag1390.xml><?xml version="1.0" encoding="utf-8"?>
<p:tagLst xmlns:a="http://schemas.openxmlformats.org/drawingml/2006/main" xmlns:r="http://schemas.openxmlformats.org/officeDocument/2006/relationships" xmlns:p="http://schemas.openxmlformats.org/presentationml/2006/main">
  <p:tag name="VEVOX.QRDOT" val="(19,26)"/>
</p:tagLst>
</file>

<file path=ppt/tags/tag1391.xml><?xml version="1.0" encoding="utf-8"?>
<p:tagLst xmlns:a="http://schemas.openxmlformats.org/drawingml/2006/main" xmlns:r="http://schemas.openxmlformats.org/officeDocument/2006/relationships" xmlns:p="http://schemas.openxmlformats.org/presentationml/2006/main">
  <p:tag name="VEVOX.QRDOT" val="(26,26)"/>
</p:tagLst>
</file>

<file path=ppt/tags/tag1392.xml><?xml version="1.0" encoding="utf-8"?>
<p:tagLst xmlns:a="http://schemas.openxmlformats.org/drawingml/2006/main" xmlns:r="http://schemas.openxmlformats.org/officeDocument/2006/relationships" xmlns:p="http://schemas.openxmlformats.org/presentationml/2006/main">
  <p:tag name="VEVOX.QRDOT" val="(27,26)"/>
</p:tagLst>
</file>

<file path=ppt/tags/tag1393.xml><?xml version="1.0" encoding="utf-8"?>
<p:tagLst xmlns:a="http://schemas.openxmlformats.org/drawingml/2006/main" xmlns:r="http://schemas.openxmlformats.org/officeDocument/2006/relationships" xmlns:p="http://schemas.openxmlformats.org/presentationml/2006/main">
  <p:tag name="VEVOX.QRDOT" val="(28,26)"/>
</p:tagLst>
</file>

<file path=ppt/tags/tag1394.xml><?xml version="1.0" encoding="utf-8"?>
<p:tagLst xmlns:a="http://schemas.openxmlformats.org/drawingml/2006/main" xmlns:r="http://schemas.openxmlformats.org/officeDocument/2006/relationships" xmlns:p="http://schemas.openxmlformats.org/presentationml/2006/main">
  <p:tag name="VEVOX.QRDOT" val="(29,26)"/>
</p:tagLst>
</file>

<file path=ppt/tags/tag1395.xml><?xml version="1.0" encoding="utf-8"?>
<p:tagLst xmlns:a="http://schemas.openxmlformats.org/drawingml/2006/main" xmlns:r="http://schemas.openxmlformats.org/officeDocument/2006/relationships" xmlns:p="http://schemas.openxmlformats.org/presentationml/2006/main">
  <p:tag name="VEVOX.QRDOT" val="(1,27)"/>
</p:tagLst>
</file>

<file path=ppt/tags/tag1396.xml><?xml version="1.0" encoding="utf-8"?>
<p:tagLst xmlns:a="http://schemas.openxmlformats.org/drawingml/2006/main" xmlns:r="http://schemas.openxmlformats.org/officeDocument/2006/relationships" xmlns:p="http://schemas.openxmlformats.org/presentationml/2006/main">
  <p:tag name="VEVOX.QRDOT" val="(7,27)"/>
</p:tagLst>
</file>

<file path=ppt/tags/tag1397.xml><?xml version="1.0" encoding="utf-8"?>
<p:tagLst xmlns:a="http://schemas.openxmlformats.org/drawingml/2006/main" xmlns:r="http://schemas.openxmlformats.org/officeDocument/2006/relationships" xmlns:p="http://schemas.openxmlformats.org/presentationml/2006/main">
  <p:tag name="VEVOX.QRDOT" val="(11,27)"/>
</p:tagLst>
</file>

<file path=ppt/tags/tag1398.xml><?xml version="1.0" encoding="utf-8"?>
<p:tagLst xmlns:a="http://schemas.openxmlformats.org/drawingml/2006/main" xmlns:r="http://schemas.openxmlformats.org/officeDocument/2006/relationships" xmlns:p="http://schemas.openxmlformats.org/presentationml/2006/main">
  <p:tag name="VEVOX.QRDOT" val="(12,27)"/>
</p:tagLst>
</file>

<file path=ppt/tags/tag1399.xml><?xml version="1.0" encoding="utf-8"?>
<p:tagLst xmlns:a="http://schemas.openxmlformats.org/drawingml/2006/main" xmlns:r="http://schemas.openxmlformats.org/officeDocument/2006/relationships" xmlns:p="http://schemas.openxmlformats.org/presentationml/2006/main">
  <p:tag name="VEVOX.QRDOT" val="(14,27)"/>
</p:tagLst>
</file>

<file path=ppt/tags/tag14.xml><?xml version="1.0" encoding="utf-8"?>
<p:tagLst xmlns:a="http://schemas.openxmlformats.org/drawingml/2006/main" xmlns:r="http://schemas.openxmlformats.org/officeDocument/2006/relationships" xmlns:p="http://schemas.openxmlformats.org/presentationml/2006/main">
  <p:tag name="VEVOX.QRDOT" val="(10,0)"/>
</p:tagLst>
</file>

<file path=ppt/tags/tag140.xml><?xml version="1.0" encoding="utf-8"?>
<p:tagLst xmlns:a="http://schemas.openxmlformats.org/drawingml/2006/main" xmlns:r="http://schemas.openxmlformats.org/officeDocument/2006/relationships" xmlns:p="http://schemas.openxmlformats.org/presentationml/2006/main">
  <p:tag name="VEVOX.QRDOT" val="(22,8)"/>
</p:tagLst>
</file>

<file path=ppt/tags/tag1400.xml><?xml version="1.0" encoding="utf-8"?>
<p:tagLst xmlns:a="http://schemas.openxmlformats.org/drawingml/2006/main" xmlns:r="http://schemas.openxmlformats.org/officeDocument/2006/relationships" xmlns:p="http://schemas.openxmlformats.org/presentationml/2006/main">
  <p:tag name="VEVOX.QRDOT" val="(15,27)"/>
</p:tagLst>
</file>

<file path=ppt/tags/tag1401.xml><?xml version="1.0" encoding="utf-8"?>
<p:tagLst xmlns:a="http://schemas.openxmlformats.org/drawingml/2006/main" xmlns:r="http://schemas.openxmlformats.org/officeDocument/2006/relationships" xmlns:p="http://schemas.openxmlformats.org/presentationml/2006/main">
  <p:tag name="VEVOX.QRDOT" val="(16,27)"/>
</p:tagLst>
</file>

<file path=ppt/tags/tag1402.xml><?xml version="1.0" encoding="utf-8"?>
<p:tagLst xmlns:a="http://schemas.openxmlformats.org/drawingml/2006/main" xmlns:r="http://schemas.openxmlformats.org/officeDocument/2006/relationships" xmlns:p="http://schemas.openxmlformats.org/presentationml/2006/main">
  <p:tag name="VEVOX.QRDOT" val="(17,27)"/>
</p:tagLst>
</file>

<file path=ppt/tags/tag1403.xml><?xml version="1.0" encoding="utf-8"?>
<p:tagLst xmlns:a="http://schemas.openxmlformats.org/drawingml/2006/main" xmlns:r="http://schemas.openxmlformats.org/officeDocument/2006/relationships" xmlns:p="http://schemas.openxmlformats.org/presentationml/2006/main">
  <p:tag name="VEVOX.QRDOT" val="(20,27)"/>
</p:tagLst>
</file>

<file path=ppt/tags/tag1404.xml><?xml version="1.0" encoding="utf-8"?>
<p:tagLst xmlns:a="http://schemas.openxmlformats.org/drawingml/2006/main" xmlns:r="http://schemas.openxmlformats.org/officeDocument/2006/relationships" xmlns:p="http://schemas.openxmlformats.org/presentationml/2006/main">
  <p:tag name="VEVOX.QRDOT" val="(21,27)"/>
</p:tagLst>
</file>

<file path=ppt/tags/tag1405.xml><?xml version="1.0" encoding="utf-8"?>
<p:tagLst xmlns:a="http://schemas.openxmlformats.org/drawingml/2006/main" xmlns:r="http://schemas.openxmlformats.org/officeDocument/2006/relationships" xmlns:p="http://schemas.openxmlformats.org/presentationml/2006/main">
  <p:tag name="VEVOX.QRDOT" val="(22,27)"/>
</p:tagLst>
</file>

<file path=ppt/tags/tag1406.xml><?xml version="1.0" encoding="utf-8"?>
<p:tagLst xmlns:a="http://schemas.openxmlformats.org/drawingml/2006/main" xmlns:r="http://schemas.openxmlformats.org/officeDocument/2006/relationships" xmlns:p="http://schemas.openxmlformats.org/presentationml/2006/main">
  <p:tag name="VEVOX.QRDOT" val="(23,27)"/>
</p:tagLst>
</file>

<file path=ppt/tags/tag1407.xml><?xml version="1.0" encoding="utf-8"?>
<p:tagLst xmlns:a="http://schemas.openxmlformats.org/drawingml/2006/main" xmlns:r="http://schemas.openxmlformats.org/officeDocument/2006/relationships" xmlns:p="http://schemas.openxmlformats.org/presentationml/2006/main">
  <p:tag name="VEVOX.QRDOT" val="(24,27)"/>
</p:tagLst>
</file>

<file path=ppt/tags/tag1408.xml><?xml version="1.0" encoding="utf-8"?>
<p:tagLst xmlns:a="http://schemas.openxmlformats.org/drawingml/2006/main" xmlns:r="http://schemas.openxmlformats.org/officeDocument/2006/relationships" xmlns:p="http://schemas.openxmlformats.org/presentationml/2006/main">
  <p:tag name="VEVOX.QRDOT" val="(25,27)"/>
</p:tagLst>
</file>

<file path=ppt/tags/tag1409.xml><?xml version="1.0" encoding="utf-8"?>
<p:tagLst xmlns:a="http://schemas.openxmlformats.org/drawingml/2006/main" xmlns:r="http://schemas.openxmlformats.org/officeDocument/2006/relationships" xmlns:p="http://schemas.openxmlformats.org/presentationml/2006/main">
  <p:tag name="VEVOX.QRDOT" val="(26,27)"/>
</p:tagLst>
</file>

<file path=ppt/tags/tag141.xml><?xml version="1.0" encoding="utf-8"?>
<p:tagLst xmlns:a="http://schemas.openxmlformats.org/drawingml/2006/main" xmlns:r="http://schemas.openxmlformats.org/officeDocument/2006/relationships" xmlns:p="http://schemas.openxmlformats.org/presentationml/2006/main">
  <p:tag name="VEVOX.QRDOT" val="(23,8)"/>
</p:tagLst>
</file>

<file path=ppt/tags/tag1410.xml><?xml version="1.0" encoding="utf-8"?>
<p:tagLst xmlns:a="http://schemas.openxmlformats.org/drawingml/2006/main" xmlns:r="http://schemas.openxmlformats.org/officeDocument/2006/relationships" xmlns:p="http://schemas.openxmlformats.org/presentationml/2006/main">
  <p:tag name="VEVOX.QRDOT" val="(28,27)"/>
</p:tagLst>
</file>

<file path=ppt/tags/tag1411.xml><?xml version="1.0" encoding="utf-8"?>
<p:tagLst xmlns:a="http://schemas.openxmlformats.org/drawingml/2006/main" xmlns:r="http://schemas.openxmlformats.org/officeDocument/2006/relationships" xmlns:p="http://schemas.openxmlformats.org/presentationml/2006/main">
  <p:tag name="VEVOX.QRDOT" val="(29,27)"/>
</p:tagLst>
</file>

<file path=ppt/tags/tag1412.xml><?xml version="1.0" encoding="utf-8"?>
<p:tagLst xmlns:a="http://schemas.openxmlformats.org/drawingml/2006/main" xmlns:r="http://schemas.openxmlformats.org/officeDocument/2006/relationships" xmlns:p="http://schemas.openxmlformats.org/presentationml/2006/main">
  <p:tag name="VEVOX.QRDOT" val="(1,28)"/>
</p:tagLst>
</file>

<file path=ppt/tags/tag1413.xml><?xml version="1.0" encoding="utf-8"?>
<p:tagLst xmlns:a="http://schemas.openxmlformats.org/drawingml/2006/main" xmlns:r="http://schemas.openxmlformats.org/officeDocument/2006/relationships" xmlns:p="http://schemas.openxmlformats.org/presentationml/2006/main">
  <p:tag name="VEVOX.QRDOT" val="(2,28)"/>
</p:tagLst>
</file>

<file path=ppt/tags/tag1414.xml><?xml version="1.0" encoding="utf-8"?>
<p:tagLst xmlns:a="http://schemas.openxmlformats.org/drawingml/2006/main" xmlns:r="http://schemas.openxmlformats.org/officeDocument/2006/relationships" xmlns:p="http://schemas.openxmlformats.org/presentationml/2006/main">
  <p:tag name="VEVOX.QRDOT" val="(3,28)"/>
</p:tagLst>
</file>

<file path=ppt/tags/tag1415.xml><?xml version="1.0" encoding="utf-8"?>
<p:tagLst xmlns:a="http://schemas.openxmlformats.org/drawingml/2006/main" xmlns:r="http://schemas.openxmlformats.org/officeDocument/2006/relationships" xmlns:p="http://schemas.openxmlformats.org/presentationml/2006/main">
  <p:tag name="VEVOX.QRDOT" val="(4,28)"/>
</p:tagLst>
</file>

<file path=ppt/tags/tag1416.xml><?xml version="1.0" encoding="utf-8"?>
<p:tagLst xmlns:a="http://schemas.openxmlformats.org/drawingml/2006/main" xmlns:r="http://schemas.openxmlformats.org/officeDocument/2006/relationships" xmlns:p="http://schemas.openxmlformats.org/presentationml/2006/main">
  <p:tag name="VEVOX.QRDOT" val="(5,28)"/>
</p:tagLst>
</file>

<file path=ppt/tags/tag1417.xml><?xml version="1.0" encoding="utf-8"?>
<p:tagLst xmlns:a="http://schemas.openxmlformats.org/drawingml/2006/main" xmlns:r="http://schemas.openxmlformats.org/officeDocument/2006/relationships" xmlns:p="http://schemas.openxmlformats.org/presentationml/2006/main">
  <p:tag name="VEVOX.QRDOT" val="(6,28)"/>
</p:tagLst>
</file>

<file path=ppt/tags/tag1418.xml><?xml version="1.0" encoding="utf-8"?>
<p:tagLst xmlns:a="http://schemas.openxmlformats.org/drawingml/2006/main" xmlns:r="http://schemas.openxmlformats.org/officeDocument/2006/relationships" xmlns:p="http://schemas.openxmlformats.org/presentationml/2006/main">
  <p:tag name="VEVOX.QRDOT" val="(7,28)"/>
</p:tagLst>
</file>

<file path=ppt/tags/tag1419.xml><?xml version="1.0" encoding="utf-8"?>
<p:tagLst xmlns:a="http://schemas.openxmlformats.org/drawingml/2006/main" xmlns:r="http://schemas.openxmlformats.org/officeDocument/2006/relationships" xmlns:p="http://schemas.openxmlformats.org/presentationml/2006/main">
  <p:tag name="VEVOX.QRDOT" val="(9,28)"/>
</p:tagLst>
</file>

<file path=ppt/tags/tag142.xml><?xml version="1.0" encoding="utf-8"?>
<p:tagLst xmlns:a="http://schemas.openxmlformats.org/drawingml/2006/main" xmlns:r="http://schemas.openxmlformats.org/officeDocument/2006/relationships" xmlns:p="http://schemas.openxmlformats.org/presentationml/2006/main">
  <p:tag name="VEVOX.QRDOT" val="(24,8)"/>
</p:tagLst>
</file>

<file path=ppt/tags/tag1420.xml><?xml version="1.0" encoding="utf-8"?>
<p:tagLst xmlns:a="http://schemas.openxmlformats.org/drawingml/2006/main" xmlns:r="http://schemas.openxmlformats.org/officeDocument/2006/relationships" xmlns:p="http://schemas.openxmlformats.org/presentationml/2006/main">
  <p:tag name="VEVOX.QRDOT" val="(12,28)"/>
</p:tagLst>
</file>

<file path=ppt/tags/tag1421.xml><?xml version="1.0" encoding="utf-8"?>
<p:tagLst xmlns:a="http://schemas.openxmlformats.org/drawingml/2006/main" xmlns:r="http://schemas.openxmlformats.org/officeDocument/2006/relationships" xmlns:p="http://schemas.openxmlformats.org/presentationml/2006/main">
  <p:tag name="VEVOX.QRDOT" val="(14,28)"/>
</p:tagLst>
</file>

<file path=ppt/tags/tag1422.xml><?xml version="1.0" encoding="utf-8"?>
<p:tagLst xmlns:a="http://schemas.openxmlformats.org/drawingml/2006/main" xmlns:r="http://schemas.openxmlformats.org/officeDocument/2006/relationships" xmlns:p="http://schemas.openxmlformats.org/presentationml/2006/main">
  <p:tag name="VEVOX.QRDOT" val="(15,28)"/>
</p:tagLst>
</file>

<file path=ppt/tags/tag1423.xml><?xml version="1.0" encoding="utf-8"?>
<p:tagLst xmlns:a="http://schemas.openxmlformats.org/drawingml/2006/main" xmlns:r="http://schemas.openxmlformats.org/officeDocument/2006/relationships" xmlns:p="http://schemas.openxmlformats.org/presentationml/2006/main">
  <p:tag name="VEVOX.QRDOT" val="(21,28)"/>
</p:tagLst>
</file>

<file path=ppt/tags/tag1424.xml><?xml version="1.0" encoding="utf-8"?>
<p:tagLst xmlns:a="http://schemas.openxmlformats.org/drawingml/2006/main" xmlns:r="http://schemas.openxmlformats.org/officeDocument/2006/relationships" xmlns:p="http://schemas.openxmlformats.org/presentationml/2006/main">
  <p:tag name="VEVOX.QRDOT" val="(24,28)"/>
</p:tagLst>
</file>

<file path=ppt/tags/tag1425.xml><?xml version="1.0" encoding="utf-8"?>
<p:tagLst xmlns:a="http://schemas.openxmlformats.org/drawingml/2006/main" xmlns:r="http://schemas.openxmlformats.org/officeDocument/2006/relationships" xmlns:p="http://schemas.openxmlformats.org/presentationml/2006/main">
  <p:tag name="VEVOX.QRDOT" val="(25,28)"/>
</p:tagLst>
</file>

<file path=ppt/tags/tag1426.xml><?xml version="1.0" encoding="utf-8"?>
<p:tagLst xmlns:a="http://schemas.openxmlformats.org/drawingml/2006/main" xmlns:r="http://schemas.openxmlformats.org/officeDocument/2006/relationships" xmlns:p="http://schemas.openxmlformats.org/presentationml/2006/main">
  <p:tag name="VEVOX.QRDOT" val="(28,28)"/>
</p:tagLst>
</file>

<file path=ppt/tags/tag1427.xml><?xml version="1.0" encoding="utf-8"?>
<p:tagLst xmlns:a="http://schemas.openxmlformats.org/drawingml/2006/main" xmlns:r="http://schemas.openxmlformats.org/officeDocument/2006/relationships" xmlns:p="http://schemas.openxmlformats.org/presentationml/2006/main">
  <p:tag name="VEVOX.POLL" val="{&quot;id&quot;:&quot;5058838&quot;,&quot;questionSettings&quot;:{},&quot;alias&quot;:&quot;&quot;,&quot;text&quot;:&quot;&lt;p&gt;What does accessibility mean to you?&lt;/p&gt;&quot;,&quot;@type&quot;:&quot;OpenTextQuestion&quot;,&quot;correctAnswers&quot;:[],&quot;image&quot;:null}"/>
  <p:tag name="VEVOX.ORIGIN.SESSION.ID" val="783475"/>
  <p:tag name="VEVOX.ORIGIN.QUESTION.ID" val="5058838"/>
  <p:tag name="VEVOX.QUESTIONSLIDEID" val="266#2859239516/946324708"/>
  <p:tag name="VEVOX.SLIDEFORMAT.VERSION" val="1.018"/>
</p:tagLst>
</file>

<file path=ppt/tags/tag1428.xml><?xml version="1.0" encoding="utf-8"?>
<p:tagLst xmlns:a="http://schemas.openxmlformats.org/drawingml/2006/main" xmlns:r="http://schemas.openxmlformats.org/officeDocument/2006/relationships" xmlns:p="http://schemas.openxmlformats.org/presentationml/2006/main">
  <p:tag name="VEVOX.QUESTION" val="What does accessibility mean to you?"/>
</p:tagLst>
</file>

<file path=ppt/tags/tag1429.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143.xml><?xml version="1.0" encoding="utf-8"?>
<p:tagLst xmlns:a="http://schemas.openxmlformats.org/drawingml/2006/main" xmlns:r="http://schemas.openxmlformats.org/officeDocument/2006/relationships" xmlns:p="http://schemas.openxmlformats.org/presentationml/2006/main">
  <p:tag name="VEVOX.QRDOT" val="(25,8)"/>
</p:tagLst>
</file>

<file path=ppt/tags/tag1430.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1431.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1432.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1433.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1434.xml><?xml version="1.0" encoding="utf-8"?>
<p:tagLst xmlns:a="http://schemas.openxmlformats.org/drawingml/2006/main" xmlns:r="http://schemas.openxmlformats.org/officeDocument/2006/relationships" xmlns:p="http://schemas.openxmlformats.org/presentationml/2006/main">
  <p:tag name="VEVOX.COUNTDOWNTIMER.DISPLAY" val="{&quot;left&quot;:893,&quot;top&quot;:473,&quot;width&quot;:60,&quot;height&quot;:60}"/>
</p:tagLst>
</file>

<file path=ppt/tags/tag1435.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1436.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1437.xml><?xml version="1.0" encoding="utf-8"?>
<p:tagLst xmlns:a="http://schemas.openxmlformats.org/drawingml/2006/main" xmlns:r="http://schemas.openxmlformats.org/officeDocument/2006/relationships" xmlns:p="http://schemas.openxmlformats.org/presentationml/2006/main">
  <p:tag name="VEVOX.TEXT.ANSWER" val="SLOT1"/>
</p:tagLst>
</file>

<file path=ppt/tags/tag1438.xml><?xml version="1.0" encoding="utf-8"?>
<p:tagLst xmlns:a="http://schemas.openxmlformats.org/drawingml/2006/main" xmlns:r="http://schemas.openxmlformats.org/officeDocument/2006/relationships" xmlns:p="http://schemas.openxmlformats.org/presentationml/2006/main">
  <p:tag name="VEVOX.TEXT.ANSWER" val="SLOT2"/>
</p:tagLst>
</file>

<file path=ppt/tags/tag1439.xml><?xml version="1.0" encoding="utf-8"?>
<p:tagLst xmlns:a="http://schemas.openxmlformats.org/drawingml/2006/main" xmlns:r="http://schemas.openxmlformats.org/officeDocument/2006/relationships" xmlns:p="http://schemas.openxmlformats.org/presentationml/2006/main">
  <p:tag name="VEVOX.TEXT.ANSWER" val="SLOT3"/>
</p:tagLst>
</file>

<file path=ppt/tags/tag144.xml><?xml version="1.0" encoding="utf-8"?>
<p:tagLst xmlns:a="http://schemas.openxmlformats.org/drawingml/2006/main" xmlns:r="http://schemas.openxmlformats.org/officeDocument/2006/relationships" xmlns:p="http://schemas.openxmlformats.org/presentationml/2006/main">
  <p:tag name="VEVOX.QRDOT" val="(26,8)"/>
</p:tagLst>
</file>

<file path=ppt/tags/tag1440.xml><?xml version="1.0" encoding="utf-8"?>
<p:tagLst xmlns:a="http://schemas.openxmlformats.org/drawingml/2006/main" xmlns:r="http://schemas.openxmlformats.org/officeDocument/2006/relationships" xmlns:p="http://schemas.openxmlformats.org/presentationml/2006/main">
  <p:tag name="VEVOX.TEXT.ANSWER" val="SLOT4"/>
</p:tagLst>
</file>

<file path=ppt/tags/tag1441.xml><?xml version="1.0" encoding="utf-8"?>
<p:tagLst xmlns:a="http://schemas.openxmlformats.org/drawingml/2006/main" xmlns:r="http://schemas.openxmlformats.org/officeDocument/2006/relationships" xmlns:p="http://schemas.openxmlformats.org/presentationml/2006/main">
  <p:tag name="VEVOX.TEXT.ANSWER" val="SLOT5"/>
</p:tagLst>
</file>

<file path=ppt/tags/tag1442.xml><?xml version="1.0" encoding="utf-8"?>
<p:tagLst xmlns:a="http://schemas.openxmlformats.org/drawingml/2006/main" xmlns:r="http://schemas.openxmlformats.org/officeDocument/2006/relationships" xmlns:p="http://schemas.openxmlformats.org/presentationml/2006/main">
  <p:tag name="VEVOX.TEXT.ANSWER" val="SLOT6"/>
</p:tagLst>
</file>

<file path=ppt/tags/tag1443.xml><?xml version="1.0" encoding="utf-8"?>
<p:tagLst xmlns:a="http://schemas.openxmlformats.org/drawingml/2006/main" xmlns:r="http://schemas.openxmlformats.org/officeDocument/2006/relationships" xmlns:p="http://schemas.openxmlformats.org/presentationml/2006/main">
  <p:tag name="VEVOX.RESULT" val="{&quot;id&quot;:&quot;5058838&quot;,&quot;questionSettings&quot;:{},&quot;alias&quot;:&quot;&quot;,&quot;text&quot;:&quot;&lt;p&gt;What does accessibility mean to you?&lt;/p&gt;&quot;,&quot;@type&quot;:&quot;OpenTextQuestion&quot;,&quot;correctAnswers&quot;:[],&quot;image&quot;:null}"/>
  <p:tag name="VEVOX.QUESTIONSLIDEID" val="266#2859239516/946324708"/>
  <p:tag name="VEVOX.SLIDEFORMAT.VERSION" val="1.018"/>
</p:tagLst>
</file>

<file path=ppt/tags/tag1444.xml><?xml version="1.0" encoding="utf-8"?>
<p:tagLst xmlns:a="http://schemas.openxmlformats.org/drawingml/2006/main" xmlns:r="http://schemas.openxmlformats.org/officeDocument/2006/relationships" xmlns:p="http://schemas.openxmlformats.org/presentationml/2006/main">
  <p:tag name="VEVOX.QUESTION" val="What does accessibility mean to you?"/>
</p:tagLst>
</file>

<file path=ppt/tags/tag1445.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1446.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1447.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1448.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1449.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145.xml><?xml version="1.0" encoding="utf-8"?>
<p:tagLst xmlns:a="http://schemas.openxmlformats.org/drawingml/2006/main" xmlns:r="http://schemas.openxmlformats.org/officeDocument/2006/relationships" xmlns:p="http://schemas.openxmlformats.org/presentationml/2006/main">
  <p:tag name="VEVOX.QRDOT" val="(29,8)"/>
</p:tagLst>
</file>

<file path=ppt/tags/tag1450.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1451.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1452.xml><?xml version="1.0" encoding="utf-8"?>
<p:tagLst xmlns:a="http://schemas.openxmlformats.org/drawingml/2006/main" xmlns:r="http://schemas.openxmlformats.org/officeDocument/2006/relationships" xmlns:p="http://schemas.openxmlformats.org/presentationml/2006/main">
  <p:tag name="VEVOX.TEXT.RESULTBOX" val="SLOT1"/>
</p:tagLst>
</file>

<file path=ppt/tags/tag1453.xml><?xml version="1.0" encoding="utf-8"?>
<p:tagLst xmlns:a="http://schemas.openxmlformats.org/drawingml/2006/main" xmlns:r="http://schemas.openxmlformats.org/officeDocument/2006/relationships" xmlns:p="http://schemas.openxmlformats.org/presentationml/2006/main">
  <p:tag name="VEVOX.TEXT.RESULTBOX" val="SLOT2"/>
</p:tagLst>
</file>

<file path=ppt/tags/tag1454.xml><?xml version="1.0" encoding="utf-8"?>
<p:tagLst xmlns:a="http://schemas.openxmlformats.org/drawingml/2006/main" xmlns:r="http://schemas.openxmlformats.org/officeDocument/2006/relationships" xmlns:p="http://schemas.openxmlformats.org/presentationml/2006/main">
  <p:tag name="VEVOX.TEXT.RESULTBOX" val="SLOT3"/>
</p:tagLst>
</file>

<file path=ppt/tags/tag1455.xml><?xml version="1.0" encoding="utf-8"?>
<p:tagLst xmlns:a="http://schemas.openxmlformats.org/drawingml/2006/main" xmlns:r="http://schemas.openxmlformats.org/officeDocument/2006/relationships" xmlns:p="http://schemas.openxmlformats.org/presentationml/2006/main">
  <p:tag name="VEVOX.TEXT.RESULTBOX" val="SLOT4"/>
</p:tagLst>
</file>

<file path=ppt/tags/tag1456.xml><?xml version="1.0" encoding="utf-8"?>
<p:tagLst xmlns:a="http://schemas.openxmlformats.org/drawingml/2006/main" xmlns:r="http://schemas.openxmlformats.org/officeDocument/2006/relationships" xmlns:p="http://schemas.openxmlformats.org/presentationml/2006/main">
  <p:tag name="VEVOX.TEXT.RESULTBOX" val="SLOT5"/>
</p:tagLst>
</file>

<file path=ppt/tags/tag1457.xml><?xml version="1.0" encoding="utf-8"?>
<p:tagLst xmlns:a="http://schemas.openxmlformats.org/drawingml/2006/main" xmlns:r="http://schemas.openxmlformats.org/officeDocument/2006/relationships" xmlns:p="http://schemas.openxmlformats.org/presentationml/2006/main">
  <p:tag name="VEVOX.TEXT.RESULTBOX" val="SLOT6"/>
</p:tagLst>
</file>

<file path=ppt/tags/tag1458.xml><?xml version="1.0" encoding="utf-8"?>
<p:tagLst xmlns:a="http://schemas.openxmlformats.org/drawingml/2006/main" xmlns:r="http://schemas.openxmlformats.org/officeDocument/2006/relationships" xmlns:p="http://schemas.openxmlformats.org/presentationml/2006/main">
  <p:tag name="VEVOX.TEXT.RESULTBOX" val="SLOT7"/>
</p:tagLst>
</file>

<file path=ppt/tags/tag1459.xml><?xml version="1.0" encoding="utf-8"?>
<p:tagLst xmlns:a="http://schemas.openxmlformats.org/drawingml/2006/main" xmlns:r="http://schemas.openxmlformats.org/officeDocument/2006/relationships" xmlns:p="http://schemas.openxmlformats.org/presentationml/2006/main">
  <p:tag name="VEVOX.TEXT.RESULTBOX" val="SLOT8"/>
</p:tagLst>
</file>

<file path=ppt/tags/tag146.xml><?xml version="1.0" encoding="utf-8"?>
<p:tagLst xmlns:a="http://schemas.openxmlformats.org/drawingml/2006/main" xmlns:r="http://schemas.openxmlformats.org/officeDocument/2006/relationships" xmlns:p="http://schemas.openxmlformats.org/presentationml/2006/main">
  <p:tag name="VEVOX.QRDOT" val="(1,9)"/>
</p:tagLst>
</file>

<file path=ppt/tags/tag1460.xml><?xml version="1.0" encoding="utf-8"?>
<p:tagLst xmlns:a="http://schemas.openxmlformats.org/drawingml/2006/main" xmlns:r="http://schemas.openxmlformats.org/officeDocument/2006/relationships" xmlns:p="http://schemas.openxmlformats.org/presentationml/2006/main">
  <p:tag name="VEVOX.TEXT.RESULTBOX" val="SLOT9"/>
</p:tagLst>
</file>

<file path=ppt/tags/tag1461.xml><?xml version="1.0" encoding="utf-8"?>
<p:tagLst xmlns:a="http://schemas.openxmlformats.org/drawingml/2006/main" xmlns:r="http://schemas.openxmlformats.org/officeDocument/2006/relationships" xmlns:p="http://schemas.openxmlformats.org/presentationml/2006/main">
  <p:tag name="VEVOX.TEXT.RESULTBOX" val="SLOT10"/>
</p:tagLst>
</file>

<file path=ppt/tags/tag1462.xml><?xml version="1.0" encoding="utf-8"?>
<p:tagLst xmlns:a="http://schemas.openxmlformats.org/drawingml/2006/main" xmlns:r="http://schemas.openxmlformats.org/officeDocument/2006/relationships" xmlns:p="http://schemas.openxmlformats.org/presentationml/2006/main">
  <p:tag name="VEVOX.TEXT.RESULTBOX" val="SLOT11"/>
</p:tagLst>
</file>

<file path=ppt/tags/tag1463.xml><?xml version="1.0" encoding="utf-8"?>
<p:tagLst xmlns:a="http://schemas.openxmlformats.org/drawingml/2006/main" xmlns:r="http://schemas.openxmlformats.org/officeDocument/2006/relationships" xmlns:p="http://schemas.openxmlformats.org/presentationml/2006/main">
  <p:tag name="VEVOX.TEXT.RESULTBOX" val="SLOT12"/>
</p:tagLst>
</file>

<file path=ppt/tags/tag1464.xml><?xml version="1.0" encoding="utf-8"?>
<p:tagLst xmlns:a="http://schemas.openxmlformats.org/drawingml/2006/main" xmlns:r="http://schemas.openxmlformats.org/officeDocument/2006/relationships" xmlns:p="http://schemas.openxmlformats.org/presentationml/2006/main">
  <p:tag name="VEVOX.TEXT.RESULTBOX" val="SLOT13"/>
</p:tagLst>
</file>

<file path=ppt/tags/tag1465.xml><?xml version="1.0" encoding="utf-8"?>
<p:tagLst xmlns:a="http://schemas.openxmlformats.org/drawingml/2006/main" xmlns:r="http://schemas.openxmlformats.org/officeDocument/2006/relationships" xmlns:p="http://schemas.openxmlformats.org/presentationml/2006/main">
  <p:tag name="VEVOX.TEXT.RESULTBOX" val="SLOT14"/>
</p:tagLst>
</file>

<file path=ppt/tags/tag1466.xml><?xml version="1.0" encoding="utf-8"?>
<p:tagLst xmlns:a="http://schemas.openxmlformats.org/drawingml/2006/main" xmlns:r="http://schemas.openxmlformats.org/officeDocument/2006/relationships" xmlns:p="http://schemas.openxmlformats.org/presentationml/2006/main">
  <p:tag name="VEVOX.TEXT.RESULTBOX" val="SLOT15"/>
</p:tagLst>
</file>

<file path=ppt/tags/tag1467.xml><?xml version="1.0" encoding="utf-8"?>
<p:tagLst xmlns:a="http://schemas.openxmlformats.org/drawingml/2006/main" xmlns:r="http://schemas.openxmlformats.org/officeDocument/2006/relationships" xmlns:p="http://schemas.openxmlformats.org/presentationml/2006/main">
  <p:tag name="VEVOX.TEXT.RESULTBOX" val="SLOT16"/>
</p:tagLst>
</file>

<file path=ppt/tags/tag1468.xml><?xml version="1.0" encoding="utf-8"?>
<p:tagLst xmlns:a="http://schemas.openxmlformats.org/drawingml/2006/main" xmlns:r="http://schemas.openxmlformats.org/officeDocument/2006/relationships" xmlns:p="http://schemas.openxmlformats.org/presentationml/2006/main">
  <p:tag name="VEVOX.RESULT.PLACEHOLDER" val="0"/>
</p:tagLst>
</file>

<file path=ppt/tags/tag1469.xml><?xml version="1.0" encoding="utf-8"?>
<p:tagLst xmlns:a="http://schemas.openxmlformats.org/drawingml/2006/main" xmlns:r="http://schemas.openxmlformats.org/officeDocument/2006/relationships" xmlns:p="http://schemas.openxmlformats.org/presentationml/2006/main">
  <p:tag name="VEVOX.POLL" val="{&quot;id&quot;:&quot;5113240&quot;,&quot;questionSettings&quot;:{},&quot;alias&quot;:null,&quot;@type&quot;:&quot;ClickMapQuestion&quot;,&quot;text&quot;:&quot;&lt;p&gt;Which do you think are the WORST labels? Pick up to three&lt;/p&gt;&quot;,&quot;correctAnswers&quot;:[],&quot;image&quot;:&quot;a97e436d-07c9-4865-8db3-e68c0fa50334&quot;,&quot;maxNumberSelections&quot;:3,&quot;options&quot;:[]}"/>
  <p:tag name="VEVOX.ORIGIN.SESSION.ID" val="783475"/>
  <p:tag name="VEVOX.ORIGIN.QUESTION.ID" val="5113240"/>
  <p:tag name="VEVOX.QUESTIONSLIDEID" val="305#3226028261/936926403"/>
  <p:tag name="VEVOX.SLIDEFORMAT.VERSION" val="1.018"/>
  <p:tag name="VEVOX.DEBUG.GIFTCARDINSERT" val=" Load attempt 1: image fetched. Load succesfull. load seems succesful. trying to insert. starting insert attempt 1: Insert seems succesful."/>
</p:tagLst>
</file>

<file path=ppt/tags/tag147.xml><?xml version="1.0" encoding="utf-8"?>
<p:tagLst xmlns:a="http://schemas.openxmlformats.org/drawingml/2006/main" xmlns:r="http://schemas.openxmlformats.org/officeDocument/2006/relationships" xmlns:p="http://schemas.openxmlformats.org/presentationml/2006/main">
  <p:tag name="VEVOX.QRDOT" val="(3,9)"/>
</p:tagLst>
</file>

<file path=ppt/tags/tag1470.xml><?xml version="1.0" encoding="utf-8"?>
<p:tagLst xmlns:a="http://schemas.openxmlformats.org/drawingml/2006/main" xmlns:r="http://schemas.openxmlformats.org/officeDocument/2006/relationships" xmlns:p="http://schemas.openxmlformats.org/presentationml/2006/main">
  <p:tag name="VEVOX.QUESTION" val="Which do you think are the WORST labels? Pick up to three"/>
</p:tagLst>
</file>

<file path=ppt/tags/tag1471.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1472.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1473.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1474.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1475.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1476.xml><?xml version="1.0" encoding="utf-8"?>
<p:tagLst xmlns:a="http://schemas.openxmlformats.org/drawingml/2006/main" xmlns:r="http://schemas.openxmlformats.org/officeDocument/2006/relationships" xmlns:p="http://schemas.openxmlformats.org/presentationml/2006/main">
  <p:tag name="VEVOX.COUNTDOWNTIMER.DISPLAY" val="{&quot;left&quot;:893,&quot;top&quot;:473,&quot;width&quot;:60,&quot;height&quot;:60}"/>
</p:tagLst>
</file>

<file path=ppt/tags/tag1477.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1478.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1479.xml><?xml version="1.0" encoding="utf-8"?>
<p:tagLst xmlns:a="http://schemas.openxmlformats.org/drawingml/2006/main" xmlns:r="http://schemas.openxmlformats.org/officeDocument/2006/relationships" xmlns:p="http://schemas.openxmlformats.org/presentationml/2006/main">
  <p:tag name="VEVOX.POI-IMAGE" val="POI-IMAGE"/>
</p:tagLst>
</file>

<file path=ppt/tags/tag148.xml><?xml version="1.0" encoding="utf-8"?>
<p:tagLst xmlns:a="http://schemas.openxmlformats.org/drawingml/2006/main" xmlns:r="http://schemas.openxmlformats.org/officeDocument/2006/relationships" xmlns:p="http://schemas.openxmlformats.org/presentationml/2006/main">
  <p:tag name="VEVOX.QRDOT" val="(4,9)"/>
</p:tagLst>
</file>

<file path=ppt/tags/tag1480.xml><?xml version="1.0" encoding="utf-8"?>
<p:tagLst xmlns:a="http://schemas.openxmlformats.org/drawingml/2006/main" xmlns:r="http://schemas.openxmlformats.org/officeDocument/2006/relationships" xmlns:p="http://schemas.openxmlformats.org/presentationml/2006/main">
  <p:tag name="VEVOX.RESULT" val="{&quot;id&quot;:&quot;5113240&quot;,&quot;questionSettings&quot;:{},&quot;alias&quot;:null,&quot;@type&quot;:&quot;ClickMapQuestion&quot;,&quot;text&quot;:&quot;&lt;p&gt;Which do you think are the WORST labels? Pick up to three&lt;/p&gt;&quot;,&quot;correctAnswers&quot;:[],&quot;image&quot;:&quot;a97e436d-07c9-4865-8db3-e68c0fa50334&quot;,&quot;maxNumberSelections&quot;:3,&quot;options&quot;:[]}"/>
  <p:tag name="VEVOX.QUESTIONSLIDEID" val="305#3226028261/936926403"/>
  <p:tag name="VEVOX.SLIDEFORMAT.VERSION" val="1.018"/>
</p:tagLst>
</file>

<file path=ppt/tags/tag1481.xml><?xml version="1.0" encoding="utf-8"?>
<p:tagLst xmlns:a="http://schemas.openxmlformats.org/drawingml/2006/main" xmlns:r="http://schemas.openxmlformats.org/officeDocument/2006/relationships" xmlns:p="http://schemas.openxmlformats.org/presentationml/2006/main">
  <p:tag name="VEVOX.QUESTION" val="Which do you think are the WORST labels? Pick up to three"/>
</p:tagLst>
</file>

<file path=ppt/tags/tag1482.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1483.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1484.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1485.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1486.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1487.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1488.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1489.xml><?xml version="1.0" encoding="utf-8"?>
<p:tagLst xmlns:a="http://schemas.openxmlformats.org/drawingml/2006/main" xmlns:r="http://schemas.openxmlformats.org/officeDocument/2006/relationships" xmlns:p="http://schemas.openxmlformats.org/presentationml/2006/main">
  <p:tag name="VEVOX.POI-IMAGE" val="POI-IMAGE"/>
</p:tagLst>
</file>

<file path=ppt/tags/tag149.xml><?xml version="1.0" encoding="utf-8"?>
<p:tagLst xmlns:a="http://schemas.openxmlformats.org/drawingml/2006/main" xmlns:r="http://schemas.openxmlformats.org/officeDocument/2006/relationships" xmlns:p="http://schemas.openxmlformats.org/presentationml/2006/main">
  <p:tag name="VEVOX.QRDOT" val="(6,9)"/>
</p:tagLst>
</file>

<file path=ppt/tags/tag1490.xml><?xml version="1.0" encoding="utf-8"?>
<p:tagLst xmlns:a="http://schemas.openxmlformats.org/drawingml/2006/main" xmlns:r="http://schemas.openxmlformats.org/officeDocument/2006/relationships" xmlns:p="http://schemas.openxmlformats.org/presentationml/2006/main">
  <p:tag name="VEVOX.RESULT.PLACEHOLDER" val="0"/>
</p:tagLst>
</file>

<file path=ppt/tags/tag1491.xml><?xml version="1.0" encoding="utf-8"?>
<p:tagLst xmlns:a="http://schemas.openxmlformats.org/drawingml/2006/main" xmlns:r="http://schemas.openxmlformats.org/officeDocument/2006/relationships" xmlns:p="http://schemas.openxmlformats.org/presentationml/2006/main">
  <p:tag name="VEVOX.INSTRUCTIONS" val="176296390"/>
</p:tagLst>
</file>

<file path=ppt/tags/tag1492.xml><?xml version="1.0" encoding="utf-8"?>
<p:tagLst xmlns:a="http://schemas.openxmlformats.org/drawingml/2006/main" xmlns:r="http://schemas.openxmlformats.org/officeDocument/2006/relationships" xmlns:p="http://schemas.openxmlformats.org/presentationml/2006/main">
  <p:tag name="VEVOX.INSTRUCTIONSLIDE" val="join_instructions_title"/>
</p:tagLst>
</file>

<file path=ppt/tags/tag1493.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1494.xml><?xml version="1.0" encoding="utf-8"?>
<p:tagLst xmlns:a="http://schemas.openxmlformats.org/drawingml/2006/main" xmlns:r="http://schemas.openxmlformats.org/officeDocument/2006/relationships" xmlns:p="http://schemas.openxmlformats.org/presentationml/2006/main">
  <p:tag name="VEVOX.INSTRUCTION.TEXT" val="join_instructions_text"/>
</p:tagLst>
</file>

<file path=ppt/tags/tag1495.xml><?xml version="1.0" encoding="utf-8"?>
<p:tagLst xmlns:a="http://schemas.openxmlformats.org/drawingml/2006/main" xmlns:r="http://schemas.openxmlformats.org/officeDocument/2006/relationships" xmlns:p="http://schemas.openxmlformats.org/presentationml/2006/main">
  <p:tag name="VEVOX.QR.CHECKERBOARD" val="x"/>
</p:tagLst>
</file>

<file path=ppt/tags/tag1496.xml><?xml version="1.0" encoding="utf-8"?>
<p:tagLst xmlns:a="http://schemas.openxmlformats.org/drawingml/2006/main" xmlns:r="http://schemas.openxmlformats.org/officeDocument/2006/relationships" xmlns:p="http://schemas.openxmlformats.org/presentationml/2006/main">
  <p:tag name="VEVOX.QRDOT" val="(1,0)"/>
</p:tagLst>
</file>

<file path=ppt/tags/tag1497.xml><?xml version="1.0" encoding="utf-8"?>
<p:tagLst xmlns:a="http://schemas.openxmlformats.org/drawingml/2006/main" xmlns:r="http://schemas.openxmlformats.org/officeDocument/2006/relationships" xmlns:p="http://schemas.openxmlformats.org/presentationml/2006/main">
  <p:tag name="VEVOX.QRDOT" val="(2,0)"/>
</p:tagLst>
</file>

<file path=ppt/tags/tag1498.xml><?xml version="1.0" encoding="utf-8"?>
<p:tagLst xmlns:a="http://schemas.openxmlformats.org/drawingml/2006/main" xmlns:r="http://schemas.openxmlformats.org/officeDocument/2006/relationships" xmlns:p="http://schemas.openxmlformats.org/presentationml/2006/main">
  <p:tag name="VEVOX.QRDOT" val="(3,0)"/>
</p:tagLst>
</file>

<file path=ppt/tags/tag1499.xml><?xml version="1.0" encoding="utf-8"?>
<p:tagLst xmlns:a="http://schemas.openxmlformats.org/drawingml/2006/main" xmlns:r="http://schemas.openxmlformats.org/officeDocument/2006/relationships" xmlns:p="http://schemas.openxmlformats.org/presentationml/2006/main">
  <p:tag name="VEVOX.QRDOT" val="(4,0)"/>
</p:tagLst>
</file>

<file path=ppt/tags/tag15.xml><?xml version="1.0" encoding="utf-8"?>
<p:tagLst xmlns:a="http://schemas.openxmlformats.org/drawingml/2006/main" xmlns:r="http://schemas.openxmlformats.org/officeDocument/2006/relationships" xmlns:p="http://schemas.openxmlformats.org/presentationml/2006/main">
  <p:tag name="VEVOX.QRDOT" val="(12,0)"/>
</p:tagLst>
</file>

<file path=ppt/tags/tag150.xml><?xml version="1.0" encoding="utf-8"?>
<p:tagLst xmlns:a="http://schemas.openxmlformats.org/drawingml/2006/main" xmlns:r="http://schemas.openxmlformats.org/officeDocument/2006/relationships" xmlns:p="http://schemas.openxmlformats.org/presentationml/2006/main">
  <p:tag name="VEVOX.QRDOT" val="(8,9)"/>
</p:tagLst>
</file>

<file path=ppt/tags/tag1500.xml><?xml version="1.0" encoding="utf-8"?>
<p:tagLst xmlns:a="http://schemas.openxmlformats.org/drawingml/2006/main" xmlns:r="http://schemas.openxmlformats.org/officeDocument/2006/relationships" xmlns:p="http://schemas.openxmlformats.org/presentationml/2006/main">
  <p:tag name="VEVOX.QRDOT" val="(5,0)"/>
</p:tagLst>
</file>

<file path=ppt/tags/tag1501.xml><?xml version="1.0" encoding="utf-8"?>
<p:tagLst xmlns:a="http://schemas.openxmlformats.org/drawingml/2006/main" xmlns:r="http://schemas.openxmlformats.org/officeDocument/2006/relationships" xmlns:p="http://schemas.openxmlformats.org/presentationml/2006/main">
  <p:tag name="VEVOX.QRDOT" val="(6,0)"/>
</p:tagLst>
</file>

<file path=ppt/tags/tag1502.xml><?xml version="1.0" encoding="utf-8"?>
<p:tagLst xmlns:a="http://schemas.openxmlformats.org/drawingml/2006/main" xmlns:r="http://schemas.openxmlformats.org/officeDocument/2006/relationships" xmlns:p="http://schemas.openxmlformats.org/presentationml/2006/main">
  <p:tag name="VEVOX.QRDOT" val="(7,0)"/>
</p:tagLst>
</file>

<file path=ppt/tags/tag1503.xml><?xml version="1.0" encoding="utf-8"?>
<p:tagLst xmlns:a="http://schemas.openxmlformats.org/drawingml/2006/main" xmlns:r="http://schemas.openxmlformats.org/officeDocument/2006/relationships" xmlns:p="http://schemas.openxmlformats.org/presentationml/2006/main">
  <p:tag name="VEVOX.QRDOT" val="(9,0)"/>
</p:tagLst>
</file>

<file path=ppt/tags/tag1504.xml><?xml version="1.0" encoding="utf-8"?>
<p:tagLst xmlns:a="http://schemas.openxmlformats.org/drawingml/2006/main" xmlns:r="http://schemas.openxmlformats.org/officeDocument/2006/relationships" xmlns:p="http://schemas.openxmlformats.org/presentationml/2006/main">
  <p:tag name="VEVOX.QRDOT" val="(10,0)"/>
</p:tagLst>
</file>

<file path=ppt/tags/tag1505.xml><?xml version="1.0" encoding="utf-8"?>
<p:tagLst xmlns:a="http://schemas.openxmlformats.org/drawingml/2006/main" xmlns:r="http://schemas.openxmlformats.org/officeDocument/2006/relationships" xmlns:p="http://schemas.openxmlformats.org/presentationml/2006/main">
  <p:tag name="VEVOX.QRDOT" val="(12,0)"/>
</p:tagLst>
</file>

<file path=ppt/tags/tag1506.xml><?xml version="1.0" encoding="utf-8"?>
<p:tagLst xmlns:a="http://schemas.openxmlformats.org/drawingml/2006/main" xmlns:r="http://schemas.openxmlformats.org/officeDocument/2006/relationships" xmlns:p="http://schemas.openxmlformats.org/presentationml/2006/main">
  <p:tag name="VEVOX.QRDOT" val="(13,0)"/>
</p:tagLst>
</file>

<file path=ppt/tags/tag1507.xml><?xml version="1.0" encoding="utf-8"?>
<p:tagLst xmlns:a="http://schemas.openxmlformats.org/drawingml/2006/main" xmlns:r="http://schemas.openxmlformats.org/officeDocument/2006/relationships" xmlns:p="http://schemas.openxmlformats.org/presentationml/2006/main">
  <p:tag name="VEVOX.QRDOT" val="(20,0)"/>
</p:tagLst>
</file>

<file path=ppt/tags/tag1508.xml><?xml version="1.0" encoding="utf-8"?>
<p:tagLst xmlns:a="http://schemas.openxmlformats.org/drawingml/2006/main" xmlns:r="http://schemas.openxmlformats.org/officeDocument/2006/relationships" xmlns:p="http://schemas.openxmlformats.org/presentationml/2006/main">
  <p:tag name="VEVOX.QRDOT" val="(21,0)"/>
</p:tagLst>
</file>

<file path=ppt/tags/tag1509.xml><?xml version="1.0" encoding="utf-8"?>
<p:tagLst xmlns:a="http://schemas.openxmlformats.org/drawingml/2006/main" xmlns:r="http://schemas.openxmlformats.org/officeDocument/2006/relationships" xmlns:p="http://schemas.openxmlformats.org/presentationml/2006/main">
  <p:tag name="VEVOX.QRDOT" val="(23,0)"/>
</p:tagLst>
</file>

<file path=ppt/tags/tag151.xml><?xml version="1.0" encoding="utf-8"?>
<p:tagLst xmlns:a="http://schemas.openxmlformats.org/drawingml/2006/main" xmlns:r="http://schemas.openxmlformats.org/officeDocument/2006/relationships" xmlns:p="http://schemas.openxmlformats.org/presentationml/2006/main">
  <p:tag name="VEVOX.QRDOT" val="(13,9)"/>
</p:tagLst>
</file>

<file path=ppt/tags/tag1510.xml><?xml version="1.0" encoding="utf-8"?>
<p:tagLst xmlns:a="http://schemas.openxmlformats.org/drawingml/2006/main" xmlns:r="http://schemas.openxmlformats.org/officeDocument/2006/relationships" xmlns:p="http://schemas.openxmlformats.org/presentationml/2006/main">
  <p:tag name="VEVOX.QRDOT" val="(24,0)"/>
</p:tagLst>
</file>

<file path=ppt/tags/tag1511.xml><?xml version="1.0" encoding="utf-8"?>
<p:tagLst xmlns:a="http://schemas.openxmlformats.org/drawingml/2006/main" xmlns:r="http://schemas.openxmlformats.org/officeDocument/2006/relationships" xmlns:p="http://schemas.openxmlformats.org/presentationml/2006/main">
  <p:tag name="VEVOX.QRDOT" val="(25,0)"/>
</p:tagLst>
</file>

<file path=ppt/tags/tag1512.xml><?xml version="1.0" encoding="utf-8"?>
<p:tagLst xmlns:a="http://schemas.openxmlformats.org/drawingml/2006/main" xmlns:r="http://schemas.openxmlformats.org/officeDocument/2006/relationships" xmlns:p="http://schemas.openxmlformats.org/presentationml/2006/main">
  <p:tag name="VEVOX.QRDOT" val="(26,0)"/>
</p:tagLst>
</file>

<file path=ppt/tags/tag1513.xml><?xml version="1.0" encoding="utf-8"?>
<p:tagLst xmlns:a="http://schemas.openxmlformats.org/drawingml/2006/main" xmlns:r="http://schemas.openxmlformats.org/officeDocument/2006/relationships" xmlns:p="http://schemas.openxmlformats.org/presentationml/2006/main">
  <p:tag name="VEVOX.QRDOT" val="(27,0)"/>
</p:tagLst>
</file>

<file path=ppt/tags/tag1514.xml><?xml version="1.0" encoding="utf-8"?>
<p:tagLst xmlns:a="http://schemas.openxmlformats.org/drawingml/2006/main" xmlns:r="http://schemas.openxmlformats.org/officeDocument/2006/relationships" xmlns:p="http://schemas.openxmlformats.org/presentationml/2006/main">
  <p:tag name="VEVOX.QRDOT" val="(28,0)"/>
</p:tagLst>
</file>

<file path=ppt/tags/tag1515.xml><?xml version="1.0" encoding="utf-8"?>
<p:tagLst xmlns:a="http://schemas.openxmlformats.org/drawingml/2006/main" xmlns:r="http://schemas.openxmlformats.org/officeDocument/2006/relationships" xmlns:p="http://schemas.openxmlformats.org/presentationml/2006/main">
  <p:tag name="VEVOX.QRDOT" val="(29,0)"/>
</p:tagLst>
</file>

<file path=ppt/tags/tag1516.xml><?xml version="1.0" encoding="utf-8"?>
<p:tagLst xmlns:a="http://schemas.openxmlformats.org/drawingml/2006/main" xmlns:r="http://schemas.openxmlformats.org/officeDocument/2006/relationships" xmlns:p="http://schemas.openxmlformats.org/presentationml/2006/main">
  <p:tag name="VEVOX.QRDOT" val="(1,1)"/>
</p:tagLst>
</file>

<file path=ppt/tags/tag1517.xml><?xml version="1.0" encoding="utf-8"?>
<p:tagLst xmlns:a="http://schemas.openxmlformats.org/drawingml/2006/main" xmlns:r="http://schemas.openxmlformats.org/officeDocument/2006/relationships" xmlns:p="http://schemas.openxmlformats.org/presentationml/2006/main">
  <p:tag name="VEVOX.QRDOT" val="(7,1)"/>
</p:tagLst>
</file>

<file path=ppt/tags/tag1518.xml><?xml version="1.0" encoding="utf-8"?>
<p:tagLst xmlns:a="http://schemas.openxmlformats.org/drawingml/2006/main" xmlns:r="http://schemas.openxmlformats.org/officeDocument/2006/relationships" xmlns:p="http://schemas.openxmlformats.org/presentationml/2006/main">
  <p:tag name="VEVOX.QRDOT" val="(10,1)"/>
</p:tagLst>
</file>

<file path=ppt/tags/tag1519.xml><?xml version="1.0" encoding="utf-8"?>
<p:tagLst xmlns:a="http://schemas.openxmlformats.org/drawingml/2006/main" xmlns:r="http://schemas.openxmlformats.org/officeDocument/2006/relationships" xmlns:p="http://schemas.openxmlformats.org/presentationml/2006/main">
  <p:tag name="VEVOX.QRDOT" val="(11,1)"/>
</p:tagLst>
</file>

<file path=ppt/tags/tag152.xml><?xml version="1.0" encoding="utf-8"?>
<p:tagLst xmlns:a="http://schemas.openxmlformats.org/drawingml/2006/main" xmlns:r="http://schemas.openxmlformats.org/officeDocument/2006/relationships" xmlns:p="http://schemas.openxmlformats.org/presentationml/2006/main">
  <p:tag name="VEVOX.QRDOT" val="(22,9)"/>
</p:tagLst>
</file>

<file path=ppt/tags/tag1520.xml><?xml version="1.0" encoding="utf-8"?>
<p:tagLst xmlns:a="http://schemas.openxmlformats.org/drawingml/2006/main" xmlns:r="http://schemas.openxmlformats.org/officeDocument/2006/relationships" xmlns:p="http://schemas.openxmlformats.org/presentationml/2006/main">
  <p:tag name="VEVOX.QRDOT" val="(17,1)"/>
</p:tagLst>
</file>

<file path=ppt/tags/tag1521.xml><?xml version="1.0" encoding="utf-8"?>
<p:tagLst xmlns:a="http://schemas.openxmlformats.org/drawingml/2006/main" xmlns:r="http://schemas.openxmlformats.org/officeDocument/2006/relationships" xmlns:p="http://schemas.openxmlformats.org/presentationml/2006/main">
  <p:tag name="VEVOX.QRDOT" val="(19,1)"/>
</p:tagLst>
</file>

<file path=ppt/tags/tag1522.xml><?xml version="1.0" encoding="utf-8"?>
<p:tagLst xmlns:a="http://schemas.openxmlformats.org/drawingml/2006/main" xmlns:r="http://schemas.openxmlformats.org/officeDocument/2006/relationships" xmlns:p="http://schemas.openxmlformats.org/presentationml/2006/main">
  <p:tag name="VEVOX.QRDOT" val="(20,1)"/>
</p:tagLst>
</file>

<file path=ppt/tags/tag1523.xml><?xml version="1.0" encoding="utf-8"?>
<p:tagLst xmlns:a="http://schemas.openxmlformats.org/drawingml/2006/main" xmlns:r="http://schemas.openxmlformats.org/officeDocument/2006/relationships" xmlns:p="http://schemas.openxmlformats.org/presentationml/2006/main">
  <p:tag name="VEVOX.QRDOT" val="(23,1)"/>
</p:tagLst>
</file>

<file path=ppt/tags/tag1524.xml><?xml version="1.0" encoding="utf-8"?>
<p:tagLst xmlns:a="http://schemas.openxmlformats.org/drawingml/2006/main" xmlns:r="http://schemas.openxmlformats.org/officeDocument/2006/relationships" xmlns:p="http://schemas.openxmlformats.org/presentationml/2006/main">
  <p:tag name="VEVOX.QRDOT" val="(29,1)"/>
</p:tagLst>
</file>

<file path=ppt/tags/tag1525.xml><?xml version="1.0" encoding="utf-8"?>
<p:tagLst xmlns:a="http://schemas.openxmlformats.org/drawingml/2006/main" xmlns:r="http://schemas.openxmlformats.org/officeDocument/2006/relationships" xmlns:p="http://schemas.openxmlformats.org/presentationml/2006/main">
  <p:tag name="VEVOX.QRDOT" val="(1,2)"/>
</p:tagLst>
</file>

<file path=ppt/tags/tag1526.xml><?xml version="1.0" encoding="utf-8"?>
<p:tagLst xmlns:a="http://schemas.openxmlformats.org/drawingml/2006/main" xmlns:r="http://schemas.openxmlformats.org/officeDocument/2006/relationships" xmlns:p="http://schemas.openxmlformats.org/presentationml/2006/main">
  <p:tag name="VEVOX.QRDOT" val="(3,2)"/>
</p:tagLst>
</file>

<file path=ppt/tags/tag1527.xml><?xml version="1.0" encoding="utf-8"?>
<p:tagLst xmlns:a="http://schemas.openxmlformats.org/drawingml/2006/main" xmlns:r="http://schemas.openxmlformats.org/officeDocument/2006/relationships" xmlns:p="http://schemas.openxmlformats.org/presentationml/2006/main">
  <p:tag name="VEVOX.QRDOT" val="(4,2)"/>
</p:tagLst>
</file>

<file path=ppt/tags/tag1528.xml><?xml version="1.0" encoding="utf-8"?>
<p:tagLst xmlns:a="http://schemas.openxmlformats.org/drawingml/2006/main" xmlns:r="http://schemas.openxmlformats.org/officeDocument/2006/relationships" xmlns:p="http://schemas.openxmlformats.org/presentationml/2006/main">
  <p:tag name="VEVOX.QRDOT" val="(5,2)"/>
</p:tagLst>
</file>

<file path=ppt/tags/tag1529.xml><?xml version="1.0" encoding="utf-8"?>
<p:tagLst xmlns:a="http://schemas.openxmlformats.org/drawingml/2006/main" xmlns:r="http://schemas.openxmlformats.org/officeDocument/2006/relationships" xmlns:p="http://schemas.openxmlformats.org/presentationml/2006/main">
  <p:tag name="VEVOX.QRDOT" val="(7,2)"/>
</p:tagLst>
</file>

<file path=ppt/tags/tag153.xml><?xml version="1.0" encoding="utf-8"?>
<p:tagLst xmlns:a="http://schemas.openxmlformats.org/drawingml/2006/main" xmlns:r="http://schemas.openxmlformats.org/officeDocument/2006/relationships" xmlns:p="http://schemas.openxmlformats.org/presentationml/2006/main">
  <p:tag name="VEVOX.QRDOT" val="(23,9)"/>
</p:tagLst>
</file>

<file path=ppt/tags/tag1530.xml><?xml version="1.0" encoding="utf-8"?>
<p:tagLst xmlns:a="http://schemas.openxmlformats.org/drawingml/2006/main" xmlns:r="http://schemas.openxmlformats.org/officeDocument/2006/relationships" xmlns:p="http://schemas.openxmlformats.org/presentationml/2006/main">
  <p:tag name="VEVOX.QRDOT" val="(11,2)"/>
</p:tagLst>
</file>

<file path=ppt/tags/tag1531.xml><?xml version="1.0" encoding="utf-8"?>
<p:tagLst xmlns:a="http://schemas.openxmlformats.org/drawingml/2006/main" xmlns:r="http://schemas.openxmlformats.org/officeDocument/2006/relationships" xmlns:p="http://schemas.openxmlformats.org/presentationml/2006/main">
  <p:tag name="VEVOX.QRDOT" val="(12,2)"/>
</p:tagLst>
</file>

<file path=ppt/tags/tag1532.xml><?xml version="1.0" encoding="utf-8"?>
<p:tagLst xmlns:a="http://schemas.openxmlformats.org/drawingml/2006/main" xmlns:r="http://schemas.openxmlformats.org/officeDocument/2006/relationships" xmlns:p="http://schemas.openxmlformats.org/presentationml/2006/main">
  <p:tag name="VEVOX.QRDOT" val="(13,2)"/>
</p:tagLst>
</file>

<file path=ppt/tags/tag1533.xml><?xml version="1.0" encoding="utf-8"?>
<p:tagLst xmlns:a="http://schemas.openxmlformats.org/drawingml/2006/main" xmlns:r="http://schemas.openxmlformats.org/officeDocument/2006/relationships" xmlns:p="http://schemas.openxmlformats.org/presentationml/2006/main">
  <p:tag name="VEVOX.QRDOT" val="(14,2)"/>
</p:tagLst>
</file>

<file path=ppt/tags/tag1534.xml><?xml version="1.0" encoding="utf-8"?>
<p:tagLst xmlns:a="http://schemas.openxmlformats.org/drawingml/2006/main" xmlns:r="http://schemas.openxmlformats.org/officeDocument/2006/relationships" xmlns:p="http://schemas.openxmlformats.org/presentationml/2006/main">
  <p:tag name="VEVOX.QRDOT" val="(16,2)"/>
</p:tagLst>
</file>

<file path=ppt/tags/tag1535.xml><?xml version="1.0" encoding="utf-8"?>
<p:tagLst xmlns:a="http://schemas.openxmlformats.org/drawingml/2006/main" xmlns:r="http://schemas.openxmlformats.org/officeDocument/2006/relationships" xmlns:p="http://schemas.openxmlformats.org/presentationml/2006/main">
  <p:tag name="VEVOX.QRDOT" val="(17,2)"/>
</p:tagLst>
</file>

<file path=ppt/tags/tag1536.xml><?xml version="1.0" encoding="utf-8"?>
<p:tagLst xmlns:a="http://schemas.openxmlformats.org/drawingml/2006/main" xmlns:r="http://schemas.openxmlformats.org/officeDocument/2006/relationships" xmlns:p="http://schemas.openxmlformats.org/presentationml/2006/main">
  <p:tag name="VEVOX.QRDOT" val="(18,2)"/>
</p:tagLst>
</file>

<file path=ppt/tags/tag1537.xml><?xml version="1.0" encoding="utf-8"?>
<p:tagLst xmlns:a="http://schemas.openxmlformats.org/drawingml/2006/main" xmlns:r="http://schemas.openxmlformats.org/officeDocument/2006/relationships" xmlns:p="http://schemas.openxmlformats.org/presentationml/2006/main">
  <p:tag name="VEVOX.QRDOT" val="(20,2)"/>
</p:tagLst>
</file>

<file path=ppt/tags/tag1538.xml><?xml version="1.0" encoding="utf-8"?>
<p:tagLst xmlns:a="http://schemas.openxmlformats.org/drawingml/2006/main" xmlns:r="http://schemas.openxmlformats.org/officeDocument/2006/relationships" xmlns:p="http://schemas.openxmlformats.org/presentationml/2006/main">
  <p:tag name="VEVOX.QRDOT" val="(21,2)"/>
</p:tagLst>
</file>

<file path=ppt/tags/tag1539.xml><?xml version="1.0" encoding="utf-8"?>
<p:tagLst xmlns:a="http://schemas.openxmlformats.org/drawingml/2006/main" xmlns:r="http://schemas.openxmlformats.org/officeDocument/2006/relationships" xmlns:p="http://schemas.openxmlformats.org/presentationml/2006/main">
  <p:tag name="VEVOX.QRDOT" val="(23,2)"/>
</p:tagLst>
</file>

<file path=ppt/tags/tag154.xml><?xml version="1.0" encoding="utf-8"?>
<p:tagLst xmlns:a="http://schemas.openxmlformats.org/drawingml/2006/main" xmlns:r="http://schemas.openxmlformats.org/officeDocument/2006/relationships" xmlns:p="http://schemas.openxmlformats.org/presentationml/2006/main">
  <p:tag name="VEVOX.QRDOT" val="(24,9)"/>
</p:tagLst>
</file>

<file path=ppt/tags/tag1540.xml><?xml version="1.0" encoding="utf-8"?>
<p:tagLst xmlns:a="http://schemas.openxmlformats.org/drawingml/2006/main" xmlns:r="http://schemas.openxmlformats.org/officeDocument/2006/relationships" xmlns:p="http://schemas.openxmlformats.org/presentationml/2006/main">
  <p:tag name="VEVOX.QRDOT" val="(25,2)"/>
</p:tagLst>
</file>

<file path=ppt/tags/tag1541.xml><?xml version="1.0" encoding="utf-8"?>
<p:tagLst xmlns:a="http://schemas.openxmlformats.org/drawingml/2006/main" xmlns:r="http://schemas.openxmlformats.org/officeDocument/2006/relationships" xmlns:p="http://schemas.openxmlformats.org/presentationml/2006/main">
  <p:tag name="VEVOX.QRDOT" val="(26,2)"/>
</p:tagLst>
</file>

<file path=ppt/tags/tag1542.xml><?xml version="1.0" encoding="utf-8"?>
<p:tagLst xmlns:a="http://schemas.openxmlformats.org/drawingml/2006/main" xmlns:r="http://schemas.openxmlformats.org/officeDocument/2006/relationships" xmlns:p="http://schemas.openxmlformats.org/presentationml/2006/main">
  <p:tag name="VEVOX.QRDOT" val="(27,2)"/>
</p:tagLst>
</file>

<file path=ppt/tags/tag1543.xml><?xml version="1.0" encoding="utf-8"?>
<p:tagLst xmlns:a="http://schemas.openxmlformats.org/drawingml/2006/main" xmlns:r="http://schemas.openxmlformats.org/officeDocument/2006/relationships" xmlns:p="http://schemas.openxmlformats.org/presentationml/2006/main">
  <p:tag name="VEVOX.QRDOT" val="(29,2)"/>
</p:tagLst>
</file>

<file path=ppt/tags/tag1544.xml><?xml version="1.0" encoding="utf-8"?>
<p:tagLst xmlns:a="http://schemas.openxmlformats.org/drawingml/2006/main" xmlns:r="http://schemas.openxmlformats.org/officeDocument/2006/relationships" xmlns:p="http://schemas.openxmlformats.org/presentationml/2006/main">
  <p:tag name="VEVOX.QRDOT" val="(1,3)"/>
</p:tagLst>
</file>

<file path=ppt/tags/tag1545.xml><?xml version="1.0" encoding="utf-8"?>
<p:tagLst xmlns:a="http://schemas.openxmlformats.org/drawingml/2006/main" xmlns:r="http://schemas.openxmlformats.org/officeDocument/2006/relationships" xmlns:p="http://schemas.openxmlformats.org/presentationml/2006/main">
  <p:tag name="VEVOX.QRDOT" val="(3,3)"/>
</p:tagLst>
</file>

<file path=ppt/tags/tag1546.xml><?xml version="1.0" encoding="utf-8"?>
<p:tagLst xmlns:a="http://schemas.openxmlformats.org/drawingml/2006/main" xmlns:r="http://schemas.openxmlformats.org/officeDocument/2006/relationships" xmlns:p="http://schemas.openxmlformats.org/presentationml/2006/main">
  <p:tag name="VEVOX.QRDOT" val="(4,3)"/>
</p:tagLst>
</file>

<file path=ppt/tags/tag1547.xml><?xml version="1.0" encoding="utf-8"?>
<p:tagLst xmlns:a="http://schemas.openxmlformats.org/drawingml/2006/main" xmlns:r="http://schemas.openxmlformats.org/officeDocument/2006/relationships" xmlns:p="http://schemas.openxmlformats.org/presentationml/2006/main">
  <p:tag name="VEVOX.QRDOT" val="(5,3)"/>
</p:tagLst>
</file>

<file path=ppt/tags/tag1548.xml><?xml version="1.0" encoding="utf-8"?>
<p:tagLst xmlns:a="http://schemas.openxmlformats.org/drawingml/2006/main" xmlns:r="http://schemas.openxmlformats.org/officeDocument/2006/relationships" xmlns:p="http://schemas.openxmlformats.org/presentationml/2006/main">
  <p:tag name="VEVOX.QRDOT" val="(7,3)"/>
</p:tagLst>
</file>

<file path=ppt/tags/tag1549.xml><?xml version="1.0" encoding="utf-8"?>
<p:tagLst xmlns:a="http://schemas.openxmlformats.org/drawingml/2006/main" xmlns:r="http://schemas.openxmlformats.org/officeDocument/2006/relationships" xmlns:p="http://schemas.openxmlformats.org/presentationml/2006/main">
  <p:tag name="VEVOX.QRDOT" val="(9,3)"/>
</p:tagLst>
</file>

<file path=ppt/tags/tag155.xml><?xml version="1.0" encoding="utf-8"?>
<p:tagLst xmlns:a="http://schemas.openxmlformats.org/drawingml/2006/main" xmlns:r="http://schemas.openxmlformats.org/officeDocument/2006/relationships" xmlns:p="http://schemas.openxmlformats.org/presentationml/2006/main">
  <p:tag name="VEVOX.QRDOT" val="(25,9)"/>
</p:tagLst>
</file>

<file path=ppt/tags/tag1550.xml><?xml version="1.0" encoding="utf-8"?>
<p:tagLst xmlns:a="http://schemas.openxmlformats.org/drawingml/2006/main" xmlns:r="http://schemas.openxmlformats.org/officeDocument/2006/relationships" xmlns:p="http://schemas.openxmlformats.org/presentationml/2006/main">
  <p:tag name="VEVOX.QRDOT" val="(10,3)"/>
</p:tagLst>
</file>

<file path=ppt/tags/tag1551.xml><?xml version="1.0" encoding="utf-8"?>
<p:tagLst xmlns:a="http://schemas.openxmlformats.org/drawingml/2006/main" xmlns:r="http://schemas.openxmlformats.org/officeDocument/2006/relationships" xmlns:p="http://schemas.openxmlformats.org/presentationml/2006/main">
  <p:tag name="VEVOX.QRDOT" val="(12,3)"/>
</p:tagLst>
</file>

<file path=ppt/tags/tag1552.xml><?xml version="1.0" encoding="utf-8"?>
<p:tagLst xmlns:a="http://schemas.openxmlformats.org/drawingml/2006/main" xmlns:r="http://schemas.openxmlformats.org/officeDocument/2006/relationships" xmlns:p="http://schemas.openxmlformats.org/presentationml/2006/main">
  <p:tag name="VEVOX.QRDOT" val="(13,3)"/>
</p:tagLst>
</file>

<file path=ppt/tags/tag1553.xml><?xml version="1.0" encoding="utf-8"?>
<p:tagLst xmlns:a="http://schemas.openxmlformats.org/drawingml/2006/main" xmlns:r="http://schemas.openxmlformats.org/officeDocument/2006/relationships" xmlns:p="http://schemas.openxmlformats.org/presentationml/2006/main">
  <p:tag name="VEVOX.QRDOT" val="(15,3)"/>
</p:tagLst>
</file>

<file path=ppt/tags/tag1554.xml><?xml version="1.0" encoding="utf-8"?>
<p:tagLst xmlns:a="http://schemas.openxmlformats.org/drawingml/2006/main" xmlns:r="http://schemas.openxmlformats.org/officeDocument/2006/relationships" xmlns:p="http://schemas.openxmlformats.org/presentationml/2006/main">
  <p:tag name="VEVOX.QRDOT" val="(16,3)"/>
</p:tagLst>
</file>

<file path=ppt/tags/tag1555.xml><?xml version="1.0" encoding="utf-8"?>
<p:tagLst xmlns:a="http://schemas.openxmlformats.org/drawingml/2006/main" xmlns:r="http://schemas.openxmlformats.org/officeDocument/2006/relationships" xmlns:p="http://schemas.openxmlformats.org/presentationml/2006/main">
  <p:tag name="VEVOX.QRDOT" val="(17,3)"/>
</p:tagLst>
</file>

<file path=ppt/tags/tag1556.xml><?xml version="1.0" encoding="utf-8"?>
<p:tagLst xmlns:a="http://schemas.openxmlformats.org/drawingml/2006/main" xmlns:r="http://schemas.openxmlformats.org/officeDocument/2006/relationships" xmlns:p="http://schemas.openxmlformats.org/presentationml/2006/main">
  <p:tag name="VEVOX.QRDOT" val="(20,3)"/>
</p:tagLst>
</file>

<file path=ppt/tags/tag1557.xml><?xml version="1.0" encoding="utf-8"?>
<p:tagLst xmlns:a="http://schemas.openxmlformats.org/drawingml/2006/main" xmlns:r="http://schemas.openxmlformats.org/officeDocument/2006/relationships" xmlns:p="http://schemas.openxmlformats.org/presentationml/2006/main">
  <p:tag name="VEVOX.QRDOT" val="(23,3)"/>
</p:tagLst>
</file>

<file path=ppt/tags/tag1558.xml><?xml version="1.0" encoding="utf-8"?>
<p:tagLst xmlns:a="http://schemas.openxmlformats.org/drawingml/2006/main" xmlns:r="http://schemas.openxmlformats.org/officeDocument/2006/relationships" xmlns:p="http://schemas.openxmlformats.org/presentationml/2006/main">
  <p:tag name="VEVOX.QRDOT" val="(25,3)"/>
</p:tagLst>
</file>

<file path=ppt/tags/tag1559.xml><?xml version="1.0" encoding="utf-8"?>
<p:tagLst xmlns:a="http://schemas.openxmlformats.org/drawingml/2006/main" xmlns:r="http://schemas.openxmlformats.org/officeDocument/2006/relationships" xmlns:p="http://schemas.openxmlformats.org/presentationml/2006/main">
  <p:tag name="VEVOX.QRDOT" val="(26,3)"/>
</p:tagLst>
</file>

<file path=ppt/tags/tag156.xml><?xml version="1.0" encoding="utf-8"?>
<p:tagLst xmlns:a="http://schemas.openxmlformats.org/drawingml/2006/main" xmlns:r="http://schemas.openxmlformats.org/officeDocument/2006/relationships" xmlns:p="http://schemas.openxmlformats.org/presentationml/2006/main">
  <p:tag name="VEVOX.QRDOT" val="(26,9)"/>
</p:tagLst>
</file>

<file path=ppt/tags/tag1560.xml><?xml version="1.0" encoding="utf-8"?>
<p:tagLst xmlns:a="http://schemas.openxmlformats.org/drawingml/2006/main" xmlns:r="http://schemas.openxmlformats.org/officeDocument/2006/relationships" xmlns:p="http://schemas.openxmlformats.org/presentationml/2006/main">
  <p:tag name="VEVOX.QRDOT" val="(27,3)"/>
</p:tagLst>
</file>

<file path=ppt/tags/tag1561.xml><?xml version="1.0" encoding="utf-8"?>
<p:tagLst xmlns:a="http://schemas.openxmlformats.org/drawingml/2006/main" xmlns:r="http://schemas.openxmlformats.org/officeDocument/2006/relationships" xmlns:p="http://schemas.openxmlformats.org/presentationml/2006/main">
  <p:tag name="VEVOX.QRDOT" val="(29,3)"/>
</p:tagLst>
</file>

<file path=ppt/tags/tag1562.xml><?xml version="1.0" encoding="utf-8"?>
<p:tagLst xmlns:a="http://schemas.openxmlformats.org/drawingml/2006/main" xmlns:r="http://schemas.openxmlformats.org/officeDocument/2006/relationships" xmlns:p="http://schemas.openxmlformats.org/presentationml/2006/main">
  <p:tag name="VEVOX.QRDOT" val="(1,4)"/>
</p:tagLst>
</file>

<file path=ppt/tags/tag1563.xml><?xml version="1.0" encoding="utf-8"?>
<p:tagLst xmlns:a="http://schemas.openxmlformats.org/drawingml/2006/main" xmlns:r="http://schemas.openxmlformats.org/officeDocument/2006/relationships" xmlns:p="http://schemas.openxmlformats.org/presentationml/2006/main">
  <p:tag name="VEVOX.QRDOT" val="(3,4)"/>
</p:tagLst>
</file>

<file path=ppt/tags/tag1564.xml><?xml version="1.0" encoding="utf-8"?>
<p:tagLst xmlns:a="http://schemas.openxmlformats.org/drawingml/2006/main" xmlns:r="http://schemas.openxmlformats.org/officeDocument/2006/relationships" xmlns:p="http://schemas.openxmlformats.org/presentationml/2006/main">
  <p:tag name="VEVOX.QRDOT" val="(4,4)"/>
</p:tagLst>
</file>

<file path=ppt/tags/tag1565.xml><?xml version="1.0" encoding="utf-8"?>
<p:tagLst xmlns:a="http://schemas.openxmlformats.org/drawingml/2006/main" xmlns:r="http://schemas.openxmlformats.org/officeDocument/2006/relationships" xmlns:p="http://schemas.openxmlformats.org/presentationml/2006/main">
  <p:tag name="VEVOX.QRDOT" val="(5,4)"/>
</p:tagLst>
</file>

<file path=ppt/tags/tag1566.xml><?xml version="1.0" encoding="utf-8"?>
<p:tagLst xmlns:a="http://schemas.openxmlformats.org/drawingml/2006/main" xmlns:r="http://schemas.openxmlformats.org/officeDocument/2006/relationships" xmlns:p="http://schemas.openxmlformats.org/presentationml/2006/main">
  <p:tag name="VEVOX.QRDOT" val="(7,4)"/>
</p:tagLst>
</file>

<file path=ppt/tags/tag1567.xml><?xml version="1.0" encoding="utf-8"?>
<p:tagLst xmlns:a="http://schemas.openxmlformats.org/drawingml/2006/main" xmlns:r="http://schemas.openxmlformats.org/officeDocument/2006/relationships" xmlns:p="http://schemas.openxmlformats.org/presentationml/2006/main">
  <p:tag name="VEVOX.QRDOT" val="(9,4)"/>
</p:tagLst>
</file>

<file path=ppt/tags/tag1568.xml><?xml version="1.0" encoding="utf-8"?>
<p:tagLst xmlns:a="http://schemas.openxmlformats.org/drawingml/2006/main" xmlns:r="http://schemas.openxmlformats.org/officeDocument/2006/relationships" xmlns:p="http://schemas.openxmlformats.org/presentationml/2006/main">
  <p:tag name="VEVOX.QRDOT" val="(13,4)"/>
</p:tagLst>
</file>

<file path=ppt/tags/tag1569.xml><?xml version="1.0" encoding="utf-8"?>
<p:tagLst xmlns:a="http://schemas.openxmlformats.org/drawingml/2006/main" xmlns:r="http://schemas.openxmlformats.org/officeDocument/2006/relationships" xmlns:p="http://schemas.openxmlformats.org/presentationml/2006/main">
  <p:tag name="VEVOX.QRDOT" val="(14,4)"/>
</p:tagLst>
</file>

<file path=ppt/tags/tag157.xml><?xml version="1.0" encoding="utf-8"?>
<p:tagLst xmlns:a="http://schemas.openxmlformats.org/drawingml/2006/main" xmlns:r="http://schemas.openxmlformats.org/officeDocument/2006/relationships" xmlns:p="http://schemas.openxmlformats.org/presentationml/2006/main">
  <p:tag name="VEVOX.QRDOT" val="(27,9)"/>
</p:tagLst>
</file>

<file path=ppt/tags/tag1570.xml><?xml version="1.0" encoding="utf-8"?>
<p:tagLst xmlns:a="http://schemas.openxmlformats.org/drawingml/2006/main" xmlns:r="http://schemas.openxmlformats.org/officeDocument/2006/relationships" xmlns:p="http://schemas.openxmlformats.org/presentationml/2006/main">
  <p:tag name="VEVOX.QRDOT" val="(15,4)"/>
</p:tagLst>
</file>

<file path=ppt/tags/tag1571.xml><?xml version="1.0" encoding="utf-8"?>
<p:tagLst xmlns:a="http://schemas.openxmlformats.org/drawingml/2006/main" xmlns:r="http://schemas.openxmlformats.org/officeDocument/2006/relationships" xmlns:p="http://schemas.openxmlformats.org/presentationml/2006/main">
  <p:tag name="VEVOX.QRDOT" val="(17,4)"/>
</p:tagLst>
</file>

<file path=ppt/tags/tag1572.xml><?xml version="1.0" encoding="utf-8"?>
<p:tagLst xmlns:a="http://schemas.openxmlformats.org/drawingml/2006/main" xmlns:r="http://schemas.openxmlformats.org/officeDocument/2006/relationships" xmlns:p="http://schemas.openxmlformats.org/presentationml/2006/main">
  <p:tag name="VEVOX.QRDOT" val="(19,4)"/>
</p:tagLst>
</file>

<file path=ppt/tags/tag1573.xml><?xml version="1.0" encoding="utf-8"?>
<p:tagLst xmlns:a="http://schemas.openxmlformats.org/drawingml/2006/main" xmlns:r="http://schemas.openxmlformats.org/officeDocument/2006/relationships" xmlns:p="http://schemas.openxmlformats.org/presentationml/2006/main">
  <p:tag name="VEVOX.QRDOT" val="(21,4)"/>
</p:tagLst>
</file>

<file path=ppt/tags/tag1574.xml><?xml version="1.0" encoding="utf-8"?>
<p:tagLst xmlns:a="http://schemas.openxmlformats.org/drawingml/2006/main" xmlns:r="http://schemas.openxmlformats.org/officeDocument/2006/relationships" xmlns:p="http://schemas.openxmlformats.org/presentationml/2006/main">
  <p:tag name="VEVOX.QRDOT" val="(23,4)"/>
</p:tagLst>
</file>

<file path=ppt/tags/tag1575.xml><?xml version="1.0" encoding="utf-8"?>
<p:tagLst xmlns:a="http://schemas.openxmlformats.org/drawingml/2006/main" xmlns:r="http://schemas.openxmlformats.org/officeDocument/2006/relationships" xmlns:p="http://schemas.openxmlformats.org/presentationml/2006/main">
  <p:tag name="VEVOX.QRDOT" val="(25,4)"/>
</p:tagLst>
</file>

<file path=ppt/tags/tag1576.xml><?xml version="1.0" encoding="utf-8"?>
<p:tagLst xmlns:a="http://schemas.openxmlformats.org/drawingml/2006/main" xmlns:r="http://schemas.openxmlformats.org/officeDocument/2006/relationships" xmlns:p="http://schemas.openxmlformats.org/presentationml/2006/main">
  <p:tag name="VEVOX.QRDOT" val="(26,4)"/>
</p:tagLst>
</file>

<file path=ppt/tags/tag1577.xml><?xml version="1.0" encoding="utf-8"?>
<p:tagLst xmlns:a="http://schemas.openxmlformats.org/drawingml/2006/main" xmlns:r="http://schemas.openxmlformats.org/officeDocument/2006/relationships" xmlns:p="http://schemas.openxmlformats.org/presentationml/2006/main">
  <p:tag name="VEVOX.QRDOT" val="(27,4)"/>
</p:tagLst>
</file>

<file path=ppt/tags/tag1578.xml><?xml version="1.0" encoding="utf-8"?>
<p:tagLst xmlns:a="http://schemas.openxmlformats.org/drawingml/2006/main" xmlns:r="http://schemas.openxmlformats.org/officeDocument/2006/relationships" xmlns:p="http://schemas.openxmlformats.org/presentationml/2006/main">
  <p:tag name="VEVOX.QRDOT" val="(29,4)"/>
</p:tagLst>
</file>

<file path=ppt/tags/tag1579.xml><?xml version="1.0" encoding="utf-8"?>
<p:tagLst xmlns:a="http://schemas.openxmlformats.org/drawingml/2006/main" xmlns:r="http://schemas.openxmlformats.org/officeDocument/2006/relationships" xmlns:p="http://schemas.openxmlformats.org/presentationml/2006/main">
  <p:tag name="VEVOX.QRDOT" val="(1,5)"/>
</p:tagLst>
</file>

<file path=ppt/tags/tag158.xml><?xml version="1.0" encoding="utf-8"?>
<p:tagLst xmlns:a="http://schemas.openxmlformats.org/drawingml/2006/main" xmlns:r="http://schemas.openxmlformats.org/officeDocument/2006/relationships" xmlns:p="http://schemas.openxmlformats.org/presentationml/2006/main">
  <p:tag name="VEVOX.QRDOT" val="(28,9)"/>
</p:tagLst>
</file>

<file path=ppt/tags/tag1580.xml><?xml version="1.0" encoding="utf-8"?>
<p:tagLst xmlns:a="http://schemas.openxmlformats.org/drawingml/2006/main" xmlns:r="http://schemas.openxmlformats.org/officeDocument/2006/relationships" xmlns:p="http://schemas.openxmlformats.org/presentationml/2006/main">
  <p:tag name="VEVOX.QRDOT" val="(7,5)"/>
</p:tagLst>
</file>

<file path=ppt/tags/tag1581.xml><?xml version="1.0" encoding="utf-8"?>
<p:tagLst xmlns:a="http://schemas.openxmlformats.org/drawingml/2006/main" xmlns:r="http://schemas.openxmlformats.org/officeDocument/2006/relationships" xmlns:p="http://schemas.openxmlformats.org/presentationml/2006/main">
  <p:tag name="VEVOX.QRDOT" val="(9,5)"/>
</p:tagLst>
</file>

<file path=ppt/tags/tag1582.xml><?xml version="1.0" encoding="utf-8"?>
<p:tagLst xmlns:a="http://schemas.openxmlformats.org/drawingml/2006/main" xmlns:r="http://schemas.openxmlformats.org/officeDocument/2006/relationships" xmlns:p="http://schemas.openxmlformats.org/presentationml/2006/main">
  <p:tag name="VEVOX.QRDOT" val="(10,5)"/>
</p:tagLst>
</file>

<file path=ppt/tags/tag1583.xml><?xml version="1.0" encoding="utf-8"?>
<p:tagLst xmlns:a="http://schemas.openxmlformats.org/drawingml/2006/main" xmlns:r="http://schemas.openxmlformats.org/officeDocument/2006/relationships" xmlns:p="http://schemas.openxmlformats.org/presentationml/2006/main">
  <p:tag name="VEVOX.QRDOT" val="(11,5)"/>
</p:tagLst>
</file>

<file path=ppt/tags/tag1584.xml><?xml version="1.0" encoding="utf-8"?>
<p:tagLst xmlns:a="http://schemas.openxmlformats.org/drawingml/2006/main" xmlns:r="http://schemas.openxmlformats.org/officeDocument/2006/relationships" xmlns:p="http://schemas.openxmlformats.org/presentationml/2006/main">
  <p:tag name="VEVOX.QRDOT" val="(14,5)"/>
</p:tagLst>
</file>

<file path=ppt/tags/tag1585.xml><?xml version="1.0" encoding="utf-8"?>
<p:tagLst xmlns:a="http://schemas.openxmlformats.org/drawingml/2006/main" xmlns:r="http://schemas.openxmlformats.org/officeDocument/2006/relationships" xmlns:p="http://schemas.openxmlformats.org/presentationml/2006/main">
  <p:tag name="VEVOX.QRDOT" val="(15,5)"/>
</p:tagLst>
</file>

<file path=ppt/tags/tag1586.xml><?xml version="1.0" encoding="utf-8"?>
<p:tagLst xmlns:a="http://schemas.openxmlformats.org/drawingml/2006/main" xmlns:r="http://schemas.openxmlformats.org/officeDocument/2006/relationships" xmlns:p="http://schemas.openxmlformats.org/presentationml/2006/main">
  <p:tag name="VEVOX.QRDOT" val="(16,5)"/>
</p:tagLst>
</file>

<file path=ppt/tags/tag1587.xml><?xml version="1.0" encoding="utf-8"?>
<p:tagLst xmlns:a="http://schemas.openxmlformats.org/drawingml/2006/main" xmlns:r="http://schemas.openxmlformats.org/officeDocument/2006/relationships" xmlns:p="http://schemas.openxmlformats.org/presentationml/2006/main">
  <p:tag name="VEVOX.QRDOT" val="(20,5)"/>
</p:tagLst>
</file>

<file path=ppt/tags/tag1588.xml><?xml version="1.0" encoding="utf-8"?>
<p:tagLst xmlns:a="http://schemas.openxmlformats.org/drawingml/2006/main" xmlns:r="http://schemas.openxmlformats.org/officeDocument/2006/relationships" xmlns:p="http://schemas.openxmlformats.org/presentationml/2006/main">
  <p:tag name="VEVOX.QRDOT" val="(23,5)"/>
</p:tagLst>
</file>

<file path=ppt/tags/tag1589.xml><?xml version="1.0" encoding="utf-8"?>
<p:tagLst xmlns:a="http://schemas.openxmlformats.org/drawingml/2006/main" xmlns:r="http://schemas.openxmlformats.org/officeDocument/2006/relationships" xmlns:p="http://schemas.openxmlformats.org/presentationml/2006/main">
  <p:tag name="VEVOX.QRDOT" val="(29,5)"/>
</p:tagLst>
</file>

<file path=ppt/tags/tag159.xml><?xml version="1.0" encoding="utf-8"?>
<p:tagLst xmlns:a="http://schemas.openxmlformats.org/drawingml/2006/main" xmlns:r="http://schemas.openxmlformats.org/officeDocument/2006/relationships" xmlns:p="http://schemas.openxmlformats.org/presentationml/2006/main">
  <p:tag name="VEVOX.QRDOT" val="(29,9)"/>
</p:tagLst>
</file>

<file path=ppt/tags/tag1590.xml><?xml version="1.0" encoding="utf-8"?>
<p:tagLst xmlns:a="http://schemas.openxmlformats.org/drawingml/2006/main" xmlns:r="http://schemas.openxmlformats.org/officeDocument/2006/relationships" xmlns:p="http://schemas.openxmlformats.org/presentationml/2006/main">
  <p:tag name="VEVOX.QRDOT" val="(1,6)"/>
</p:tagLst>
</file>

<file path=ppt/tags/tag1591.xml><?xml version="1.0" encoding="utf-8"?>
<p:tagLst xmlns:a="http://schemas.openxmlformats.org/drawingml/2006/main" xmlns:r="http://schemas.openxmlformats.org/officeDocument/2006/relationships" xmlns:p="http://schemas.openxmlformats.org/presentationml/2006/main">
  <p:tag name="VEVOX.QRDOT" val="(2,6)"/>
</p:tagLst>
</file>

<file path=ppt/tags/tag1592.xml><?xml version="1.0" encoding="utf-8"?>
<p:tagLst xmlns:a="http://schemas.openxmlformats.org/drawingml/2006/main" xmlns:r="http://schemas.openxmlformats.org/officeDocument/2006/relationships" xmlns:p="http://schemas.openxmlformats.org/presentationml/2006/main">
  <p:tag name="VEVOX.QRDOT" val="(3,6)"/>
</p:tagLst>
</file>

<file path=ppt/tags/tag1593.xml><?xml version="1.0" encoding="utf-8"?>
<p:tagLst xmlns:a="http://schemas.openxmlformats.org/drawingml/2006/main" xmlns:r="http://schemas.openxmlformats.org/officeDocument/2006/relationships" xmlns:p="http://schemas.openxmlformats.org/presentationml/2006/main">
  <p:tag name="VEVOX.QRDOT" val="(4,6)"/>
</p:tagLst>
</file>

<file path=ppt/tags/tag1594.xml><?xml version="1.0" encoding="utf-8"?>
<p:tagLst xmlns:a="http://schemas.openxmlformats.org/drawingml/2006/main" xmlns:r="http://schemas.openxmlformats.org/officeDocument/2006/relationships" xmlns:p="http://schemas.openxmlformats.org/presentationml/2006/main">
  <p:tag name="VEVOX.QRDOT" val="(5,6)"/>
</p:tagLst>
</file>

<file path=ppt/tags/tag1595.xml><?xml version="1.0" encoding="utf-8"?>
<p:tagLst xmlns:a="http://schemas.openxmlformats.org/drawingml/2006/main" xmlns:r="http://schemas.openxmlformats.org/officeDocument/2006/relationships" xmlns:p="http://schemas.openxmlformats.org/presentationml/2006/main">
  <p:tag name="VEVOX.QRDOT" val="(6,6)"/>
</p:tagLst>
</file>

<file path=ppt/tags/tag1596.xml><?xml version="1.0" encoding="utf-8"?>
<p:tagLst xmlns:a="http://schemas.openxmlformats.org/drawingml/2006/main" xmlns:r="http://schemas.openxmlformats.org/officeDocument/2006/relationships" xmlns:p="http://schemas.openxmlformats.org/presentationml/2006/main">
  <p:tag name="VEVOX.QRDOT" val="(7,6)"/>
</p:tagLst>
</file>

<file path=ppt/tags/tag1597.xml><?xml version="1.0" encoding="utf-8"?>
<p:tagLst xmlns:a="http://schemas.openxmlformats.org/drawingml/2006/main" xmlns:r="http://schemas.openxmlformats.org/officeDocument/2006/relationships" xmlns:p="http://schemas.openxmlformats.org/presentationml/2006/main">
  <p:tag name="VEVOX.QRDOT" val="(9,6)"/>
</p:tagLst>
</file>

<file path=ppt/tags/tag1598.xml><?xml version="1.0" encoding="utf-8"?>
<p:tagLst xmlns:a="http://schemas.openxmlformats.org/drawingml/2006/main" xmlns:r="http://schemas.openxmlformats.org/officeDocument/2006/relationships" xmlns:p="http://schemas.openxmlformats.org/presentationml/2006/main">
  <p:tag name="VEVOX.QRDOT" val="(11,6)"/>
</p:tagLst>
</file>

<file path=ppt/tags/tag1599.xml><?xml version="1.0" encoding="utf-8"?>
<p:tagLst xmlns:a="http://schemas.openxmlformats.org/drawingml/2006/main" xmlns:r="http://schemas.openxmlformats.org/officeDocument/2006/relationships" xmlns:p="http://schemas.openxmlformats.org/presentationml/2006/main">
  <p:tag name="VEVOX.QRDOT" val="(13,6)"/>
</p:tagLst>
</file>

<file path=ppt/tags/tag16.xml><?xml version="1.0" encoding="utf-8"?>
<p:tagLst xmlns:a="http://schemas.openxmlformats.org/drawingml/2006/main" xmlns:r="http://schemas.openxmlformats.org/officeDocument/2006/relationships" xmlns:p="http://schemas.openxmlformats.org/presentationml/2006/main">
  <p:tag name="VEVOX.QRDOT" val="(13,0)"/>
</p:tagLst>
</file>

<file path=ppt/tags/tag160.xml><?xml version="1.0" encoding="utf-8"?>
<p:tagLst xmlns:a="http://schemas.openxmlformats.org/drawingml/2006/main" xmlns:r="http://schemas.openxmlformats.org/officeDocument/2006/relationships" xmlns:p="http://schemas.openxmlformats.org/presentationml/2006/main">
  <p:tag name="VEVOX.QRDOT" val="(2,10)"/>
</p:tagLst>
</file>

<file path=ppt/tags/tag1600.xml><?xml version="1.0" encoding="utf-8"?>
<p:tagLst xmlns:a="http://schemas.openxmlformats.org/drawingml/2006/main" xmlns:r="http://schemas.openxmlformats.org/officeDocument/2006/relationships" xmlns:p="http://schemas.openxmlformats.org/presentationml/2006/main">
  <p:tag name="VEVOX.QRDOT" val="(15,6)"/>
</p:tagLst>
</file>

<file path=ppt/tags/tag1601.xml><?xml version="1.0" encoding="utf-8"?>
<p:tagLst xmlns:a="http://schemas.openxmlformats.org/drawingml/2006/main" xmlns:r="http://schemas.openxmlformats.org/officeDocument/2006/relationships" xmlns:p="http://schemas.openxmlformats.org/presentationml/2006/main">
  <p:tag name="VEVOX.QRDOT" val="(17,6)"/>
</p:tagLst>
</file>

<file path=ppt/tags/tag1602.xml><?xml version="1.0" encoding="utf-8"?>
<p:tagLst xmlns:a="http://schemas.openxmlformats.org/drawingml/2006/main" xmlns:r="http://schemas.openxmlformats.org/officeDocument/2006/relationships" xmlns:p="http://schemas.openxmlformats.org/presentationml/2006/main">
  <p:tag name="VEVOX.QRDOT" val="(19,6)"/>
</p:tagLst>
</file>

<file path=ppt/tags/tag1603.xml><?xml version="1.0" encoding="utf-8"?>
<p:tagLst xmlns:a="http://schemas.openxmlformats.org/drawingml/2006/main" xmlns:r="http://schemas.openxmlformats.org/officeDocument/2006/relationships" xmlns:p="http://schemas.openxmlformats.org/presentationml/2006/main">
  <p:tag name="VEVOX.QRDOT" val="(21,6)"/>
</p:tagLst>
</file>

<file path=ppt/tags/tag1604.xml><?xml version="1.0" encoding="utf-8"?>
<p:tagLst xmlns:a="http://schemas.openxmlformats.org/drawingml/2006/main" xmlns:r="http://schemas.openxmlformats.org/officeDocument/2006/relationships" xmlns:p="http://schemas.openxmlformats.org/presentationml/2006/main">
  <p:tag name="VEVOX.QRDOT" val="(23,6)"/>
</p:tagLst>
</file>

<file path=ppt/tags/tag1605.xml><?xml version="1.0" encoding="utf-8"?>
<p:tagLst xmlns:a="http://schemas.openxmlformats.org/drawingml/2006/main" xmlns:r="http://schemas.openxmlformats.org/officeDocument/2006/relationships" xmlns:p="http://schemas.openxmlformats.org/presentationml/2006/main">
  <p:tag name="VEVOX.QRDOT" val="(24,6)"/>
</p:tagLst>
</file>

<file path=ppt/tags/tag1606.xml><?xml version="1.0" encoding="utf-8"?>
<p:tagLst xmlns:a="http://schemas.openxmlformats.org/drawingml/2006/main" xmlns:r="http://schemas.openxmlformats.org/officeDocument/2006/relationships" xmlns:p="http://schemas.openxmlformats.org/presentationml/2006/main">
  <p:tag name="VEVOX.QRDOT" val="(25,6)"/>
</p:tagLst>
</file>

<file path=ppt/tags/tag1607.xml><?xml version="1.0" encoding="utf-8"?>
<p:tagLst xmlns:a="http://schemas.openxmlformats.org/drawingml/2006/main" xmlns:r="http://schemas.openxmlformats.org/officeDocument/2006/relationships" xmlns:p="http://schemas.openxmlformats.org/presentationml/2006/main">
  <p:tag name="VEVOX.QRDOT" val="(26,6)"/>
</p:tagLst>
</file>

<file path=ppt/tags/tag1608.xml><?xml version="1.0" encoding="utf-8"?>
<p:tagLst xmlns:a="http://schemas.openxmlformats.org/drawingml/2006/main" xmlns:r="http://schemas.openxmlformats.org/officeDocument/2006/relationships" xmlns:p="http://schemas.openxmlformats.org/presentationml/2006/main">
  <p:tag name="VEVOX.QRDOT" val="(27,6)"/>
</p:tagLst>
</file>

<file path=ppt/tags/tag1609.xml><?xml version="1.0" encoding="utf-8"?>
<p:tagLst xmlns:a="http://schemas.openxmlformats.org/drawingml/2006/main" xmlns:r="http://schemas.openxmlformats.org/officeDocument/2006/relationships" xmlns:p="http://schemas.openxmlformats.org/presentationml/2006/main">
  <p:tag name="VEVOX.QRDOT" val="(28,6)"/>
</p:tagLst>
</file>

<file path=ppt/tags/tag161.xml><?xml version="1.0" encoding="utf-8"?>
<p:tagLst xmlns:a="http://schemas.openxmlformats.org/drawingml/2006/main" xmlns:r="http://schemas.openxmlformats.org/officeDocument/2006/relationships" xmlns:p="http://schemas.openxmlformats.org/presentationml/2006/main">
  <p:tag name="VEVOX.QRDOT" val="(3,10)"/>
</p:tagLst>
</file>

<file path=ppt/tags/tag1610.xml><?xml version="1.0" encoding="utf-8"?>
<p:tagLst xmlns:a="http://schemas.openxmlformats.org/drawingml/2006/main" xmlns:r="http://schemas.openxmlformats.org/officeDocument/2006/relationships" xmlns:p="http://schemas.openxmlformats.org/presentationml/2006/main">
  <p:tag name="VEVOX.QRDOT" val="(29,6)"/>
</p:tagLst>
</file>

<file path=ppt/tags/tag1611.xml><?xml version="1.0" encoding="utf-8"?>
<p:tagLst xmlns:a="http://schemas.openxmlformats.org/drawingml/2006/main" xmlns:r="http://schemas.openxmlformats.org/officeDocument/2006/relationships" xmlns:p="http://schemas.openxmlformats.org/presentationml/2006/main">
  <p:tag name="VEVOX.QRDOT" val="(9,7)"/>
</p:tagLst>
</file>

<file path=ppt/tags/tag1612.xml><?xml version="1.0" encoding="utf-8"?>
<p:tagLst xmlns:a="http://schemas.openxmlformats.org/drawingml/2006/main" xmlns:r="http://schemas.openxmlformats.org/officeDocument/2006/relationships" xmlns:p="http://schemas.openxmlformats.org/presentationml/2006/main">
  <p:tag name="VEVOX.QRDOT" val="(12,7)"/>
</p:tagLst>
</file>

<file path=ppt/tags/tag1613.xml><?xml version="1.0" encoding="utf-8"?>
<p:tagLst xmlns:a="http://schemas.openxmlformats.org/drawingml/2006/main" xmlns:r="http://schemas.openxmlformats.org/officeDocument/2006/relationships" xmlns:p="http://schemas.openxmlformats.org/presentationml/2006/main">
  <p:tag name="VEVOX.QRDOT" val="(13,7)"/>
</p:tagLst>
</file>

<file path=ppt/tags/tag1614.xml><?xml version="1.0" encoding="utf-8"?>
<p:tagLst xmlns:a="http://schemas.openxmlformats.org/drawingml/2006/main" xmlns:r="http://schemas.openxmlformats.org/officeDocument/2006/relationships" xmlns:p="http://schemas.openxmlformats.org/presentationml/2006/main">
  <p:tag name="VEVOX.QRDOT" val="(15,7)"/>
</p:tagLst>
</file>

<file path=ppt/tags/tag1615.xml><?xml version="1.0" encoding="utf-8"?>
<p:tagLst xmlns:a="http://schemas.openxmlformats.org/drawingml/2006/main" xmlns:r="http://schemas.openxmlformats.org/officeDocument/2006/relationships" xmlns:p="http://schemas.openxmlformats.org/presentationml/2006/main">
  <p:tag name="VEVOX.QRDOT" val="(21,7)"/>
</p:tagLst>
</file>

<file path=ppt/tags/tag1616.xml><?xml version="1.0" encoding="utf-8"?>
<p:tagLst xmlns:a="http://schemas.openxmlformats.org/drawingml/2006/main" xmlns:r="http://schemas.openxmlformats.org/officeDocument/2006/relationships" xmlns:p="http://schemas.openxmlformats.org/presentationml/2006/main">
  <p:tag name="VEVOX.QRDOT" val="(1,8)"/>
</p:tagLst>
</file>

<file path=ppt/tags/tag1617.xml><?xml version="1.0" encoding="utf-8"?>
<p:tagLst xmlns:a="http://schemas.openxmlformats.org/drawingml/2006/main" xmlns:r="http://schemas.openxmlformats.org/officeDocument/2006/relationships" xmlns:p="http://schemas.openxmlformats.org/presentationml/2006/main">
  <p:tag name="VEVOX.QRDOT" val="(5,8)"/>
</p:tagLst>
</file>

<file path=ppt/tags/tag1618.xml><?xml version="1.0" encoding="utf-8"?>
<p:tagLst xmlns:a="http://schemas.openxmlformats.org/drawingml/2006/main" xmlns:r="http://schemas.openxmlformats.org/officeDocument/2006/relationships" xmlns:p="http://schemas.openxmlformats.org/presentationml/2006/main">
  <p:tag name="VEVOX.QRDOT" val="(7,8)"/>
</p:tagLst>
</file>

<file path=ppt/tags/tag1619.xml><?xml version="1.0" encoding="utf-8"?>
<p:tagLst xmlns:a="http://schemas.openxmlformats.org/drawingml/2006/main" xmlns:r="http://schemas.openxmlformats.org/officeDocument/2006/relationships" xmlns:p="http://schemas.openxmlformats.org/presentationml/2006/main">
  <p:tag name="VEVOX.QRDOT" val="(8,8)"/>
</p:tagLst>
</file>

<file path=ppt/tags/tag162.xml><?xml version="1.0" encoding="utf-8"?>
<p:tagLst xmlns:a="http://schemas.openxmlformats.org/drawingml/2006/main" xmlns:r="http://schemas.openxmlformats.org/officeDocument/2006/relationships" xmlns:p="http://schemas.openxmlformats.org/presentationml/2006/main">
  <p:tag name="VEVOX.QRDOT" val="(7,10)"/>
</p:tagLst>
</file>

<file path=ppt/tags/tag1620.xml><?xml version="1.0" encoding="utf-8"?>
<p:tagLst xmlns:a="http://schemas.openxmlformats.org/drawingml/2006/main" xmlns:r="http://schemas.openxmlformats.org/officeDocument/2006/relationships" xmlns:p="http://schemas.openxmlformats.org/presentationml/2006/main">
  <p:tag name="VEVOX.QRDOT" val="(9,8)"/>
</p:tagLst>
</file>

<file path=ppt/tags/tag1621.xml><?xml version="1.0" encoding="utf-8"?>
<p:tagLst xmlns:a="http://schemas.openxmlformats.org/drawingml/2006/main" xmlns:r="http://schemas.openxmlformats.org/officeDocument/2006/relationships" xmlns:p="http://schemas.openxmlformats.org/presentationml/2006/main">
  <p:tag name="VEVOX.QRDOT" val="(10,8)"/>
</p:tagLst>
</file>

<file path=ppt/tags/tag1622.xml><?xml version="1.0" encoding="utf-8"?>
<p:tagLst xmlns:a="http://schemas.openxmlformats.org/drawingml/2006/main" xmlns:r="http://schemas.openxmlformats.org/officeDocument/2006/relationships" xmlns:p="http://schemas.openxmlformats.org/presentationml/2006/main">
  <p:tag name="VEVOX.QRDOT" val="(13,8)"/>
</p:tagLst>
</file>

<file path=ppt/tags/tag1623.xml><?xml version="1.0" encoding="utf-8"?>
<p:tagLst xmlns:a="http://schemas.openxmlformats.org/drawingml/2006/main" xmlns:r="http://schemas.openxmlformats.org/officeDocument/2006/relationships" xmlns:p="http://schemas.openxmlformats.org/presentationml/2006/main">
  <p:tag name="VEVOX.QRDOT" val="(14,8)"/>
</p:tagLst>
</file>

<file path=ppt/tags/tag1624.xml><?xml version="1.0" encoding="utf-8"?>
<p:tagLst xmlns:a="http://schemas.openxmlformats.org/drawingml/2006/main" xmlns:r="http://schemas.openxmlformats.org/officeDocument/2006/relationships" xmlns:p="http://schemas.openxmlformats.org/presentationml/2006/main">
  <p:tag name="VEVOX.QRDOT" val="(15,8)"/>
</p:tagLst>
</file>

<file path=ppt/tags/tag1625.xml><?xml version="1.0" encoding="utf-8"?>
<p:tagLst xmlns:a="http://schemas.openxmlformats.org/drawingml/2006/main" xmlns:r="http://schemas.openxmlformats.org/officeDocument/2006/relationships" xmlns:p="http://schemas.openxmlformats.org/presentationml/2006/main">
  <p:tag name="VEVOX.QRDOT" val="(16,8)"/>
</p:tagLst>
</file>

<file path=ppt/tags/tag1626.xml><?xml version="1.0" encoding="utf-8"?>
<p:tagLst xmlns:a="http://schemas.openxmlformats.org/drawingml/2006/main" xmlns:r="http://schemas.openxmlformats.org/officeDocument/2006/relationships" xmlns:p="http://schemas.openxmlformats.org/presentationml/2006/main">
  <p:tag name="VEVOX.QRDOT" val="(17,8)"/>
</p:tagLst>
</file>

<file path=ppt/tags/tag1627.xml><?xml version="1.0" encoding="utf-8"?>
<p:tagLst xmlns:a="http://schemas.openxmlformats.org/drawingml/2006/main" xmlns:r="http://schemas.openxmlformats.org/officeDocument/2006/relationships" xmlns:p="http://schemas.openxmlformats.org/presentationml/2006/main">
  <p:tag name="VEVOX.QRDOT" val="(18,8)"/>
</p:tagLst>
</file>

<file path=ppt/tags/tag1628.xml><?xml version="1.0" encoding="utf-8"?>
<p:tagLst xmlns:a="http://schemas.openxmlformats.org/drawingml/2006/main" xmlns:r="http://schemas.openxmlformats.org/officeDocument/2006/relationships" xmlns:p="http://schemas.openxmlformats.org/presentationml/2006/main">
  <p:tag name="VEVOX.QRDOT" val="(19,8)"/>
</p:tagLst>
</file>

<file path=ppt/tags/tag1629.xml><?xml version="1.0" encoding="utf-8"?>
<p:tagLst xmlns:a="http://schemas.openxmlformats.org/drawingml/2006/main" xmlns:r="http://schemas.openxmlformats.org/officeDocument/2006/relationships" xmlns:p="http://schemas.openxmlformats.org/presentationml/2006/main">
  <p:tag name="VEVOX.QRDOT" val="(21,8)"/>
</p:tagLst>
</file>

<file path=ppt/tags/tag163.xml><?xml version="1.0" encoding="utf-8"?>
<p:tagLst xmlns:a="http://schemas.openxmlformats.org/drawingml/2006/main" xmlns:r="http://schemas.openxmlformats.org/officeDocument/2006/relationships" xmlns:p="http://schemas.openxmlformats.org/presentationml/2006/main">
  <p:tag name="VEVOX.QRDOT" val="(9,10)"/>
</p:tagLst>
</file>

<file path=ppt/tags/tag1630.xml><?xml version="1.0" encoding="utf-8"?>
<p:tagLst xmlns:a="http://schemas.openxmlformats.org/drawingml/2006/main" xmlns:r="http://schemas.openxmlformats.org/officeDocument/2006/relationships" xmlns:p="http://schemas.openxmlformats.org/presentationml/2006/main">
  <p:tag name="VEVOX.QRDOT" val="(22,8)"/>
</p:tagLst>
</file>

<file path=ppt/tags/tag1631.xml><?xml version="1.0" encoding="utf-8"?>
<p:tagLst xmlns:a="http://schemas.openxmlformats.org/drawingml/2006/main" xmlns:r="http://schemas.openxmlformats.org/officeDocument/2006/relationships" xmlns:p="http://schemas.openxmlformats.org/presentationml/2006/main">
  <p:tag name="VEVOX.QRDOT" val="(23,8)"/>
</p:tagLst>
</file>

<file path=ppt/tags/tag1632.xml><?xml version="1.0" encoding="utf-8"?>
<p:tagLst xmlns:a="http://schemas.openxmlformats.org/drawingml/2006/main" xmlns:r="http://schemas.openxmlformats.org/officeDocument/2006/relationships" xmlns:p="http://schemas.openxmlformats.org/presentationml/2006/main">
  <p:tag name="VEVOX.QRDOT" val="(24,8)"/>
</p:tagLst>
</file>

<file path=ppt/tags/tag1633.xml><?xml version="1.0" encoding="utf-8"?>
<p:tagLst xmlns:a="http://schemas.openxmlformats.org/drawingml/2006/main" xmlns:r="http://schemas.openxmlformats.org/officeDocument/2006/relationships" xmlns:p="http://schemas.openxmlformats.org/presentationml/2006/main">
  <p:tag name="VEVOX.QRDOT" val="(25,8)"/>
</p:tagLst>
</file>

<file path=ppt/tags/tag1634.xml><?xml version="1.0" encoding="utf-8"?>
<p:tagLst xmlns:a="http://schemas.openxmlformats.org/drawingml/2006/main" xmlns:r="http://schemas.openxmlformats.org/officeDocument/2006/relationships" xmlns:p="http://schemas.openxmlformats.org/presentationml/2006/main">
  <p:tag name="VEVOX.QRDOT" val="(26,8)"/>
</p:tagLst>
</file>

<file path=ppt/tags/tag1635.xml><?xml version="1.0" encoding="utf-8"?>
<p:tagLst xmlns:a="http://schemas.openxmlformats.org/drawingml/2006/main" xmlns:r="http://schemas.openxmlformats.org/officeDocument/2006/relationships" xmlns:p="http://schemas.openxmlformats.org/presentationml/2006/main">
  <p:tag name="VEVOX.QRDOT" val="(29,8)"/>
</p:tagLst>
</file>

<file path=ppt/tags/tag1636.xml><?xml version="1.0" encoding="utf-8"?>
<p:tagLst xmlns:a="http://schemas.openxmlformats.org/drawingml/2006/main" xmlns:r="http://schemas.openxmlformats.org/officeDocument/2006/relationships" xmlns:p="http://schemas.openxmlformats.org/presentationml/2006/main">
  <p:tag name="VEVOX.QRDOT" val="(1,9)"/>
</p:tagLst>
</file>

<file path=ppt/tags/tag1637.xml><?xml version="1.0" encoding="utf-8"?>
<p:tagLst xmlns:a="http://schemas.openxmlformats.org/drawingml/2006/main" xmlns:r="http://schemas.openxmlformats.org/officeDocument/2006/relationships" xmlns:p="http://schemas.openxmlformats.org/presentationml/2006/main">
  <p:tag name="VEVOX.QRDOT" val="(3,9)"/>
</p:tagLst>
</file>

<file path=ppt/tags/tag1638.xml><?xml version="1.0" encoding="utf-8"?>
<p:tagLst xmlns:a="http://schemas.openxmlformats.org/drawingml/2006/main" xmlns:r="http://schemas.openxmlformats.org/officeDocument/2006/relationships" xmlns:p="http://schemas.openxmlformats.org/presentationml/2006/main">
  <p:tag name="VEVOX.QRDOT" val="(4,9)"/>
</p:tagLst>
</file>

<file path=ppt/tags/tag1639.xml><?xml version="1.0" encoding="utf-8"?>
<p:tagLst xmlns:a="http://schemas.openxmlformats.org/drawingml/2006/main" xmlns:r="http://schemas.openxmlformats.org/officeDocument/2006/relationships" xmlns:p="http://schemas.openxmlformats.org/presentationml/2006/main">
  <p:tag name="VEVOX.QRDOT" val="(6,9)"/>
</p:tagLst>
</file>

<file path=ppt/tags/tag164.xml><?xml version="1.0" encoding="utf-8"?>
<p:tagLst xmlns:a="http://schemas.openxmlformats.org/drawingml/2006/main" xmlns:r="http://schemas.openxmlformats.org/officeDocument/2006/relationships" xmlns:p="http://schemas.openxmlformats.org/presentationml/2006/main">
  <p:tag name="VEVOX.QRDOT" val="(10,10)"/>
</p:tagLst>
</file>

<file path=ppt/tags/tag1640.xml><?xml version="1.0" encoding="utf-8"?>
<p:tagLst xmlns:a="http://schemas.openxmlformats.org/drawingml/2006/main" xmlns:r="http://schemas.openxmlformats.org/officeDocument/2006/relationships" xmlns:p="http://schemas.openxmlformats.org/presentationml/2006/main">
  <p:tag name="VEVOX.QRDOT" val="(8,9)"/>
</p:tagLst>
</file>

<file path=ppt/tags/tag1641.xml><?xml version="1.0" encoding="utf-8"?>
<p:tagLst xmlns:a="http://schemas.openxmlformats.org/drawingml/2006/main" xmlns:r="http://schemas.openxmlformats.org/officeDocument/2006/relationships" xmlns:p="http://schemas.openxmlformats.org/presentationml/2006/main">
  <p:tag name="VEVOX.QRDOT" val="(13,9)"/>
</p:tagLst>
</file>

<file path=ppt/tags/tag1642.xml><?xml version="1.0" encoding="utf-8"?>
<p:tagLst xmlns:a="http://schemas.openxmlformats.org/drawingml/2006/main" xmlns:r="http://schemas.openxmlformats.org/officeDocument/2006/relationships" xmlns:p="http://schemas.openxmlformats.org/presentationml/2006/main">
  <p:tag name="VEVOX.QRDOT" val="(22,9)"/>
</p:tagLst>
</file>

<file path=ppt/tags/tag1643.xml><?xml version="1.0" encoding="utf-8"?>
<p:tagLst xmlns:a="http://schemas.openxmlformats.org/drawingml/2006/main" xmlns:r="http://schemas.openxmlformats.org/officeDocument/2006/relationships" xmlns:p="http://schemas.openxmlformats.org/presentationml/2006/main">
  <p:tag name="VEVOX.QRDOT" val="(23,9)"/>
</p:tagLst>
</file>

<file path=ppt/tags/tag1644.xml><?xml version="1.0" encoding="utf-8"?>
<p:tagLst xmlns:a="http://schemas.openxmlformats.org/drawingml/2006/main" xmlns:r="http://schemas.openxmlformats.org/officeDocument/2006/relationships" xmlns:p="http://schemas.openxmlformats.org/presentationml/2006/main">
  <p:tag name="VEVOX.QRDOT" val="(24,9)"/>
</p:tagLst>
</file>

<file path=ppt/tags/tag1645.xml><?xml version="1.0" encoding="utf-8"?>
<p:tagLst xmlns:a="http://schemas.openxmlformats.org/drawingml/2006/main" xmlns:r="http://schemas.openxmlformats.org/officeDocument/2006/relationships" xmlns:p="http://schemas.openxmlformats.org/presentationml/2006/main">
  <p:tag name="VEVOX.QRDOT" val="(25,9)"/>
</p:tagLst>
</file>

<file path=ppt/tags/tag1646.xml><?xml version="1.0" encoding="utf-8"?>
<p:tagLst xmlns:a="http://schemas.openxmlformats.org/drawingml/2006/main" xmlns:r="http://schemas.openxmlformats.org/officeDocument/2006/relationships" xmlns:p="http://schemas.openxmlformats.org/presentationml/2006/main">
  <p:tag name="VEVOX.QRDOT" val="(26,9)"/>
</p:tagLst>
</file>

<file path=ppt/tags/tag1647.xml><?xml version="1.0" encoding="utf-8"?>
<p:tagLst xmlns:a="http://schemas.openxmlformats.org/drawingml/2006/main" xmlns:r="http://schemas.openxmlformats.org/officeDocument/2006/relationships" xmlns:p="http://schemas.openxmlformats.org/presentationml/2006/main">
  <p:tag name="VEVOX.QRDOT" val="(27,9)"/>
</p:tagLst>
</file>

<file path=ppt/tags/tag1648.xml><?xml version="1.0" encoding="utf-8"?>
<p:tagLst xmlns:a="http://schemas.openxmlformats.org/drawingml/2006/main" xmlns:r="http://schemas.openxmlformats.org/officeDocument/2006/relationships" xmlns:p="http://schemas.openxmlformats.org/presentationml/2006/main">
  <p:tag name="VEVOX.QRDOT" val="(28,9)"/>
</p:tagLst>
</file>

<file path=ppt/tags/tag1649.xml><?xml version="1.0" encoding="utf-8"?>
<p:tagLst xmlns:a="http://schemas.openxmlformats.org/drawingml/2006/main" xmlns:r="http://schemas.openxmlformats.org/officeDocument/2006/relationships" xmlns:p="http://schemas.openxmlformats.org/presentationml/2006/main">
  <p:tag name="VEVOX.QRDOT" val="(29,9)"/>
</p:tagLst>
</file>

<file path=ppt/tags/tag165.xml><?xml version="1.0" encoding="utf-8"?>
<p:tagLst xmlns:a="http://schemas.openxmlformats.org/drawingml/2006/main" xmlns:r="http://schemas.openxmlformats.org/officeDocument/2006/relationships" xmlns:p="http://schemas.openxmlformats.org/presentationml/2006/main">
  <p:tag name="VEVOX.QRDOT" val="(13,10)"/>
</p:tagLst>
</file>

<file path=ppt/tags/tag1650.xml><?xml version="1.0" encoding="utf-8"?>
<p:tagLst xmlns:a="http://schemas.openxmlformats.org/drawingml/2006/main" xmlns:r="http://schemas.openxmlformats.org/officeDocument/2006/relationships" xmlns:p="http://schemas.openxmlformats.org/presentationml/2006/main">
  <p:tag name="VEVOX.QRDOT" val="(2,10)"/>
</p:tagLst>
</file>

<file path=ppt/tags/tag1651.xml><?xml version="1.0" encoding="utf-8"?>
<p:tagLst xmlns:a="http://schemas.openxmlformats.org/drawingml/2006/main" xmlns:r="http://schemas.openxmlformats.org/officeDocument/2006/relationships" xmlns:p="http://schemas.openxmlformats.org/presentationml/2006/main">
  <p:tag name="VEVOX.QRDOT" val="(3,10)"/>
</p:tagLst>
</file>

<file path=ppt/tags/tag1652.xml><?xml version="1.0" encoding="utf-8"?>
<p:tagLst xmlns:a="http://schemas.openxmlformats.org/drawingml/2006/main" xmlns:r="http://schemas.openxmlformats.org/officeDocument/2006/relationships" xmlns:p="http://schemas.openxmlformats.org/presentationml/2006/main">
  <p:tag name="VEVOX.QRDOT" val="(7,10)"/>
</p:tagLst>
</file>

<file path=ppt/tags/tag1653.xml><?xml version="1.0" encoding="utf-8"?>
<p:tagLst xmlns:a="http://schemas.openxmlformats.org/drawingml/2006/main" xmlns:r="http://schemas.openxmlformats.org/officeDocument/2006/relationships" xmlns:p="http://schemas.openxmlformats.org/presentationml/2006/main">
  <p:tag name="VEVOX.QRDOT" val="(9,10)"/>
</p:tagLst>
</file>

<file path=ppt/tags/tag1654.xml><?xml version="1.0" encoding="utf-8"?>
<p:tagLst xmlns:a="http://schemas.openxmlformats.org/drawingml/2006/main" xmlns:r="http://schemas.openxmlformats.org/officeDocument/2006/relationships" xmlns:p="http://schemas.openxmlformats.org/presentationml/2006/main">
  <p:tag name="VEVOX.QRDOT" val="(10,10)"/>
</p:tagLst>
</file>

<file path=ppt/tags/tag1655.xml><?xml version="1.0" encoding="utf-8"?>
<p:tagLst xmlns:a="http://schemas.openxmlformats.org/drawingml/2006/main" xmlns:r="http://schemas.openxmlformats.org/officeDocument/2006/relationships" xmlns:p="http://schemas.openxmlformats.org/presentationml/2006/main">
  <p:tag name="VEVOX.QRDOT" val="(13,10)"/>
</p:tagLst>
</file>

<file path=ppt/tags/tag1656.xml><?xml version="1.0" encoding="utf-8"?>
<p:tagLst xmlns:a="http://schemas.openxmlformats.org/drawingml/2006/main" xmlns:r="http://schemas.openxmlformats.org/officeDocument/2006/relationships" xmlns:p="http://schemas.openxmlformats.org/presentationml/2006/main">
  <p:tag name="VEVOX.QRDOT" val="(14,10)"/>
</p:tagLst>
</file>

<file path=ppt/tags/tag1657.xml><?xml version="1.0" encoding="utf-8"?>
<p:tagLst xmlns:a="http://schemas.openxmlformats.org/drawingml/2006/main" xmlns:r="http://schemas.openxmlformats.org/officeDocument/2006/relationships" xmlns:p="http://schemas.openxmlformats.org/presentationml/2006/main">
  <p:tag name="VEVOX.QRDOT" val="(15,10)"/>
</p:tagLst>
</file>

<file path=ppt/tags/tag1658.xml><?xml version="1.0" encoding="utf-8"?>
<p:tagLst xmlns:a="http://schemas.openxmlformats.org/drawingml/2006/main" xmlns:r="http://schemas.openxmlformats.org/officeDocument/2006/relationships" xmlns:p="http://schemas.openxmlformats.org/presentationml/2006/main">
  <p:tag name="VEVOX.QRDOT" val="(16,10)"/>
</p:tagLst>
</file>

<file path=ppt/tags/tag1659.xml><?xml version="1.0" encoding="utf-8"?>
<p:tagLst xmlns:a="http://schemas.openxmlformats.org/drawingml/2006/main" xmlns:r="http://schemas.openxmlformats.org/officeDocument/2006/relationships" xmlns:p="http://schemas.openxmlformats.org/presentationml/2006/main">
  <p:tag name="VEVOX.QRDOT" val="(18,10)"/>
</p:tagLst>
</file>

<file path=ppt/tags/tag166.xml><?xml version="1.0" encoding="utf-8"?>
<p:tagLst xmlns:a="http://schemas.openxmlformats.org/drawingml/2006/main" xmlns:r="http://schemas.openxmlformats.org/officeDocument/2006/relationships" xmlns:p="http://schemas.openxmlformats.org/presentationml/2006/main">
  <p:tag name="VEVOX.QRDOT" val="(14,10)"/>
</p:tagLst>
</file>

<file path=ppt/tags/tag1660.xml><?xml version="1.0" encoding="utf-8"?>
<p:tagLst xmlns:a="http://schemas.openxmlformats.org/drawingml/2006/main" xmlns:r="http://schemas.openxmlformats.org/officeDocument/2006/relationships" xmlns:p="http://schemas.openxmlformats.org/presentationml/2006/main">
  <p:tag name="VEVOX.QRDOT" val="(21,10)"/>
</p:tagLst>
</file>

<file path=ppt/tags/tag1661.xml><?xml version="1.0" encoding="utf-8"?>
<p:tagLst xmlns:a="http://schemas.openxmlformats.org/drawingml/2006/main" xmlns:r="http://schemas.openxmlformats.org/officeDocument/2006/relationships" xmlns:p="http://schemas.openxmlformats.org/presentationml/2006/main">
  <p:tag name="VEVOX.QRDOT" val="(22,10)"/>
</p:tagLst>
</file>

<file path=ppt/tags/tag1662.xml><?xml version="1.0" encoding="utf-8"?>
<p:tagLst xmlns:a="http://schemas.openxmlformats.org/drawingml/2006/main" xmlns:r="http://schemas.openxmlformats.org/officeDocument/2006/relationships" xmlns:p="http://schemas.openxmlformats.org/presentationml/2006/main">
  <p:tag name="VEVOX.QRDOT" val="(25,10)"/>
</p:tagLst>
</file>

<file path=ppt/tags/tag1663.xml><?xml version="1.0" encoding="utf-8"?>
<p:tagLst xmlns:a="http://schemas.openxmlformats.org/drawingml/2006/main" xmlns:r="http://schemas.openxmlformats.org/officeDocument/2006/relationships" xmlns:p="http://schemas.openxmlformats.org/presentationml/2006/main">
  <p:tag name="VEVOX.QRDOT" val="(29,10)"/>
</p:tagLst>
</file>

<file path=ppt/tags/tag1664.xml><?xml version="1.0" encoding="utf-8"?>
<p:tagLst xmlns:a="http://schemas.openxmlformats.org/drawingml/2006/main" xmlns:r="http://schemas.openxmlformats.org/officeDocument/2006/relationships" xmlns:p="http://schemas.openxmlformats.org/presentationml/2006/main">
  <p:tag name="VEVOX.QRDOT" val="(2,11)"/>
</p:tagLst>
</file>

<file path=ppt/tags/tag1665.xml><?xml version="1.0" encoding="utf-8"?>
<p:tagLst xmlns:a="http://schemas.openxmlformats.org/drawingml/2006/main" xmlns:r="http://schemas.openxmlformats.org/officeDocument/2006/relationships" xmlns:p="http://schemas.openxmlformats.org/presentationml/2006/main">
  <p:tag name="VEVOX.QRDOT" val="(4,11)"/>
</p:tagLst>
</file>

<file path=ppt/tags/tag1666.xml><?xml version="1.0" encoding="utf-8"?>
<p:tagLst xmlns:a="http://schemas.openxmlformats.org/drawingml/2006/main" xmlns:r="http://schemas.openxmlformats.org/officeDocument/2006/relationships" xmlns:p="http://schemas.openxmlformats.org/presentationml/2006/main">
  <p:tag name="VEVOX.QRDOT" val="(5,11)"/>
</p:tagLst>
</file>

<file path=ppt/tags/tag1667.xml><?xml version="1.0" encoding="utf-8"?>
<p:tagLst xmlns:a="http://schemas.openxmlformats.org/drawingml/2006/main" xmlns:r="http://schemas.openxmlformats.org/officeDocument/2006/relationships" xmlns:p="http://schemas.openxmlformats.org/presentationml/2006/main">
  <p:tag name="VEVOX.QRDOT" val="(6,11)"/>
</p:tagLst>
</file>

<file path=ppt/tags/tag1668.xml><?xml version="1.0" encoding="utf-8"?>
<p:tagLst xmlns:a="http://schemas.openxmlformats.org/drawingml/2006/main" xmlns:r="http://schemas.openxmlformats.org/officeDocument/2006/relationships" xmlns:p="http://schemas.openxmlformats.org/presentationml/2006/main">
  <p:tag name="VEVOX.QRDOT" val="(9,11)"/>
</p:tagLst>
</file>

<file path=ppt/tags/tag1669.xml><?xml version="1.0" encoding="utf-8"?>
<p:tagLst xmlns:a="http://schemas.openxmlformats.org/drawingml/2006/main" xmlns:r="http://schemas.openxmlformats.org/officeDocument/2006/relationships" xmlns:p="http://schemas.openxmlformats.org/presentationml/2006/main">
  <p:tag name="VEVOX.QRDOT" val="(11,11)"/>
</p:tagLst>
</file>

<file path=ppt/tags/tag167.xml><?xml version="1.0" encoding="utf-8"?>
<p:tagLst xmlns:a="http://schemas.openxmlformats.org/drawingml/2006/main" xmlns:r="http://schemas.openxmlformats.org/officeDocument/2006/relationships" xmlns:p="http://schemas.openxmlformats.org/presentationml/2006/main">
  <p:tag name="VEVOX.QRDOT" val="(15,10)"/>
</p:tagLst>
</file>

<file path=ppt/tags/tag1670.xml><?xml version="1.0" encoding="utf-8"?>
<p:tagLst xmlns:a="http://schemas.openxmlformats.org/drawingml/2006/main" xmlns:r="http://schemas.openxmlformats.org/officeDocument/2006/relationships" xmlns:p="http://schemas.openxmlformats.org/presentationml/2006/main">
  <p:tag name="VEVOX.QRDOT" val="(12,11)"/>
</p:tagLst>
</file>

<file path=ppt/tags/tag1671.xml><?xml version="1.0" encoding="utf-8"?>
<p:tagLst xmlns:a="http://schemas.openxmlformats.org/drawingml/2006/main" xmlns:r="http://schemas.openxmlformats.org/officeDocument/2006/relationships" xmlns:p="http://schemas.openxmlformats.org/presentationml/2006/main">
  <p:tag name="VEVOX.QRDOT" val="(13,11)"/>
</p:tagLst>
</file>

<file path=ppt/tags/tag1672.xml><?xml version="1.0" encoding="utf-8"?>
<p:tagLst xmlns:a="http://schemas.openxmlformats.org/drawingml/2006/main" xmlns:r="http://schemas.openxmlformats.org/officeDocument/2006/relationships" xmlns:p="http://schemas.openxmlformats.org/presentationml/2006/main">
  <p:tag name="VEVOX.QRDOT" val="(14,11)"/>
</p:tagLst>
</file>

<file path=ppt/tags/tag1673.xml><?xml version="1.0" encoding="utf-8"?>
<p:tagLst xmlns:a="http://schemas.openxmlformats.org/drawingml/2006/main" xmlns:r="http://schemas.openxmlformats.org/officeDocument/2006/relationships" xmlns:p="http://schemas.openxmlformats.org/presentationml/2006/main">
  <p:tag name="VEVOX.QRDOT" val="(16,11)"/>
</p:tagLst>
</file>

<file path=ppt/tags/tag1674.xml><?xml version="1.0" encoding="utf-8"?>
<p:tagLst xmlns:a="http://schemas.openxmlformats.org/drawingml/2006/main" xmlns:r="http://schemas.openxmlformats.org/officeDocument/2006/relationships" xmlns:p="http://schemas.openxmlformats.org/presentationml/2006/main">
  <p:tag name="VEVOX.QRDOT" val="(17,11)"/>
</p:tagLst>
</file>

<file path=ppt/tags/tag1675.xml><?xml version="1.0" encoding="utf-8"?>
<p:tagLst xmlns:a="http://schemas.openxmlformats.org/drawingml/2006/main" xmlns:r="http://schemas.openxmlformats.org/officeDocument/2006/relationships" xmlns:p="http://schemas.openxmlformats.org/presentationml/2006/main">
  <p:tag name="VEVOX.QRDOT" val="(18,11)"/>
</p:tagLst>
</file>

<file path=ppt/tags/tag1676.xml><?xml version="1.0" encoding="utf-8"?>
<p:tagLst xmlns:a="http://schemas.openxmlformats.org/drawingml/2006/main" xmlns:r="http://schemas.openxmlformats.org/officeDocument/2006/relationships" xmlns:p="http://schemas.openxmlformats.org/presentationml/2006/main">
  <p:tag name="VEVOX.QRDOT" val="(20,11)"/>
</p:tagLst>
</file>

<file path=ppt/tags/tag1677.xml><?xml version="1.0" encoding="utf-8"?>
<p:tagLst xmlns:a="http://schemas.openxmlformats.org/drawingml/2006/main" xmlns:r="http://schemas.openxmlformats.org/officeDocument/2006/relationships" xmlns:p="http://schemas.openxmlformats.org/presentationml/2006/main">
  <p:tag name="VEVOX.QRDOT" val="(21,11)"/>
</p:tagLst>
</file>

<file path=ppt/tags/tag1678.xml><?xml version="1.0" encoding="utf-8"?>
<p:tagLst xmlns:a="http://schemas.openxmlformats.org/drawingml/2006/main" xmlns:r="http://schemas.openxmlformats.org/officeDocument/2006/relationships" xmlns:p="http://schemas.openxmlformats.org/presentationml/2006/main">
  <p:tag name="VEVOX.QRDOT" val="(22,11)"/>
</p:tagLst>
</file>

<file path=ppt/tags/tag1679.xml><?xml version="1.0" encoding="utf-8"?>
<p:tagLst xmlns:a="http://schemas.openxmlformats.org/drawingml/2006/main" xmlns:r="http://schemas.openxmlformats.org/officeDocument/2006/relationships" xmlns:p="http://schemas.openxmlformats.org/presentationml/2006/main">
  <p:tag name="VEVOX.QRDOT" val="(23,11)"/>
</p:tagLst>
</file>

<file path=ppt/tags/tag168.xml><?xml version="1.0" encoding="utf-8"?>
<p:tagLst xmlns:a="http://schemas.openxmlformats.org/drawingml/2006/main" xmlns:r="http://schemas.openxmlformats.org/officeDocument/2006/relationships" xmlns:p="http://schemas.openxmlformats.org/presentationml/2006/main">
  <p:tag name="VEVOX.QRDOT" val="(16,10)"/>
</p:tagLst>
</file>

<file path=ppt/tags/tag1680.xml><?xml version="1.0" encoding="utf-8"?>
<p:tagLst xmlns:a="http://schemas.openxmlformats.org/drawingml/2006/main" xmlns:r="http://schemas.openxmlformats.org/officeDocument/2006/relationships" xmlns:p="http://schemas.openxmlformats.org/presentationml/2006/main">
  <p:tag name="VEVOX.QRDOT" val="(25,11)"/>
</p:tagLst>
</file>

<file path=ppt/tags/tag1681.xml><?xml version="1.0" encoding="utf-8"?>
<p:tagLst xmlns:a="http://schemas.openxmlformats.org/drawingml/2006/main" xmlns:r="http://schemas.openxmlformats.org/officeDocument/2006/relationships" xmlns:p="http://schemas.openxmlformats.org/presentationml/2006/main">
  <p:tag name="VEVOX.QRDOT" val="(26,11)"/>
</p:tagLst>
</file>

<file path=ppt/tags/tag1682.xml><?xml version="1.0" encoding="utf-8"?>
<p:tagLst xmlns:a="http://schemas.openxmlformats.org/drawingml/2006/main" xmlns:r="http://schemas.openxmlformats.org/officeDocument/2006/relationships" xmlns:p="http://schemas.openxmlformats.org/presentationml/2006/main">
  <p:tag name="VEVOX.QRDOT" val="(28,11)"/>
</p:tagLst>
</file>

<file path=ppt/tags/tag1683.xml><?xml version="1.0" encoding="utf-8"?>
<p:tagLst xmlns:a="http://schemas.openxmlformats.org/drawingml/2006/main" xmlns:r="http://schemas.openxmlformats.org/officeDocument/2006/relationships" xmlns:p="http://schemas.openxmlformats.org/presentationml/2006/main">
  <p:tag name="VEVOX.QRDOT" val="(29,11)"/>
</p:tagLst>
</file>

<file path=ppt/tags/tag1684.xml><?xml version="1.0" encoding="utf-8"?>
<p:tagLst xmlns:a="http://schemas.openxmlformats.org/drawingml/2006/main" xmlns:r="http://schemas.openxmlformats.org/officeDocument/2006/relationships" xmlns:p="http://schemas.openxmlformats.org/presentationml/2006/main">
  <p:tag name="VEVOX.QRDOT" val="(5,12)"/>
</p:tagLst>
</file>

<file path=ppt/tags/tag1685.xml><?xml version="1.0" encoding="utf-8"?>
<p:tagLst xmlns:a="http://schemas.openxmlformats.org/drawingml/2006/main" xmlns:r="http://schemas.openxmlformats.org/officeDocument/2006/relationships" xmlns:p="http://schemas.openxmlformats.org/presentationml/2006/main">
  <p:tag name="VEVOX.QRDOT" val="(7,12)"/>
</p:tagLst>
</file>

<file path=ppt/tags/tag1686.xml><?xml version="1.0" encoding="utf-8"?>
<p:tagLst xmlns:a="http://schemas.openxmlformats.org/drawingml/2006/main" xmlns:r="http://schemas.openxmlformats.org/officeDocument/2006/relationships" xmlns:p="http://schemas.openxmlformats.org/presentationml/2006/main">
  <p:tag name="VEVOX.QRDOT" val="(9,12)"/>
</p:tagLst>
</file>

<file path=ppt/tags/tag1687.xml><?xml version="1.0" encoding="utf-8"?>
<p:tagLst xmlns:a="http://schemas.openxmlformats.org/drawingml/2006/main" xmlns:r="http://schemas.openxmlformats.org/officeDocument/2006/relationships" xmlns:p="http://schemas.openxmlformats.org/presentationml/2006/main">
  <p:tag name="VEVOX.QRDOT" val="(12,12)"/>
</p:tagLst>
</file>

<file path=ppt/tags/tag1688.xml><?xml version="1.0" encoding="utf-8"?>
<p:tagLst xmlns:a="http://schemas.openxmlformats.org/drawingml/2006/main" xmlns:r="http://schemas.openxmlformats.org/officeDocument/2006/relationships" xmlns:p="http://schemas.openxmlformats.org/presentationml/2006/main">
  <p:tag name="VEVOX.QRDOT" val="(14,12)"/>
</p:tagLst>
</file>

<file path=ppt/tags/tag1689.xml><?xml version="1.0" encoding="utf-8"?>
<p:tagLst xmlns:a="http://schemas.openxmlformats.org/drawingml/2006/main" xmlns:r="http://schemas.openxmlformats.org/officeDocument/2006/relationships" xmlns:p="http://schemas.openxmlformats.org/presentationml/2006/main">
  <p:tag name="VEVOX.QRDOT" val="(21,12)"/>
</p:tagLst>
</file>

<file path=ppt/tags/tag169.xml><?xml version="1.0" encoding="utf-8"?>
<p:tagLst xmlns:a="http://schemas.openxmlformats.org/drawingml/2006/main" xmlns:r="http://schemas.openxmlformats.org/officeDocument/2006/relationships" xmlns:p="http://schemas.openxmlformats.org/presentationml/2006/main">
  <p:tag name="VEVOX.QRDOT" val="(18,10)"/>
</p:tagLst>
</file>

<file path=ppt/tags/tag1690.xml><?xml version="1.0" encoding="utf-8"?>
<p:tagLst xmlns:a="http://schemas.openxmlformats.org/drawingml/2006/main" xmlns:r="http://schemas.openxmlformats.org/officeDocument/2006/relationships" xmlns:p="http://schemas.openxmlformats.org/presentationml/2006/main">
  <p:tag name="VEVOX.QRDOT" val="(28,12)"/>
</p:tagLst>
</file>

<file path=ppt/tags/tag1691.xml><?xml version="1.0" encoding="utf-8"?>
<p:tagLst xmlns:a="http://schemas.openxmlformats.org/drawingml/2006/main" xmlns:r="http://schemas.openxmlformats.org/officeDocument/2006/relationships" xmlns:p="http://schemas.openxmlformats.org/presentationml/2006/main">
  <p:tag name="VEVOX.QRDOT" val="(1,13)"/>
</p:tagLst>
</file>

<file path=ppt/tags/tag1692.xml><?xml version="1.0" encoding="utf-8"?>
<p:tagLst xmlns:a="http://schemas.openxmlformats.org/drawingml/2006/main" xmlns:r="http://schemas.openxmlformats.org/officeDocument/2006/relationships" xmlns:p="http://schemas.openxmlformats.org/presentationml/2006/main">
  <p:tag name="VEVOX.QRDOT" val="(2,13)"/>
</p:tagLst>
</file>

<file path=ppt/tags/tag1693.xml><?xml version="1.0" encoding="utf-8"?>
<p:tagLst xmlns:a="http://schemas.openxmlformats.org/drawingml/2006/main" xmlns:r="http://schemas.openxmlformats.org/officeDocument/2006/relationships" xmlns:p="http://schemas.openxmlformats.org/presentationml/2006/main">
  <p:tag name="VEVOX.QRDOT" val="(3,13)"/>
</p:tagLst>
</file>

<file path=ppt/tags/tag1694.xml><?xml version="1.0" encoding="utf-8"?>
<p:tagLst xmlns:a="http://schemas.openxmlformats.org/drawingml/2006/main" xmlns:r="http://schemas.openxmlformats.org/officeDocument/2006/relationships" xmlns:p="http://schemas.openxmlformats.org/presentationml/2006/main">
  <p:tag name="VEVOX.QRDOT" val="(5,13)"/>
</p:tagLst>
</file>

<file path=ppt/tags/tag1695.xml><?xml version="1.0" encoding="utf-8"?>
<p:tagLst xmlns:a="http://schemas.openxmlformats.org/drawingml/2006/main" xmlns:r="http://schemas.openxmlformats.org/officeDocument/2006/relationships" xmlns:p="http://schemas.openxmlformats.org/presentationml/2006/main">
  <p:tag name="VEVOX.QRDOT" val="(6,13)"/>
</p:tagLst>
</file>

<file path=ppt/tags/tag1696.xml><?xml version="1.0" encoding="utf-8"?>
<p:tagLst xmlns:a="http://schemas.openxmlformats.org/drawingml/2006/main" xmlns:r="http://schemas.openxmlformats.org/officeDocument/2006/relationships" xmlns:p="http://schemas.openxmlformats.org/presentationml/2006/main">
  <p:tag name="VEVOX.QRDOT" val="(9,13)"/>
</p:tagLst>
</file>

<file path=ppt/tags/tag1697.xml><?xml version="1.0" encoding="utf-8"?>
<p:tagLst xmlns:a="http://schemas.openxmlformats.org/drawingml/2006/main" xmlns:r="http://schemas.openxmlformats.org/officeDocument/2006/relationships" xmlns:p="http://schemas.openxmlformats.org/presentationml/2006/main">
  <p:tag name="VEVOX.QRDOT" val="(10,13)"/>
</p:tagLst>
</file>

<file path=ppt/tags/tag1698.xml><?xml version="1.0" encoding="utf-8"?>
<p:tagLst xmlns:a="http://schemas.openxmlformats.org/drawingml/2006/main" xmlns:r="http://schemas.openxmlformats.org/officeDocument/2006/relationships" xmlns:p="http://schemas.openxmlformats.org/presentationml/2006/main">
  <p:tag name="VEVOX.QRDOT" val="(12,13)"/>
</p:tagLst>
</file>

<file path=ppt/tags/tag1699.xml><?xml version="1.0" encoding="utf-8"?>
<p:tagLst xmlns:a="http://schemas.openxmlformats.org/drawingml/2006/main" xmlns:r="http://schemas.openxmlformats.org/officeDocument/2006/relationships" xmlns:p="http://schemas.openxmlformats.org/presentationml/2006/main">
  <p:tag name="VEVOX.QRDOT" val="(13,13)"/>
</p:tagLst>
</file>

<file path=ppt/tags/tag17.xml><?xml version="1.0" encoding="utf-8"?>
<p:tagLst xmlns:a="http://schemas.openxmlformats.org/drawingml/2006/main" xmlns:r="http://schemas.openxmlformats.org/officeDocument/2006/relationships" xmlns:p="http://schemas.openxmlformats.org/presentationml/2006/main">
  <p:tag name="VEVOX.QRDOT" val="(20,0)"/>
</p:tagLst>
</file>

<file path=ppt/tags/tag170.xml><?xml version="1.0" encoding="utf-8"?>
<p:tagLst xmlns:a="http://schemas.openxmlformats.org/drawingml/2006/main" xmlns:r="http://schemas.openxmlformats.org/officeDocument/2006/relationships" xmlns:p="http://schemas.openxmlformats.org/presentationml/2006/main">
  <p:tag name="VEVOX.QRDOT" val="(21,10)"/>
</p:tagLst>
</file>

<file path=ppt/tags/tag1700.xml><?xml version="1.0" encoding="utf-8"?>
<p:tagLst xmlns:a="http://schemas.openxmlformats.org/drawingml/2006/main" xmlns:r="http://schemas.openxmlformats.org/officeDocument/2006/relationships" xmlns:p="http://schemas.openxmlformats.org/presentationml/2006/main">
  <p:tag name="VEVOX.QRDOT" val="(14,13)"/>
</p:tagLst>
</file>

<file path=ppt/tags/tag1701.xml><?xml version="1.0" encoding="utf-8"?>
<p:tagLst xmlns:a="http://schemas.openxmlformats.org/drawingml/2006/main" xmlns:r="http://schemas.openxmlformats.org/officeDocument/2006/relationships" xmlns:p="http://schemas.openxmlformats.org/presentationml/2006/main">
  <p:tag name="VEVOX.QRDOT" val="(15,13)"/>
</p:tagLst>
</file>

<file path=ppt/tags/tag1702.xml><?xml version="1.0" encoding="utf-8"?>
<p:tagLst xmlns:a="http://schemas.openxmlformats.org/drawingml/2006/main" xmlns:r="http://schemas.openxmlformats.org/officeDocument/2006/relationships" xmlns:p="http://schemas.openxmlformats.org/presentationml/2006/main">
  <p:tag name="VEVOX.QRDOT" val="(17,13)"/>
</p:tagLst>
</file>

<file path=ppt/tags/tag1703.xml><?xml version="1.0" encoding="utf-8"?>
<p:tagLst xmlns:a="http://schemas.openxmlformats.org/drawingml/2006/main" xmlns:r="http://schemas.openxmlformats.org/officeDocument/2006/relationships" xmlns:p="http://schemas.openxmlformats.org/presentationml/2006/main">
  <p:tag name="VEVOX.QRDOT" val="(18,13)"/>
</p:tagLst>
</file>

<file path=ppt/tags/tag1704.xml><?xml version="1.0" encoding="utf-8"?>
<p:tagLst xmlns:a="http://schemas.openxmlformats.org/drawingml/2006/main" xmlns:r="http://schemas.openxmlformats.org/officeDocument/2006/relationships" xmlns:p="http://schemas.openxmlformats.org/presentationml/2006/main">
  <p:tag name="VEVOX.QRDOT" val="(19,13)"/>
</p:tagLst>
</file>

<file path=ppt/tags/tag1705.xml><?xml version="1.0" encoding="utf-8"?>
<p:tagLst xmlns:a="http://schemas.openxmlformats.org/drawingml/2006/main" xmlns:r="http://schemas.openxmlformats.org/officeDocument/2006/relationships" xmlns:p="http://schemas.openxmlformats.org/presentationml/2006/main">
  <p:tag name="VEVOX.QRDOT" val="(21,13)"/>
</p:tagLst>
</file>

<file path=ppt/tags/tag1706.xml><?xml version="1.0" encoding="utf-8"?>
<p:tagLst xmlns:a="http://schemas.openxmlformats.org/drawingml/2006/main" xmlns:r="http://schemas.openxmlformats.org/officeDocument/2006/relationships" xmlns:p="http://schemas.openxmlformats.org/presentationml/2006/main">
  <p:tag name="VEVOX.QRDOT" val="(23,13)"/>
</p:tagLst>
</file>

<file path=ppt/tags/tag1707.xml><?xml version="1.0" encoding="utf-8"?>
<p:tagLst xmlns:a="http://schemas.openxmlformats.org/drawingml/2006/main" xmlns:r="http://schemas.openxmlformats.org/officeDocument/2006/relationships" xmlns:p="http://schemas.openxmlformats.org/presentationml/2006/main">
  <p:tag name="VEVOX.QRDOT" val="(24,13)"/>
</p:tagLst>
</file>

<file path=ppt/tags/tag1708.xml><?xml version="1.0" encoding="utf-8"?>
<p:tagLst xmlns:a="http://schemas.openxmlformats.org/drawingml/2006/main" xmlns:r="http://schemas.openxmlformats.org/officeDocument/2006/relationships" xmlns:p="http://schemas.openxmlformats.org/presentationml/2006/main">
  <p:tag name="VEVOX.QRDOT" val="(25,13)"/>
</p:tagLst>
</file>

<file path=ppt/tags/tag1709.xml><?xml version="1.0" encoding="utf-8"?>
<p:tagLst xmlns:a="http://schemas.openxmlformats.org/drawingml/2006/main" xmlns:r="http://schemas.openxmlformats.org/officeDocument/2006/relationships" xmlns:p="http://schemas.openxmlformats.org/presentationml/2006/main">
  <p:tag name="VEVOX.QRDOT" val="(26,13)"/>
</p:tagLst>
</file>

<file path=ppt/tags/tag171.xml><?xml version="1.0" encoding="utf-8"?>
<p:tagLst xmlns:a="http://schemas.openxmlformats.org/drawingml/2006/main" xmlns:r="http://schemas.openxmlformats.org/officeDocument/2006/relationships" xmlns:p="http://schemas.openxmlformats.org/presentationml/2006/main">
  <p:tag name="VEVOX.QRDOT" val="(22,10)"/>
</p:tagLst>
</file>

<file path=ppt/tags/tag1710.xml><?xml version="1.0" encoding="utf-8"?>
<p:tagLst xmlns:a="http://schemas.openxmlformats.org/drawingml/2006/main" xmlns:r="http://schemas.openxmlformats.org/officeDocument/2006/relationships" xmlns:p="http://schemas.openxmlformats.org/presentationml/2006/main">
  <p:tag name="VEVOX.QRDOT" val="(27,13)"/>
</p:tagLst>
</file>

<file path=ppt/tags/tag1711.xml><?xml version="1.0" encoding="utf-8"?>
<p:tagLst xmlns:a="http://schemas.openxmlformats.org/drawingml/2006/main" xmlns:r="http://schemas.openxmlformats.org/officeDocument/2006/relationships" xmlns:p="http://schemas.openxmlformats.org/presentationml/2006/main">
  <p:tag name="VEVOX.QRDOT" val="(28,13)"/>
</p:tagLst>
</file>

<file path=ppt/tags/tag1712.xml><?xml version="1.0" encoding="utf-8"?>
<p:tagLst xmlns:a="http://schemas.openxmlformats.org/drawingml/2006/main" xmlns:r="http://schemas.openxmlformats.org/officeDocument/2006/relationships" xmlns:p="http://schemas.openxmlformats.org/presentationml/2006/main">
  <p:tag name="VEVOX.QRDOT" val="(29,13)"/>
</p:tagLst>
</file>

<file path=ppt/tags/tag1713.xml><?xml version="1.0" encoding="utf-8"?>
<p:tagLst xmlns:a="http://schemas.openxmlformats.org/drawingml/2006/main" xmlns:r="http://schemas.openxmlformats.org/officeDocument/2006/relationships" xmlns:p="http://schemas.openxmlformats.org/presentationml/2006/main">
  <p:tag name="VEVOX.QRDOT" val="(5,14)"/>
</p:tagLst>
</file>

<file path=ppt/tags/tag1714.xml><?xml version="1.0" encoding="utf-8"?>
<p:tagLst xmlns:a="http://schemas.openxmlformats.org/drawingml/2006/main" xmlns:r="http://schemas.openxmlformats.org/officeDocument/2006/relationships" xmlns:p="http://schemas.openxmlformats.org/presentationml/2006/main">
  <p:tag name="VEVOX.QRDOT" val="(7,14)"/>
</p:tagLst>
</file>

<file path=ppt/tags/tag1715.xml><?xml version="1.0" encoding="utf-8"?>
<p:tagLst xmlns:a="http://schemas.openxmlformats.org/drawingml/2006/main" xmlns:r="http://schemas.openxmlformats.org/officeDocument/2006/relationships" xmlns:p="http://schemas.openxmlformats.org/presentationml/2006/main">
  <p:tag name="VEVOX.QRDOT" val="(8,14)"/>
</p:tagLst>
</file>

<file path=ppt/tags/tag1716.xml><?xml version="1.0" encoding="utf-8"?>
<p:tagLst xmlns:a="http://schemas.openxmlformats.org/drawingml/2006/main" xmlns:r="http://schemas.openxmlformats.org/officeDocument/2006/relationships" xmlns:p="http://schemas.openxmlformats.org/presentationml/2006/main">
  <p:tag name="VEVOX.QRDOT" val="(9,14)"/>
</p:tagLst>
</file>

<file path=ppt/tags/tag1717.xml><?xml version="1.0" encoding="utf-8"?>
<p:tagLst xmlns:a="http://schemas.openxmlformats.org/drawingml/2006/main" xmlns:r="http://schemas.openxmlformats.org/officeDocument/2006/relationships" xmlns:p="http://schemas.openxmlformats.org/presentationml/2006/main">
  <p:tag name="VEVOX.QRDOT" val="(10,14)"/>
</p:tagLst>
</file>

<file path=ppt/tags/tag1718.xml><?xml version="1.0" encoding="utf-8"?>
<p:tagLst xmlns:a="http://schemas.openxmlformats.org/drawingml/2006/main" xmlns:r="http://schemas.openxmlformats.org/officeDocument/2006/relationships" xmlns:p="http://schemas.openxmlformats.org/presentationml/2006/main">
  <p:tag name="VEVOX.QRDOT" val="(11,14)"/>
</p:tagLst>
</file>

<file path=ppt/tags/tag1719.xml><?xml version="1.0" encoding="utf-8"?>
<p:tagLst xmlns:a="http://schemas.openxmlformats.org/drawingml/2006/main" xmlns:r="http://schemas.openxmlformats.org/officeDocument/2006/relationships" xmlns:p="http://schemas.openxmlformats.org/presentationml/2006/main">
  <p:tag name="VEVOX.QRDOT" val="(13,14)"/>
</p:tagLst>
</file>

<file path=ppt/tags/tag172.xml><?xml version="1.0" encoding="utf-8"?>
<p:tagLst xmlns:a="http://schemas.openxmlformats.org/drawingml/2006/main" xmlns:r="http://schemas.openxmlformats.org/officeDocument/2006/relationships" xmlns:p="http://schemas.openxmlformats.org/presentationml/2006/main">
  <p:tag name="VEVOX.QRDOT" val="(25,10)"/>
</p:tagLst>
</file>

<file path=ppt/tags/tag1720.xml><?xml version="1.0" encoding="utf-8"?>
<p:tagLst xmlns:a="http://schemas.openxmlformats.org/drawingml/2006/main" xmlns:r="http://schemas.openxmlformats.org/officeDocument/2006/relationships" xmlns:p="http://schemas.openxmlformats.org/presentationml/2006/main">
  <p:tag name="VEVOX.QRDOT" val="(17,14)"/>
</p:tagLst>
</file>

<file path=ppt/tags/tag1721.xml><?xml version="1.0" encoding="utf-8"?>
<p:tagLst xmlns:a="http://schemas.openxmlformats.org/drawingml/2006/main" xmlns:r="http://schemas.openxmlformats.org/officeDocument/2006/relationships" xmlns:p="http://schemas.openxmlformats.org/presentationml/2006/main">
  <p:tag name="VEVOX.QRDOT" val="(21,14)"/>
</p:tagLst>
</file>

<file path=ppt/tags/tag1722.xml><?xml version="1.0" encoding="utf-8"?>
<p:tagLst xmlns:a="http://schemas.openxmlformats.org/drawingml/2006/main" xmlns:r="http://schemas.openxmlformats.org/officeDocument/2006/relationships" xmlns:p="http://schemas.openxmlformats.org/presentationml/2006/main">
  <p:tag name="VEVOX.QRDOT" val="(24,14)"/>
</p:tagLst>
</file>

<file path=ppt/tags/tag1723.xml><?xml version="1.0" encoding="utf-8"?>
<p:tagLst xmlns:a="http://schemas.openxmlformats.org/drawingml/2006/main" xmlns:r="http://schemas.openxmlformats.org/officeDocument/2006/relationships" xmlns:p="http://schemas.openxmlformats.org/presentationml/2006/main">
  <p:tag name="VEVOX.QRDOT" val="(25,14)"/>
</p:tagLst>
</file>

<file path=ppt/tags/tag1724.xml><?xml version="1.0" encoding="utf-8"?>
<p:tagLst xmlns:a="http://schemas.openxmlformats.org/drawingml/2006/main" xmlns:r="http://schemas.openxmlformats.org/officeDocument/2006/relationships" xmlns:p="http://schemas.openxmlformats.org/presentationml/2006/main">
  <p:tag name="VEVOX.QRDOT" val="(26,14)"/>
</p:tagLst>
</file>

<file path=ppt/tags/tag1725.xml><?xml version="1.0" encoding="utf-8"?>
<p:tagLst xmlns:a="http://schemas.openxmlformats.org/drawingml/2006/main" xmlns:r="http://schemas.openxmlformats.org/officeDocument/2006/relationships" xmlns:p="http://schemas.openxmlformats.org/presentationml/2006/main">
  <p:tag name="VEVOX.QRDOT" val="(27,14)"/>
</p:tagLst>
</file>

<file path=ppt/tags/tag1726.xml><?xml version="1.0" encoding="utf-8"?>
<p:tagLst xmlns:a="http://schemas.openxmlformats.org/drawingml/2006/main" xmlns:r="http://schemas.openxmlformats.org/officeDocument/2006/relationships" xmlns:p="http://schemas.openxmlformats.org/presentationml/2006/main">
  <p:tag name="VEVOX.QRDOT" val="(29,14)"/>
</p:tagLst>
</file>

<file path=ppt/tags/tag1727.xml><?xml version="1.0" encoding="utf-8"?>
<p:tagLst xmlns:a="http://schemas.openxmlformats.org/drawingml/2006/main" xmlns:r="http://schemas.openxmlformats.org/officeDocument/2006/relationships" xmlns:p="http://schemas.openxmlformats.org/presentationml/2006/main">
  <p:tag name="VEVOX.QRDOT" val="(1,15)"/>
</p:tagLst>
</file>

<file path=ppt/tags/tag1728.xml><?xml version="1.0" encoding="utf-8"?>
<p:tagLst xmlns:a="http://schemas.openxmlformats.org/drawingml/2006/main" xmlns:r="http://schemas.openxmlformats.org/officeDocument/2006/relationships" xmlns:p="http://schemas.openxmlformats.org/presentationml/2006/main">
  <p:tag name="VEVOX.QRDOT" val="(2,15)"/>
</p:tagLst>
</file>

<file path=ppt/tags/tag1729.xml><?xml version="1.0" encoding="utf-8"?>
<p:tagLst xmlns:a="http://schemas.openxmlformats.org/drawingml/2006/main" xmlns:r="http://schemas.openxmlformats.org/officeDocument/2006/relationships" xmlns:p="http://schemas.openxmlformats.org/presentationml/2006/main">
  <p:tag name="VEVOX.QRDOT" val="(6,15)"/>
</p:tagLst>
</file>

<file path=ppt/tags/tag173.xml><?xml version="1.0" encoding="utf-8"?>
<p:tagLst xmlns:a="http://schemas.openxmlformats.org/drawingml/2006/main" xmlns:r="http://schemas.openxmlformats.org/officeDocument/2006/relationships" xmlns:p="http://schemas.openxmlformats.org/presentationml/2006/main">
  <p:tag name="VEVOX.QRDOT" val="(29,10)"/>
</p:tagLst>
</file>

<file path=ppt/tags/tag1730.xml><?xml version="1.0" encoding="utf-8"?>
<p:tagLst xmlns:a="http://schemas.openxmlformats.org/drawingml/2006/main" xmlns:r="http://schemas.openxmlformats.org/officeDocument/2006/relationships" xmlns:p="http://schemas.openxmlformats.org/presentationml/2006/main">
  <p:tag name="VEVOX.QRDOT" val="(9,15)"/>
</p:tagLst>
</file>

<file path=ppt/tags/tag1731.xml><?xml version="1.0" encoding="utf-8"?>
<p:tagLst xmlns:a="http://schemas.openxmlformats.org/drawingml/2006/main" xmlns:r="http://schemas.openxmlformats.org/officeDocument/2006/relationships" xmlns:p="http://schemas.openxmlformats.org/presentationml/2006/main">
  <p:tag name="VEVOX.QRDOT" val="(12,15)"/>
</p:tagLst>
</file>

<file path=ppt/tags/tag1732.xml><?xml version="1.0" encoding="utf-8"?>
<p:tagLst xmlns:a="http://schemas.openxmlformats.org/drawingml/2006/main" xmlns:r="http://schemas.openxmlformats.org/officeDocument/2006/relationships" xmlns:p="http://schemas.openxmlformats.org/presentationml/2006/main">
  <p:tag name="VEVOX.QRDOT" val="(15,15)"/>
</p:tagLst>
</file>

<file path=ppt/tags/tag1733.xml><?xml version="1.0" encoding="utf-8"?>
<p:tagLst xmlns:a="http://schemas.openxmlformats.org/drawingml/2006/main" xmlns:r="http://schemas.openxmlformats.org/officeDocument/2006/relationships" xmlns:p="http://schemas.openxmlformats.org/presentationml/2006/main">
  <p:tag name="VEVOX.QRDOT" val="(18,15)"/>
</p:tagLst>
</file>

<file path=ppt/tags/tag1734.xml><?xml version="1.0" encoding="utf-8"?>
<p:tagLst xmlns:a="http://schemas.openxmlformats.org/drawingml/2006/main" xmlns:r="http://schemas.openxmlformats.org/officeDocument/2006/relationships" xmlns:p="http://schemas.openxmlformats.org/presentationml/2006/main">
  <p:tag name="VEVOX.QRDOT" val="(20,15)"/>
</p:tagLst>
</file>

<file path=ppt/tags/tag1735.xml><?xml version="1.0" encoding="utf-8"?>
<p:tagLst xmlns:a="http://schemas.openxmlformats.org/drawingml/2006/main" xmlns:r="http://schemas.openxmlformats.org/officeDocument/2006/relationships" xmlns:p="http://schemas.openxmlformats.org/presentationml/2006/main">
  <p:tag name="VEVOX.QRDOT" val="(22,15)"/>
</p:tagLst>
</file>

<file path=ppt/tags/tag1736.xml><?xml version="1.0" encoding="utf-8"?>
<p:tagLst xmlns:a="http://schemas.openxmlformats.org/drawingml/2006/main" xmlns:r="http://schemas.openxmlformats.org/officeDocument/2006/relationships" xmlns:p="http://schemas.openxmlformats.org/presentationml/2006/main">
  <p:tag name="VEVOX.QRDOT" val="(28,15)"/>
</p:tagLst>
</file>

<file path=ppt/tags/tag1737.xml><?xml version="1.0" encoding="utf-8"?>
<p:tagLst xmlns:a="http://schemas.openxmlformats.org/drawingml/2006/main" xmlns:r="http://schemas.openxmlformats.org/officeDocument/2006/relationships" xmlns:p="http://schemas.openxmlformats.org/presentationml/2006/main">
  <p:tag name="VEVOX.QRDOT" val="(29,15)"/>
</p:tagLst>
</file>

<file path=ppt/tags/tag1738.xml><?xml version="1.0" encoding="utf-8"?>
<p:tagLst xmlns:a="http://schemas.openxmlformats.org/drawingml/2006/main" xmlns:r="http://schemas.openxmlformats.org/officeDocument/2006/relationships" xmlns:p="http://schemas.openxmlformats.org/presentationml/2006/main">
  <p:tag name="VEVOX.QRDOT" val="(1,16)"/>
</p:tagLst>
</file>

<file path=ppt/tags/tag1739.xml><?xml version="1.0" encoding="utf-8"?>
<p:tagLst xmlns:a="http://schemas.openxmlformats.org/drawingml/2006/main" xmlns:r="http://schemas.openxmlformats.org/officeDocument/2006/relationships" xmlns:p="http://schemas.openxmlformats.org/presentationml/2006/main">
  <p:tag name="VEVOX.QRDOT" val="(4,16)"/>
</p:tagLst>
</file>

<file path=ppt/tags/tag174.xml><?xml version="1.0" encoding="utf-8"?>
<p:tagLst xmlns:a="http://schemas.openxmlformats.org/drawingml/2006/main" xmlns:r="http://schemas.openxmlformats.org/officeDocument/2006/relationships" xmlns:p="http://schemas.openxmlformats.org/presentationml/2006/main">
  <p:tag name="VEVOX.QRDOT" val="(2,11)"/>
</p:tagLst>
</file>

<file path=ppt/tags/tag1740.xml><?xml version="1.0" encoding="utf-8"?>
<p:tagLst xmlns:a="http://schemas.openxmlformats.org/drawingml/2006/main" xmlns:r="http://schemas.openxmlformats.org/officeDocument/2006/relationships" xmlns:p="http://schemas.openxmlformats.org/presentationml/2006/main">
  <p:tag name="VEVOX.QRDOT" val="(6,16)"/>
</p:tagLst>
</file>

<file path=ppt/tags/tag1741.xml><?xml version="1.0" encoding="utf-8"?>
<p:tagLst xmlns:a="http://schemas.openxmlformats.org/drawingml/2006/main" xmlns:r="http://schemas.openxmlformats.org/officeDocument/2006/relationships" xmlns:p="http://schemas.openxmlformats.org/presentationml/2006/main">
  <p:tag name="VEVOX.QRDOT" val="(7,16)"/>
</p:tagLst>
</file>

<file path=ppt/tags/tag1742.xml><?xml version="1.0" encoding="utf-8"?>
<p:tagLst xmlns:a="http://schemas.openxmlformats.org/drawingml/2006/main" xmlns:r="http://schemas.openxmlformats.org/officeDocument/2006/relationships" xmlns:p="http://schemas.openxmlformats.org/presentationml/2006/main">
  <p:tag name="VEVOX.QRDOT" val="(8,16)"/>
</p:tagLst>
</file>

<file path=ppt/tags/tag1743.xml><?xml version="1.0" encoding="utf-8"?>
<p:tagLst xmlns:a="http://schemas.openxmlformats.org/drawingml/2006/main" xmlns:r="http://schemas.openxmlformats.org/officeDocument/2006/relationships" xmlns:p="http://schemas.openxmlformats.org/presentationml/2006/main">
  <p:tag name="VEVOX.QRDOT" val="(9,16)"/>
</p:tagLst>
</file>

<file path=ppt/tags/tag1744.xml><?xml version="1.0" encoding="utf-8"?>
<p:tagLst xmlns:a="http://schemas.openxmlformats.org/drawingml/2006/main" xmlns:r="http://schemas.openxmlformats.org/officeDocument/2006/relationships" xmlns:p="http://schemas.openxmlformats.org/presentationml/2006/main">
  <p:tag name="VEVOX.QRDOT" val="(10,16)"/>
</p:tagLst>
</file>

<file path=ppt/tags/tag1745.xml><?xml version="1.0" encoding="utf-8"?>
<p:tagLst xmlns:a="http://schemas.openxmlformats.org/drawingml/2006/main" xmlns:r="http://schemas.openxmlformats.org/officeDocument/2006/relationships" xmlns:p="http://schemas.openxmlformats.org/presentationml/2006/main">
  <p:tag name="VEVOX.QRDOT" val="(12,16)"/>
</p:tagLst>
</file>

<file path=ppt/tags/tag1746.xml><?xml version="1.0" encoding="utf-8"?>
<p:tagLst xmlns:a="http://schemas.openxmlformats.org/drawingml/2006/main" xmlns:r="http://schemas.openxmlformats.org/officeDocument/2006/relationships" xmlns:p="http://schemas.openxmlformats.org/presentationml/2006/main">
  <p:tag name="VEVOX.QRDOT" val="(14,16)"/>
</p:tagLst>
</file>

<file path=ppt/tags/tag1747.xml><?xml version="1.0" encoding="utf-8"?>
<p:tagLst xmlns:a="http://schemas.openxmlformats.org/drawingml/2006/main" xmlns:r="http://schemas.openxmlformats.org/officeDocument/2006/relationships" xmlns:p="http://schemas.openxmlformats.org/presentationml/2006/main">
  <p:tag name="VEVOX.QRDOT" val="(15,16)"/>
</p:tagLst>
</file>

<file path=ppt/tags/tag1748.xml><?xml version="1.0" encoding="utf-8"?>
<p:tagLst xmlns:a="http://schemas.openxmlformats.org/drawingml/2006/main" xmlns:r="http://schemas.openxmlformats.org/officeDocument/2006/relationships" xmlns:p="http://schemas.openxmlformats.org/presentationml/2006/main">
  <p:tag name="VEVOX.QRDOT" val="(16,16)"/>
</p:tagLst>
</file>

<file path=ppt/tags/tag1749.xml><?xml version="1.0" encoding="utf-8"?>
<p:tagLst xmlns:a="http://schemas.openxmlformats.org/drawingml/2006/main" xmlns:r="http://schemas.openxmlformats.org/officeDocument/2006/relationships" xmlns:p="http://schemas.openxmlformats.org/presentationml/2006/main">
  <p:tag name="VEVOX.QRDOT" val="(17,16)"/>
</p:tagLst>
</file>

<file path=ppt/tags/tag175.xml><?xml version="1.0" encoding="utf-8"?>
<p:tagLst xmlns:a="http://schemas.openxmlformats.org/drawingml/2006/main" xmlns:r="http://schemas.openxmlformats.org/officeDocument/2006/relationships" xmlns:p="http://schemas.openxmlformats.org/presentationml/2006/main">
  <p:tag name="VEVOX.QRDOT" val="(4,11)"/>
</p:tagLst>
</file>

<file path=ppt/tags/tag1750.xml><?xml version="1.0" encoding="utf-8"?>
<p:tagLst xmlns:a="http://schemas.openxmlformats.org/drawingml/2006/main" xmlns:r="http://schemas.openxmlformats.org/officeDocument/2006/relationships" xmlns:p="http://schemas.openxmlformats.org/presentationml/2006/main">
  <p:tag name="VEVOX.QRDOT" val="(19,16)"/>
</p:tagLst>
</file>

<file path=ppt/tags/tag1751.xml><?xml version="1.0" encoding="utf-8"?>
<p:tagLst xmlns:a="http://schemas.openxmlformats.org/drawingml/2006/main" xmlns:r="http://schemas.openxmlformats.org/officeDocument/2006/relationships" xmlns:p="http://schemas.openxmlformats.org/presentationml/2006/main">
  <p:tag name="VEVOX.QRDOT" val="(20,16)"/>
</p:tagLst>
</file>

<file path=ppt/tags/tag1752.xml><?xml version="1.0" encoding="utf-8"?>
<p:tagLst xmlns:a="http://schemas.openxmlformats.org/drawingml/2006/main" xmlns:r="http://schemas.openxmlformats.org/officeDocument/2006/relationships" xmlns:p="http://schemas.openxmlformats.org/presentationml/2006/main">
  <p:tag name="VEVOX.QRDOT" val="(21,16)"/>
</p:tagLst>
</file>

<file path=ppt/tags/tag1753.xml><?xml version="1.0" encoding="utf-8"?>
<p:tagLst xmlns:a="http://schemas.openxmlformats.org/drawingml/2006/main" xmlns:r="http://schemas.openxmlformats.org/officeDocument/2006/relationships" xmlns:p="http://schemas.openxmlformats.org/presentationml/2006/main">
  <p:tag name="VEVOX.QRDOT" val="(22,16)"/>
</p:tagLst>
</file>

<file path=ppt/tags/tag1754.xml><?xml version="1.0" encoding="utf-8"?>
<p:tagLst xmlns:a="http://schemas.openxmlformats.org/drawingml/2006/main" xmlns:r="http://schemas.openxmlformats.org/officeDocument/2006/relationships" xmlns:p="http://schemas.openxmlformats.org/presentationml/2006/main">
  <p:tag name="VEVOX.QRDOT" val="(24,16)"/>
</p:tagLst>
</file>

<file path=ppt/tags/tag1755.xml><?xml version="1.0" encoding="utf-8"?>
<p:tagLst xmlns:a="http://schemas.openxmlformats.org/drawingml/2006/main" xmlns:r="http://schemas.openxmlformats.org/officeDocument/2006/relationships" xmlns:p="http://schemas.openxmlformats.org/presentationml/2006/main">
  <p:tag name="VEVOX.QRDOT" val="(28,16)"/>
</p:tagLst>
</file>

<file path=ppt/tags/tag1756.xml><?xml version="1.0" encoding="utf-8"?>
<p:tagLst xmlns:a="http://schemas.openxmlformats.org/drawingml/2006/main" xmlns:r="http://schemas.openxmlformats.org/officeDocument/2006/relationships" xmlns:p="http://schemas.openxmlformats.org/presentationml/2006/main">
  <p:tag name="VEVOX.QRDOT" val="(1,17)"/>
</p:tagLst>
</file>

<file path=ppt/tags/tag1757.xml><?xml version="1.0" encoding="utf-8"?>
<p:tagLst xmlns:a="http://schemas.openxmlformats.org/drawingml/2006/main" xmlns:r="http://schemas.openxmlformats.org/officeDocument/2006/relationships" xmlns:p="http://schemas.openxmlformats.org/presentationml/2006/main">
  <p:tag name="VEVOX.QRDOT" val="(3,17)"/>
</p:tagLst>
</file>

<file path=ppt/tags/tag1758.xml><?xml version="1.0" encoding="utf-8"?>
<p:tagLst xmlns:a="http://schemas.openxmlformats.org/drawingml/2006/main" xmlns:r="http://schemas.openxmlformats.org/officeDocument/2006/relationships" xmlns:p="http://schemas.openxmlformats.org/presentationml/2006/main">
  <p:tag name="VEVOX.QRDOT" val="(4,17)"/>
</p:tagLst>
</file>

<file path=ppt/tags/tag1759.xml><?xml version="1.0" encoding="utf-8"?>
<p:tagLst xmlns:a="http://schemas.openxmlformats.org/drawingml/2006/main" xmlns:r="http://schemas.openxmlformats.org/officeDocument/2006/relationships" xmlns:p="http://schemas.openxmlformats.org/presentationml/2006/main">
  <p:tag name="VEVOX.QRDOT" val="(5,17)"/>
</p:tagLst>
</file>

<file path=ppt/tags/tag176.xml><?xml version="1.0" encoding="utf-8"?>
<p:tagLst xmlns:a="http://schemas.openxmlformats.org/drawingml/2006/main" xmlns:r="http://schemas.openxmlformats.org/officeDocument/2006/relationships" xmlns:p="http://schemas.openxmlformats.org/presentationml/2006/main">
  <p:tag name="VEVOX.QRDOT" val="(5,11)"/>
</p:tagLst>
</file>

<file path=ppt/tags/tag1760.xml><?xml version="1.0" encoding="utf-8"?>
<p:tagLst xmlns:a="http://schemas.openxmlformats.org/drawingml/2006/main" xmlns:r="http://schemas.openxmlformats.org/officeDocument/2006/relationships" xmlns:p="http://schemas.openxmlformats.org/presentationml/2006/main">
  <p:tag name="VEVOX.QRDOT" val="(8,17)"/>
</p:tagLst>
</file>

<file path=ppt/tags/tag1761.xml><?xml version="1.0" encoding="utf-8"?>
<p:tagLst xmlns:a="http://schemas.openxmlformats.org/drawingml/2006/main" xmlns:r="http://schemas.openxmlformats.org/officeDocument/2006/relationships" xmlns:p="http://schemas.openxmlformats.org/presentationml/2006/main">
  <p:tag name="VEVOX.QRDOT" val="(9,17)"/>
</p:tagLst>
</file>

<file path=ppt/tags/tag1762.xml><?xml version="1.0" encoding="utf-8"?>
<p:tagLst xmlns:a="http://schemas.openxmlformats.org/drawingml/2006/main" xmlns:r="http://schemas.openxmlformats.org/officeDocument/2006/relationships" xmlns:p="http://schemas.openxmlformats.org/presentationml/2006/main">
  <p:tag name="VEVOX.QRDOT" val="(10,17)"/>
</p:tagLst>
</file>

<file path=ppt/tags/tag1763.xml><?xml version="1.0" encoding="utf-8"?>
<p:tagLst xmlns:a="http://schemas.openxmlformats.org/drawingml/2006/main" xmlns:r="http://schemas.openxmlformats.org/officeDocument/2006/relationships" xmlns:p="http://schemas.openxmlformats.org/presentationml/2006/main">
  <p:tag name="VEVOX.QRDOT" val="(18,17)"/>
</p:tagLst>
</file>

<file path=ppt/tags/tag1764.xml><?xml version="1.0" encoding="utf-8"?>
<p:tagLst xmlns:a="http://schemas.openxmlformats.org/drawingml/2006/main" xmlns:r="http://schemas.openxmlformats.org/officeDocument/2006/relationships" xmlns:p="http://schemas.openxmlformats.org/presentationml/2006/main">
  <p:tag name="VEVOX.QRDOT" val="(21,17)"/>
</p:tagLst>
</file>

<file path=ppt/tags/tag1765.xml><?xml version="1.0" encoding="utf-8"?>
<p:tagLst xmlns:a="http://schemas.openxmlformats.org/drawingml/2006/main" xmlns:r="http://schemas.openxmlformats.org/officeDocument/2006/relationships" xmlns:p="http://schemas.openxmlformats.org/presentationml/2006/main">
  <p:tag name="VEVOX.QRDOT" val="(23,17)"/>
</p:tagLst>
</file>

<file path=ppt/tags/tag1766.xml><?xml version="1.0" encoding="utf-8"?>
<p:tagLst xmlns:a="http://schemas.openxmlformats.org/drawingml/2006/main" xmlns:r="http://schemas.openxmlformats.org/officeDocument/2006/relationships" xmlns:p="http://schemas.openxmlformats.org/presentationml/2006/main">
  <p:tag name="VEVOX.QRDOT" val="(24,17)"/>
</p:tagLst>
</file>

<file path=ppt/tags/tag1767.xml><?xml version="1.0" encoding="utf-8"?>
<p:tagLst xmlns:a="http://schemas.openxmlformats.org/drawingml/2006/main" xmlns:r="http://schemas.openxmlformats.org/officeDocument/2006/relationships" xmlns:p="http://schemas.openxmlformats.org/presentationml/2006/main">
  <p:tag name="VEVOX.QRDOT" val="(25,17)"/>
</p:tagLst>
</file>

<file path=ppt/tags/tag1768.xml><?xml version="1.0" encoding="utf-8"?>
<p:tagLst xmlns:a="http://schemas.openxmlformats.org/drawingml/2006/main" xmlns:r="http://schemas.openxmlformats.org/officeDocument/2006/relationships" xmlns:p="http://schemas.openxmlformats.org/presentationml/2006/main">
  <p:tag name="VEVOX.QRDOT" val="(26,17)"/>
</p:tagLst>
</file>

<file path=ppt/tags/tag1769.xml><?xml version="1.0" encoding="utf-8"?>
<p:tagLst xmlns:a="http://schemas.openxmlformats.org/drawingml/2006/main" xmlns:r="http://schemas.openxmlformats.org/officeDocument/2006/relationships" xmlns:p="http://schemas.openxmlformats.org/presentationml/2006/main">
  <p:tag name="VEVOX.QRDOT" val="(28,17)"/>
</p:tagLst>
</file>

<file path=ppt/tags/tag177.xml><?xml version="1.0" encoding="utf-8"?>
<p:tagLst xmlns:a="http://schemas.openxmlformats.org/drawingml/2006/main" xmlns:r="http://schemas.openxmlformats.org/officeDocument/2006/relationships" xmlns:p="http://schemas.openxmlformats.org/presentationml/2006/main">
  <p:tag name="VEVOX.QRDOT" val="(6,11)"/>
</p:tagLst>
</file>

<file path=ppt/tags/tag1770.xml><?xml version="1.0" encoding="utf-8"?>
<p:tagLst xmlns:a="http://schemas.openxmlformats.org/drawingml/2006/main" xmlns:r="http://schemas.openxmlformats.org/officeDocument/2006/relationships" xmlns:p="http://schemas.openxmlformats.org/presentationml/2006/main">
  <p:tag name="VEVOX.QRDOT" val="(29,17)"/>
</p:tagLst>
</file>

<file path=ppt/tags/tag1771.xml><?xml version="1.0" encoding="utf-8"?>
<p:tagLst xmlns:a="http://schemas.openxmlformats.org/drawingml/2006/main" xmlns:r="http://schemas.openxmlformats.org/officeDocument/2006/relationships" xmlns:p="http://schemas.openxmlformats.org/presentationml/2006/main">
  <p:tag name="VEVOX.QRDOT" val="(3,18)"/>
</p:tagLst>
</file>

<file path=ppt/tags/tag1772.xml><?xml version="1.0" encoding="utf-8"?>
<p:tagLst xmlns:a="http://schemas.openxmlformats.org/drawingml/2006/main" xmlns:r="http://schemas.openxmlformats.org/officeDocument/2006/relationships" xmlns:p="http://schemas.openxmlformats.org/presentationml/2006/main">
  <p:tag name="VEVOX.QRDOT" val="(7,18)"/>
</p:tagLst>
</file>

<file path=ppt/tags/tag1773.xml><?xml version="1.0" encoding="utf-8"?>
<p:tagLst xmlns:a="http://schemas.openxmlformats.org/drawingml/2006/main" xmlns:r="http://schemas.openxmlformats.org/officeDocument/2006/relationships" xmlns:p="http://schemas.openxmlformats.org/presentationml/2006/main">
  <p:tag name="VEVOX.QRDOT" val="(8,18)"/>
</p:tagLst>
</file>

<file path=ppt/tags/tag1774.xml><?xml version="1.0" encoding="utf-8"?>
<p:tagLst xmlns:a="http://schemas.openxmlformats.org/drawingml/2006/main" xmlns:r="http://schemas.openxmlformats.org/officeDocument/2006/relationships" xmlns:p="http://schemas.openxmlformats.org/presentationml/2006/main">
  <p:tag name="VEVOX.QRDOT" val="(12,18)"/>
</p:tagLst>
</file>

<file path=ppt/tags/tag1775.xml><?xml version="1.0" encoding="utf-8"?>
<p:tagLst xmlns:a="http://schemas.openxmlformats.org/drawingml/2006/main" xmlns:r="http://schemas.openxmlformats.org/officeDocument/2006/relationships" xmlns:p="http://schemas.openxmlformats.org/presentationml/2006/main">
  <p:tag name="VEVOX.QRDOT" val="(13,18)"/>
</p:tagLst>
</file>

<file path=ppt/tags/tag1776.xml><?xml version="1.0" encoding="utf-8"?>
<p:tagLst xmlns:a="http://schemas.openxmlformats.org/drawingml/2006/main" xmlns:r="http://schemas.openxmlformats.org/officeDocument/2006/relationships" xmlns:p="http://schemas.openxmlformats.org/presentationml/2006/main">
  <p:tag name="VEVOX.QRDOT" val="(14,18)"/>
</p:tagLst>
</file>

<file path=ppt/tags/tag1777.xml><?xml version="1.0" encoding="utf-8"?>
<p:tagLst xmlns:a="http://schemas.openxmlformats.org/drawingml/2006/main" xmlns:r="http://schemas.openxmlformats.org/officeDocument/2006/relationships" xmlns:p="http://schemas.openxmlformats.org/presentationml/2006/main">
  <p:tag name="VEVOX.QRDOT" val="(15,18)"/>
</p:tagLst>
</file>

<file path=ppt/tags/tag1778.xml><?xml version="1.0" encoding="utf-8"?>
<p:tagLst xmlns:a="http://schemas.openxmlformats.org/drawingml/2006/main" xmlns:r="http://schemas.openxmlformats.org/officeDocument/2006/relationships" xmlns:p="http://schemas.openxmlformats.org/presentationml/2006/main">
  <p:tag name="VEVOX.QRDOT" val="(16,18)"/>
</p:tagLst>
</file>

<file path=ppt/tags/tag1779.xml><?xml version="1.0" encoding="utf-8"?>
<p:tagLst xmlns:a="http://schemas.openxmlformats.org/drawingml/2006/main" xmlns:r="http://schemas.openxmlformats.org/officeDocument/2006/relationships" xmlns:p="http://schemas.openxmlformats.org/presentationml/2006/main">
  <p:tag name="VEVOX.QRDOT" val="(18,18)"/>
</p:tagLst>
</file>

<file path=ppt/tags/tag178.xml><?xml version="1.0" encoding="utf-8"?>
<p:tagLst xmlns:a="http://schemas.openxmlformats.org/drawingml/2006/main" xmlns:r="http://schemas.openxmlformats.org/officeDocument/2006/relationships" xmlns:p="http://schemas.openxmlformats.org/presentationml/2006/main">
  <p:tag name="VEVOX.QRDOT" val="(9,11)"/>
</p:tagLst>
</file>

<file path=ppt/tags/tag1780.xml><?xml version="1.0" encoding="utf-8"?>
<p:tagLst xmlns:a="http://schemas.openxmlformats.org/drawingml/2006/main" xmlns:r="http://schemas.openxmlformats.org/officeDocument/2006/relationships" xmlns:p="http://schemas.openxmlformats.org/presentationml/2006/main">
  <p:tag name="VEVOX.QRDOT" val="(21,18)"/>
</p:tagLst>
</file>

<file path=ppt/tags/tag1781.xml><?xml version="1.0" encoding="utf-8"?>
<p:tagLst xmlns:a="http://schemas.openxmlformats.org/drawingml/2006/main" xmlns:r="http://schemas.openxmlformats.org/officeDocument/2006/relationships" xmlns:p="http://schemas.openxmlformats.org/presentationml/2006/main">
  <p:tag name="VEVOX.QRDOT" val="(22,18)"/>
</p:tagLst>
</file>

<file path=ppt/tags/tag1782.xml><?xml version="1.0" encoding="utf-8"?>
<p:tagLst xmlns:a="http://schemas.openxmlformats.org/drawingml/2006/main" xmlns:r="http://schemas.openxmlformats.org/officeDocument/2006/relationships" xmlns:p="http://schemas.openxmlformats.org/presentationml/2006/main">
  <p:tag name="VEVOX.QRDOT" val="(23,18)"/>
</p:tagLst>
</file>

<file path=ppt/tags/tag1783.xml><?xml version="1.0" encoding="utf-8"?>
<p:tagLst xmlns:a="http://schemas.openxmlformats.org/drawingml/2006/main" xmlns:r="http://schemas.openxmlformats.org/officeDocument/2006/relationships" xmlns:p="http://schemas.openxmlformats.org/presentationml/2006/main">
  <p:tag name="VEVOX.QRDOT" val="(27,18)"/>
</p:tagLst>
</file>

<file path=ppt/tags/tag1784.xml><?xml version="1.0" encoding="utf-8"?>
<p:tagLst xmlns:a="http://schemas.openxmlformats.org/drawingml/2006/main" xmlns:r="http://schemas.openxmlformats.org/officeDocument/2006/relationships" xmlns:p="http://schemas.openxmlformats.org/presentationml/2006/main">
  <p:tag name="VEVOX.QRDOT" val="(29,18)"/>
</p:tagLst>
</file>

<file path=ppt/tags/tag1785.xml><?xml version="1.0" encoding="utf-8"?>
<p:tagLst xmlns:a="http://schemas.openxmlformats.org/drawingml/2006/main" xmlns:r="http://schemas.openxmlformats.org/officeDocument/2006/relationships" xmlns:p="http://schemas.openxmlformats.org/presentationml/2006/main">
  <p:tag name="VEVOX.QRDOT" val="(3,19)"/>
</p:tagLst>
</file>

<file path=ppt/tags/tag1786.xml><?xml version="1.0" encoding="utf-8"?>
<p:tagLst xmlns:a="http://schemas.openxmlformats.org/drawingml/2006/main" xmlns:r="http://schemas.openxmlformats.org/officeDocument/2006/relationships" xmlns:p="http://schemas.openxmlformats.org/presentationml/2006/main">
  <p:tag name="VEVOX.QRDOT" val="(4,19)"/>
</p:tagLst>
</file>

<file path=ppt/tags/tag1787.xml><?xml version="1.0" encoding="utf-8"?>
<p:tagLst xmlns:a="http://schemas.openxmlformats.org/drawingml/2006/main" xmlns:r="http://schemas.openxmlformats.org/officeDocument/2006/relationships" xmlns:p="http://schemas.openxmlformats.org/presentationml/2006/main">
  <p:tag name="VEVOX.QRDOT" val="(5,19)"/>
</p:tagLst>
</file>

<file path=ppt/tags/tag1788.xml><?xml version="1.0" encoding="utf-8"?>
<p:tagLst xmlns:a="http://schemas.openxmlformats.org/drawingml/2006/main" xmlns:r="http://schemas.openxmlformats.org/officeDocument/2006/relationships" xmlns:p="http://schemas.openxmlformats.org/presentationml/2006/main">
  <p:tag name="VEVOX.QRDOT" val="(9,19)"/>
</p:tagLst>
</file>

<file path=ppt/tags/tag1789.xml><?xml version="1.0" encoding="utf-8"?>
<p:tagLst xmlns:a="http://schemas.openxmlformats.org/drawingml/2006/main" xmlns:r="http://schemas.openxmlformats.org/officeDocument/2006/relationships" xmlns:p="http://schemas.openxmlformats.org/presentationml/2006/main">
  <p:tag name="VEVOX.QRDOT" val="(10,19)"/>
</p:tagLst>
</file>

<file path=ppt/tags/tag179.xml><?xml version="1.0" encoding="utf-8"?>
<p:tagLst xmlns:a="http://schemas.openxmlformats.org/drawingml/2006/main" xmlns:r="http://schemas.openxmlformats.org/officeDocument/2006/relationships" xmlns:p="http://schemas.openxmlformats.org/presentationml/2006/main">
  <p:tag name="VEVOX.QRDOT" val="(11,11)"/>
</p:tagLst>
</file>

<file path=ppt/tags/tag1790.xml><?xml version="1.0" encoding="utf-8"?>
<p:tagLst xmlns:a="http://schemas.openxmlformats.org/drawingml/2006/main" xmlns:r="http://schemas.openxmlformats.org/officeDocument/2006/relationships" xmlns:p="http://schemas.openxmlformats.org/presentationml/2006/main">
  <p:tag name="VEVOX.QRDOT" val="(11,19)"/>
</p:tagLst>
</file>

<file path=ppt/tags/tag1791.xml><?xml version="1.0" encoding="utf-8"?>
<p:tagLst xmlns:a="http://schemas.openxmlformats.org/drawingml/2006/main" xmlns:r="http://schemas.openxmlformats.org/officeDocument/2006/relationships" xmlns:p="http://schemas.openxmlformats.org/presentationml/2006/main">
  <p:tag name="VEVOX.QRDOT" val="(12,19)"/>
</p:tagLst>
</file>

<file path=ppt/tags/tag1792.xml><?xml version="1.0" encoding="utf-8"?>
<p:tagLst xmlns:a="http://schemas.openxmlformats.org/drawingml/2006/main" xmlns:r="http://schemas.openxmlformats.org/officeDocument/2006/relationships" xmlns:p="http://schemas.openxmlformats.org/presentationml/2006/main">
  <p:tag name="VEVOX.QRDOT" val="(14,19)"/>
</p:tagLst>
</file>

<file path=ppt/tags/tag1793.xml><?xml version="1.0" encoding="utf-8"?>
<p:tagLst xmlns:a="http://schemas.openxmlformats.org/drawingml/2006/main" xmlns:r="http://schemas.openxmlformats.org/officeDocument/2006/relationships" xmlns:p="http://schemas.openxmlformats.org/presentationml/2006/main">
  <p:tag name="VEVOX.QRDOT" val="(16,19)"/>
</p:tagLst>
</file>

<file path=ppt/tags/tag1794.xml><?xml version="1.0" encoding="utf-8"?>
<p:tagLst xmlns:a="http://schemas.openxmlformats.org/drawingml/2006/main" xmlns:r="http://schemas.openxmlformats.org/officeDocument/2006/relationships" xmlns:p="http://schemas.openxmlformats.org/presentationml/2006/main">
  <p:tag name="VEVOX.QRDOT" val="(17,19)"/>
</p:tagLst>
</file>

<file path=ppt/tags/tag1795.xml><?xml version="1.0" encoding="utf-8"?>
<p:tagLst xmlns:a="http://schemas.openxmlformats.org/drawingml/2006/main" xmlns:r="http://schemas.openxmlformats.org/officeDocument/2006/relationships" xmlns:p="http://schemas.openxmlformats.org/presentationml/2006/main">
  <p:tag name="VEVOX.QRDOT" val="(18,19)"/>
</p:tagLst>
</file>

<file path=ppt/tags/tag1796.xml><?xml version="1.0" encoding="utf-8"?>
<p:tagLst xmlns:a="http://schemas.openxmlformats.org/drawingml/2006/main" xmlns:r="http://schemas.openxmlformats.org/officeDocument/2006/relationships" xmlns:p="http://schemas.openxmlformats.org/presentationml/2006/main">
  <p:tag name="VEVOX.QRDOT" val="(20,19)"/>
</p:tagLst>
</file>

<file path=ppt/tags/tag1797.xml><?xml version="1.0" encoding="utf-8"?>
<p:tagLst xmlns:a="http://schemas.openxmlformats.org/drawingml/2006/main" xmlns:r="http://schemas.openxmlformats.org/officeDocument/2006/relationships" xmlns:p="http://schemas.openxmlformats.org/presentationml/2006/main">
  <p:tag name="VEVOX.QRDOT" val="(21,19)"/>
</p:tagLst>
</file>

<file path=ppt/tags/tag1798.xml><?xml version="1.0" encoding="utf-8"?>
<p:tagLst xmlns:a="http://schemas.openxmlformats.org/drawingml/2006/main" xmlns:r="http://schemas.openxmlformats.org/officeDocument/2006/relationships" xmlns:p="http://schemas.openxmlformats.org/presentationml/2006/main">
  <p:tag name="VEVOX.QRDOT" val="(23,19)"/>
</p:tagLst>
</file>

<file path=ppt/tags/tag1799.xml><?xml version="1.0" encoding="utf-8"?>
<p:tagLst xmlns:a="http://schemas.openxmlformats.org/drawingml/2006/main" xmlns:r="http://schemas.openxmlformats.org/officeDocument/2006/relationships" xmlns:p="http://schemas.openxmlformats.org/presentationml/2006/main">
  <p:tag name="VEVOX.QRDOT" val="(28,19)"/>
</p:tagLst>
</file>

<file path=ppt/tags/tag18.xml><?xml version="1.0" encoding="utf-8"?>
<p:tagLst xmlns:a="http://schemas.openxmlformats.org/drawingml/2006/main" xmlns:r="http://schemas.openxmlformats.org/officeDocument/2006/relationships" xmlns:p="http://schemas.openxmlformats.org/presentationml/2006/main">
  <p:tag name="VEVOX.QRDOT" val="(21,0)"/>
</p:tagLst>
</file>

<file path=ppt/tags/tag180.xml><?xml version="1.0" encoding="utf-8"?>
<p:tagLst xmlns:a="http://schemas.openxmlformats.org/drawingml/2006/main" xmlns:r="http://schemas.openxmlformats.org/officeDocument/2006/relationships" xmlns:p="http://schemas.openxmlformats.org/presentationml/2006/main">
  <p:tag name="VEVOX.QRDOT" val="(12,11)"/>
</p:tagLst>
</file>

<file path=ppt/tags/tag1800.xml><?xml version="1.0" encoding="utf-8"?>
<p:tagLst xmlns:a="http://schemas.openxmlformats.org/drawingml/2006/main" xmlns:r="http://schemas.openxmlformats.org/officeDocument/2006/relationships" xmlns:p="http://schemas.openxmlformats.org/presentationml/2006/main">
  <p:tag name="VEVOX.QRDOT" val="(29,19)"/>
</p:tagLst>
</file>

<file path=ppt/tags/tag1801.xml><?xml version="1.0" encoding="utf-8"?>
<p:tagLst xmlns:a="http://schemas.openxmlformats.org/drawingml/2006/main" xmlns:r="http://schemas.openxmlformats.org/officeDocument/2006/relationships" xmlns:p="http://schemas.openxmlformats.org/presentationml/2006/main">
  <p:tag name="VEVOX.QRDOT" val="(1,20)"/>
</p:tagLst>
</file>

<file path=ppt/tags/tag1802.xml><?xml version="1.0" encoding="utf-8"?>
<p:tagLst xmlns:a="http://schemas.openxmlformats.org/drawingml/2006/main" xmlns:r="http://schemas.openxmlformats.org/officeDocument/2006/relationships" xmlns:p="http://schemas.openxmlformats.org/presentationml/2006/main">
  <p:tag name="VEVOX.QRDOT" val="(2,20)"/>
</p:tagLst>
</file>

<file path=ppt/tags/tag1803.xml><?xml version="1.0" encoding="utf-8"?>
<p:tagLst xmlns:a="http://schemas.openxmlformats.org/drawingml/2006/main" xmlns:r="http://schemas.openxmlformats.org/officeDocument/2006/relationships" xmlns:p="http://schemas.openxmlformats.org/presentationml/2006/main">
  <p:tag name="VEVOX.QRDOT" val="(3,20)"/>
</p:tagLst>
</file>

<file path=ppt/tags/tag1804.xml><?xml version="1.0" encoding="utf-8"?>
<p:tagLst xmlns:a="http://schemas.openxmlformats.org/drawingml/2006/main" xmlns:r="http://schemas.openxmlformats.org/officeDocument/2006/relationships" xmlns:p="http://schemas.openxmlformats.org/presentationml/2006/main">
  <p:tag name="VEVOX.QRDOT" val="(4,20)"/>
</p:tagLst>
</file>

<file path=ppt/tags/tag1805.xml><?xml version="1.0" encoding="utf-8"?>
<p:tagLst xmlns:a="http://schemas.openxmlformats.org/drawingml/2006/main" xmlns:r="http://schemas.openxmlformats.org/officeDocument/2006/relationships" xmlns:p="http://schemas.openxmlformats.org/presentationml/2006/main">
  <p:tag name="VEVOX.QRDOT" val="(5,20)"/>
</p:tagLst>
</file>

<file path=ppt/tags/tag1806.xml><?xml version="1.0" encoding="utf-8"?>
<p:tagLst xmlns:a="http://schemas.openxmlformats.org/drawingml/2006/main" xmlns:r="http://schemas.openxmlformats.org/officeDocument/2006/relationships" xmlns:p="http://schemas.openxmlformats.org/presentationml/2006/main">
  <p:tag name="VEVOX.QRDOT" val="(7,20)"/>
</p:tagLst>
</file>

<file path=ppt/tags/tag1807.xml><?xml version="1.0" encoding="utf-8"?>
<p:tagLst xmlns:a="http://schemas.openxmlformats.org/drawingml/2006/main" xmlns:r="http://schemas.openxmlformats.org/officeDocument/2006/relationships" xmlns:p="http://schemas.openxmlformats.org/presentationml/2006/main">
  <p:tag name="VEVOX.QRDOT" val="(8,20)"/>
</p:tagLst>
</file>

<file path=ppt/tags/tag1808.xml><?xml version="1.0" encoding="utf-8"?>
<p:tagLst xmlns:a="http://schemas.openxmlformats.org/drawingml/2006/main" xmlns:r="http://schemas.openxmlformats.org/officeDocument/2006/relationships" xmlns:p="http://schemas.openxmlformats.org/presentationml/2006/main">
  <p:tag name="VEVOX.QRDOT" val="(9,20)"/>
</p:tagLst>
</file>

<file path=ppt/tags/tag1809.xml><?xml version="1.0" encoding="utf-8"?>
<p:tagLst xmlns:a="http://schemas.openxmlformats.org/drawingml/2006/main" xmlns:r="http://schemas.openxmlformats.org/officeDocument/2006/relationships" xmlns:p="http://schemas.openxmlformats.org/presentationml/2006/main">
  <p:tag name="VEVOX.QRDOT" val="(11,20)"/>
</p:tagLst>
</file>

<file path=ppt/tags/tag181.xml><?xml version="1.0" encoding="utf-8"?>
<p:tagLst xmlns:a="http://schemas.openxmlformats.org/drawingml/2006/main" xmlns:r="http://schemas.openxmlformats.org/officeDocument/2006/relationships" xmlns:p="http://schemas.openxmlformats.org/presentationml/2006/main">
  <p:tag name="VEVOX.QRDOT" val="(13,11)"/>
</p:tagLst>
</file>

<file path=ppt/tags/tag1810.xml><?xml version="1.0" encoding="utf-8"?>
<p:tagLst xmlns:a="http://schemas.openxmlformats.org/drawingml/2006/main" xmlns:r="http://schemas.openxmlformats.org/officeDocument/2006/relationships" xmlns:p="http://schemas.openxmlformats.org/presentationml/2006/main">
  <p:tag name="VEVOX.QRDOT" val="(12,20)"/>
</p:tagLst>
</file>

<file path=ppt/tags/tag1811.xml><?xml version="1.0" encoding="utf-8"?>
<p:tagLst xmlns:a="http://schemas.openxmlformats.org/drawingml/2006/main" xmlns:r="http://schemas.openxmlformats.org/officeDocument/2006/relationships" xmlns:p="http://schemas.openxmlformats.org/presentationml/2006/main">
  <p:tag name="VEVOX.QRDOT" val="(13,20)"/>
</p:tagLst>
</file>

<file path=ppt/tags/tag1812.xml><?xml version="1.0" encoding="utf-8"?>
<p:tagLst xmlns:a="http://schemas.openxmlformats.org/drawingml/2006/main" xmlns:r="http://schemas.openxmlformats.org/officeDocument/2006/relationships" xmlns:p="http://schemas.openxmlformats.org/presentationml/2006/main">
  <p:tag name="VEVOX.QRDOT" val="(14,20)"/>
</p:tagLst>
</file>

<file path=ppt/tags/tag1813.xml><?xml version="1.0" encoding="utf-8"?>
<p:tagLst xmlns:a="http://schemas.openxmlformats.org/drawingml/2006/main" xmlns:r="http://schemas.openxmlformats.org/officeDocument/2006/relationships" xmlns:p="http://schemas.openxmlformats.org/presentationml/2006/main">
  <p:tag name="VEVOX.QRDOT" val="(18,20)"/>
</p:tagLst>
</file>

<file path=ppt/tags/tag1814.xml><?xml version="1.0" encoding="utf-8"?>
<p:tagLst xmlns:a="http://schemas.openxmlformats.org/drawingml/2006/main" xmlns:r="http://schemas.openxmlformats.org/officeDocument/2006/relationships" xmlns:p="http://schemas.openxmlformats.org/presentationml/2006/main">
  <p:tag name="VEVOX.QRDOT" val="(21,20)"/>
</p:tagLst>
</file>

<file path=ppt/tags/tag1815.xml><?xml version="1.0" encoding="utf-8"?>
<p:tagLst xmlns:a="http://schemas.openxmlformats.org/drawingml/2006/main" xmlns:r="http://schemas.openxmlformats.org/officeDocument/2006/relationships" xmlns:p="http://schemas.openxmlformats.org/presentationml/2006/main">
  <p:tag name="VEVOX.QRDOT" val="(22,20)"/>
</p:tagLst>
</file>

<file path=ppt/tags/tag1816.xml><?xml version="1.0" encoding="utf-8"?>
<p:tagLst xmlns:a="http://schemas.openxmlformats.org/drawingml/2006/main" xmlns:r="http://schemas.openxmlformats.org/officeDocument/2006/relationships" xmlns:p="http://schemas.openxmlformats.org/presentationml/2006/main">
  <p:tag name="VEVOX.QRDOT" val="(23,20)"/>
</p:tagLst>
</file>

<file path=ppt/tags/tag1817.xml><?xml version="1.0" encoding="utf-8"?>
<p:tagLst xmlns:a="http://schemas.openxmlformats.org/drawingml/2006/main" xmlns:r="http://schemas.openxmlformats.org/officeDocument/2006/relationships" xmlns:p="http://schemas.openxmlformats.org/presentationml/2006/main">
  <p:tag name="VEVOX.QRDOT" val="(24,20)"/>
</p:tagLst>
</file>

<file path=ppt/tags/tag1818.xml><?xml version="1.0" encoding="utf-8"?>
<p:tagLst xmlns:a="http://schemas.openxmlformats.org/drawingml/2006/main" xmlns:r="http://schemas.openxmlformats.org/officeDocument/2006/relationships" xmlns:p="http://schemas.openxmlformats.org/presentationml/2006/main">
  <p:tag name="VEVOX.QRDOT" val="(25,20)"/>
</p:tagLst>
</file>

<file path=ppt/tags/tag1819.xml><?xml version="1.0" encoding="utf-8"?>
<p:tagLst xmlns:a="http://schemas.openxmlformats.org/drawingml/2006/main" xmlns:r="http://schemas.openxmlformats.org/officeDocument/2006/relationships" xmlns:p="http://schemas.openxmlformats.org/presentationml/2006/main">
  <p:tag name="VEVOX.QRDOT" val="(26,20)"/>
</p:tagLst>
</file>

<file path=ppt/tags/tag182.xml><?xml version="1.0" encoding="utf-8"?>
<p:tagLst xmlns:a="http://schemas.openxmlformats.org/drawingml/2006/main" xmlns:r="http://schemas.openxmlformats.org/officeDocument/2006/relationships" xmlns:p="http://schemas.openxmlformats.org/presentationml/2006/main">
  <p:tag name="VEVOX.QRDOT" val="(14,11)"/>
</p:tagLst>
</file>

<file path=ppt/tags/tag1820.xml><?xml version="1.0" encoding="utf-8"?>
<p:tagLst xmlns:a="http://schemas.openxmlformats.org/drawingml/2006/main" xmlns:r="http://schemas.openxmlformats.org/officeDocument/2006/relationships" xmlns:p="http://schemas.openxmlformats.org/presentationml/2006/main">
  <p:tag name="VEVOX.QRDOT" val="(29,20)"/>
</p:tagLst>
</file>

<file path=ppt/tags/tag1821.xml><?xml version="1.0" encoding="utf-8"?>
<p:tagLst xmlns:a="http://schemas.openxmlformats.org/drawingml/2006/main" xmlns:r="http://schemas.openxmlformats.org/officeDocument/2006/relationships" xmlns:p="http://schemas.openxmlformats.org/presentationml/2006/main">
  <p:tag name="VEVOX.QRDOT" val="(9,21)"/>
</p:tagLst>
</file>

<file path=ppt/tags/tag1822.xml><?xml version="1.0" encoding="utf-8"?>
<p:tagLst xmlns:a="http://schemas.openxmlformats.org/drawingml/2006/main" xmlns:r="http://schemas.openxmlformats.org/officeDocument/2006/relationships" xmlns:p="http://schemas.openxmlformats.org/presentationml/2006/main">
  <p:tag name="VEVOX.QRDOT" val="(10,21)"/>
</p:tagLst>
</file>

<file path=ppt/tags/tag1823.xml><?xml version="1.0" encoding="utf-8"?>
<p:tagLst xmlns:a="http://schemas.openxmlformats.org/drawingml/2006/main" xmlns:r="http://schemas.openxmlformats.org/officeDocument/2006/relationships" xmlns:p="http://schemas.openxmlformats.org/presentationml/2006/main">
  <p:tag name="VEVOX.QRDOT" val="(12,21)"/>
</p:tagLst>
</file>

<file path=ppt/tags/tag1824.xml><?xml version="1.0" encoding="utf-8"?>
<p:tagLst xmlns:a="http://schemas.openxmlformats.org/drawingml/2006/main" xmlns:r="http://schemas.openxmlformats.org/officeDocument/2006/relationships" xmlns:p="http://schemas.openxmlformats.org/presentationml/2006/main">
  <p:tag name="VEVOX.QRDOT" val="(14,21)"/>
</p:tagLst>
</file>

<file path=ppt/tags/tag1825.xml><?xml version="1.0" encoding="utf-8"?>
<p:tagLst xmlns:a="http://schemas.openxmlformats.org/drawingml/2006/main" xmlns:r="http://schemas.openxmlformats.org/officeDocument/2006/relationships" xmlns:p="http://schemas.openxmlformats.org/presentationml/2006/main">
  <p:tag name="VEVOX.QRDOT" val="(15,21)"/>
</p:tagLst>
</file>

<file path=ppt/tags/tag1826.xml><?xml version="1.0" encoding="utf-8"?>
<p:tagLst xmlns:a="http://schemas.openxmlformats.org/drawingml/2006/main" xmlns:r="http://schemas.openxmlformats.org/officeDocument/2006/relationships" xmlns:p="http://schemas.openxmlformats.org/presentationml/2006/main">
  <p:tag name="VEVOX.QRDOT" val="(17,21)"/>
</p:tagLst>
</file>

<file path=ppt/tags/tag1827.xml><?xml version="1.0" encoding="utf-8"?>
<p:tagLst xmlns:a="http://schemas.openxmlformats.org/drawingml/2006/main" xmlns:r="http://schemas.openxmlformats.org/officeDocument/2006/relationships" xmlns:p="http://schemas.openxmlformats.org/presentationml/2006/main">
  <p:tag name="VEVOX.QRDOT" val="(19,21)"/>
</p:tagLst>
</file>

<file path=ppt/tags/tag1828.xml><?xml version="1.0" encoding="utf-8"?>
<p:tagLst xmlns:a="http://schemas.openxmlformats.org/drawingml/2006/main" xmlns:r="http://schemas.openxmlformats.org/officeDocument/2006/relationships" xmlns:p="http://schemas.openxmlformats.org/presentationml/2006/main">
  <p:tag name="VEVOX.QRDOT" val="(20,21)"/>
</p:tagLst>
</file>

<file path=ppt/tags/tag1829.xml><?xml version="1.0" encoding="utf-8"?>
<p:tagLst xmlns:a="http://schemas.openxmlformats.org/drawingml/2006/main" xmlns:r="http://schemas.openxmlformats.org/officeDocument/2006/relationships" xmlns:p="http://schemas.openxmlformats.org/presentationml/2006/main">
  <p:tag name="VEVOX.QRDOT" val="(21,21)"/>
</p:tagLst>
</file>

<file path=ppt/tags/tag183.xml><?xml version="1.0" encoding="utf-8"?>
<p:tagLst xmlns:a="http://schemas.openxmlformats.org/drawingml/2006/main" xmlns:r="http://schemas.openxmlformats.org/officeDocument/2006/relationships" xmlns:p="http://schemas.openxmlformats.org/presentationml/2006/main">
  <p:tag name="VEVOX.QRDOT" val="(16,11)"/>
</p:tagLst>
</file>

<file path=ppt/tags/tag1830.xml><?xml version="1.0" encoding="utf-8"?>
<p:tagLst xmlns:a="http://schemas.openxmlformats.org/drawingml/2006/main" xmlns:r="http://schemas.openxmlformats.org/officeDocument/2006/relationships" xmlns:p="http://schemas.openxmlformats.org/presentationml/2006/main">
  <p:tag name="VEVOX.QRDOT" val="(25,21)"/>
</p:tagLst>
</file>

<file path=ppt/tags/tag1831.xml><?xml version="1.0" encoding="utf-8"?>
<p:tagLst xmlns:a="http://schemas.openxmlformats.org/drawingml/2006/main" xmlns:r="http://schemas.openxmlformats.org/officeDocument/2006/relationships" xmlns:p="http://schemas.openxmlformats.org/presentationml/2006/main">
  <p:tag name="VEVOX.QRDOT" val="(29,21)"/>
</p:tagLst>
</file>

<file path=ppt/tags/tag1832.xml><?xml version="1.0" encoding="utf-8"?>
<p:tagLst xmlns:a="http://schemas.openxmlformats.org/drawingml/2006/main" xmlns:r="http://schemas.openxmlformats.org/officeDocument/2006/relationships" xmlns:p="http://schemas.openxmlformats.org/presentationml/2006/main">
  <p:tag name="VEVOX.QRDOT" val="(1,22)"/>
</p:tagLst>
</file>

<file path=ppt/tags/tag1833.xml><?xml version="1.0" encoding="utf-8"?>
<p:tagLst xmlns:a="http://schemas.openxmlformats.org/drawingml/2006/main" xmlns:r="http://schemas.openxmlformats.org/officeDocument/2006/relationships" xmlns:p="http://schemas.openxmlformats.org/presentationml/2006/main">
  <p:tag name="VEVOX.QRDOT" val="(2,22)"/>
</p:tagLst>
</file>

<file path=ppt/tags/tag1834.xml><?xml version="1.0" encoding="utf-8"?>
<p:tagLst xmlns:a="http://schemas.openxmlformats.org/drawingml/2006/main" xmlns:r="http://schemas.openxmlformats.org/officeDocument/2006/relationships" xmlns:p="http://schemas.openxmlformats.org/presentationml/2006/main">
  <p:tag name="VEVOX.QRDOT" val="(3,22)"/>
</p:tagLst>
</file>

<file path=ppt/tags/tag1835.xml><?xml version="1.0" encoding="utf-8"?>
<p:tagLst xmlns:a="http://schemas.openxmlformats.org/drawingml/2006/main" xmlns:r="http://schemas.openxmlformats.org/officeDocument/2006/relationships" xmlns:p="http://schemas.openxmlformats.org/presentationml/2006/main">
  <p:tag name="VEVOX.QRDOT" val="(4,22)"/>
</p:tagLst>
</file>

<file path=ppt/tags/tag1836.xml><?xml version="1.0" encoding="utf-8"?>
<p:tagLst xmlns:a="http://schemas.openxmlformats.org/drawingml/2006/main" xmlns:r="http://schemas.openxmlformats.org/officeDocument/2006/relationships" xmlns:p="http://schemas.openxmlformats.org/presentationml/2006/main">
  <p:tag name="VEVOX.QRDOT" val="(5,22)"/>
</p:tagLst>
</file>

<file path=ppt/tags/tag1837.xml><?xml version="1.0" encoding="utf-8"?>
<p:tagLst xmlns:a="http://schemas.openxmlformats.org/drawingml/2006/main" xmlns:r="http://schemas.openxmlformats.org/officeDocument/2006/relationships" xmlns:p="http://schemas.openxmlformats.org/presentationml/2006/main">
  <p:tag name="VEVOX.QRDOT" val="(6,22)"/>
</p:tagLst>
</file>

<file path=ppt/tags/tag1838.xml><?xml version="1.0" encoding="utf-8"?>
<p:tagLst xmlns:a="http://schemas.openxmlformats.org/drawingml/2006/main" xmlns:r="http://schemas.openxmlformats.org/officeDocument/2006/relationships" xmlns:p="http://schemas.openxmlformats.org/presentationml/2006/main">
  <p:tag name="VEVOX.QRDOT" val="(7,22)"/>
</p:tagLst>
</file>

<file path=ppt/tags/tag1839.xml><?xml version="1.0" encoding="utf-8"?>
<p:tagLst xmlns:a="http://schemas.openxmlformats.org/drawingml/2006/main" xmlns:r="http://schemas.openxmlformats.org/officeDocument/2006/relationships" xmlns:p="http://schemas.openxmlformats.org/presentationml/2006/main">
  <p:tag name="VEVOX.QRDOT" val="(9,22)"/>
</p:tagLst>
</file>

<file path=ppt/tags/tag184.xml><?xml version="1.0" encoding="utf-8"?>
<p:tagLst xmlns:a="http://schemas.openxmlformats.org/drawingml/2006/main" xmlns:r="http://schemas.openxmlformats.org/officeDocument/2006/relationships" xmlns:p="http://schemas.openxmlformats.org/presentationml/2006/main">
  <p:tag name="VEVOX.QRDOT" val="(17,11)"/>
</p:tagLst>
</file>

<file path=ppt/tags/tag1840.xml><?xml version="1.0" encoding="utf-8"?>
<p:tagLst xmlns:a="http://schemas.openxmlformats.org/drawingml/2006/main" xmlns:r="http://schemas.openxmlformats.org/officeDocument/2006/relationships" xmlns:p="http://schemas.openxmlformats.org/presentationml/2006/main">
  <p:tag name="VEVOX.QRDOT" val="(10,22)"/>
</p:tagLst>
</file>

<file path=ppt/tags/tag1841.xml><?xml version="1.0" encoding="utf-8"?>
<p:tagLst xmlns:a="http://schemas.openxmlformats.org/drawingml/2006/main" xmlns:r="http://schemas.openxmlformats.org/officeDocument/2006/relationships" xmlns:p="http://schemas.openxmlformats.org/presentationml/2006/main">
  <p:tag name="VEVOX.QRDOT" val="(12,22)"/>
</p:tagLst>
</file>

<file path=ppt/tags/tag1842.xml><?xml version="1.0" encoding="utf-8"?>
<p:tagLst xmlns:a="http://schemas.openxmlformats.org/drawingml/2006/main" xmlns:r="http://schemas.openxmlformats.org/officeDocument/2006/relationships" xmlns:p="http://schemas.openxmlformats.org/presentationml/2006/main">
  <p:tag name="VEVOX.QRDOT" val="(17,22)"/>
</p:tagLst>
</file>

<file path=ppt/tags/tag1843.xml><?xml version="1.0" encoding="utf-8"?>
<p:tagLst xmlns:a="http://schemas.openxmlformats.org/drawingml/2006/main" xmlns:r="http://schemas.openxmlformats.org/officeDocument/2006/relationships" xmlns:p="http://schemas.openxmlformats.org/presentationml/2006/main">
  <p:tag name="VEVOX.QRDOT" val="(18,22)"/>
</p:tagLst>
</file>

<file path=ppt/tags/tag1844.xml><?xml version="1.0" encoding="utf-8"?>
<p:tagLst xmlns:a="http://schemas.openxmlformats.org/drawingml/2006/main" xmlns:r="http://schemas.openxmlformats.org/officeDocument/2006/relationships" xmlns:p="http://schemas.openxmlformats.org/presentationml/2006/main">
  <p:tag name="VEVOX.QRDOT" val="(20,22)"/>
</p:tagLst>
</file>

<file path=ppt/tags/tag1845.xml><?xml version="1.0" encoding="utf-8"?>
<p:tagLst xmlns:a="http://schemas.openxmlformats.org/drawingml/2006/main" xmlns:r="http://schemas.openxmlformats.org/officeDocument/2006/relationships" xmlns:p="http://schemas.openxmlformats.org/presentationml/2006/main">
  <p:tag name="VEVOX.QRDOT" val="(21,22)"/>
</p:tagLst>
</file>

<file path=ppt/tags/tag1846.xml><?xml version="1.0" encoding="utf-8"?>
<p:tagLst xmlns:a="http://schemas.openxmlformats.org/drawingml/2006/main" xmlns:r="http://schemas.openxmlformats.org/officeDocument/2006/relationships" xmlns:p="http://schemas.openxmlformats.org/presentationml/2006/main">
  <p:tag name="VEVOX.QRDOT" val="(23,22)"/>
</p:tagLst>
</file>

<file path=ppt/tags/tag1847.xml><?xml version="1.0" encoding="utf-8"?>
<p:tagLst xmlns:a="http://schemas.openxmlformats.org/drawingml/2006/main" xmlns:r="http://schemas.openxmlformats.org/officeDocument/2006/relationships" xmlns:p="http://schemas.openxmlformats.org/presentationml/2006/main">
  <p:tag name="VEVOX.QRDOT" val="(25,22)"/>
</p:tagLst>
</file>

<file path=ppt/tags/tag1848.xml><?xml version="1.0" encoding="utf-8"?>
<p:tagLst xmlns:a="http://schemas.openxmlformats.org/drawingml/2006/main" xmlns:r="http://schemas.openxmlformats.org/officeDocument/2006/relationships" xmlns:p="http://schemas.openxmlformats.org/presentationml/2006/main">
  <p:tag name="VEVOX.QRDOT" val="(26,22)"/>
</p:tagLst>
</file>

<file path=ppt/tags/tag1849.xml><?xml version="1.0" encoding="utf-8"?>
<p:tagLst xmlns:a="http://schemas.openxmlformats.org/drawingml/2006/main" xmlns:r="http://schemas.openxmlformats.org/officeDocument/2006/relationships" xmlns:p="http://schemas.openxmlformats.org/presentationml/2006/main">
  <p:tag name="VEVOX.QRDOT" val="(27,22)"/>
</p:tagLst>
</file>

<file path=ppt/tags/tag185.xml><?xml version="1.0" encoding="utf-8"?>
<p:tagLst xmlns:a="http://schemas.openxmlformats.org/drawingml/2006/main" xmlns:r="http://schemas.openxmlformats.org/officeDocument/2006/relationships" xmlns:p="http://schemas.openxmlformats.org/presentationml/2006/main">
  <p:tag name="VEVOX.QRDOT" val="(18,11)"/>
</p:tagLst>
</file>

<file path=ppt/tags/tag1850.xml><?xml version="1.0" encoding="utf-8"?>
<p:tagLst xmlns:a="http://schemas.openxmlformats.org/drawingml/2006/main" xmlns:r="http://schemas.openxmlformats.org/officeDocument/2006/relationships" xmlns:p="http://schemas.openxmlformats.org/presentationml/2006/main">
  <p:tag name="VEVOX.QRDOT" val="(29,22)"/>
</p:tagLst>
</file>

<file path=ppt/tags/tag1851.xml><?xml version="1.0" encoding="utf-8"?>
<p:tagLst xmlns:a="http://schemas.openxmlformats.org/drawingml/2006/main" xmlns:r="http://schemas.openxmlformats.org/officeDocument/2006/relationships" xmlns:p="http://schemas.openxmlformats.org/presentationml/2006/main">
  <p:tag name="VEVOX.QRDOT" val="(1,23)"/>
</p:tagLst>
</file>

<file path=ppt/tags/tag1852.xml><?xml version="1.0" encoding="utf-8"?>
<p:tagLst xmlns:a="http://schemas.openxmlformats.org/drawingml/2006/main" xmlns:r="http://schemas.openxmlformats.org/officeDocument/2006/relationships" xmlns:p="http://schemas.openxmlformats.org/presentationml/2006/main">
  <p:tag name="VEVOX.QRDOT" val="(7,23)"/>
</p:tagLst>
</file>

<file path=ppt/tags/tag1853.xml><?xml version="1.0" encoding="utf-8"?>
<p:tagLst xmlns:a="http://schemas.openxmlformats.org/drawingml/2006/main" xmlns:r="http://schemas.openxmlformats.org/officeDocument/2006/relationships" xmlns:p="http://schemas.openxmlformats.org/presentationml/2006/main">
  <p:tag name="VEVOX.QRDOT" val="(11,23)"/>
</p:tagLst>
</file>

<file path=ppt/tags/tag1854.xml><?xml version="1.0" encoding="utf-8"?>
<p:tagLst xmlns:a="http://schemas.openxmlformats.org/drawingml/2006/main" xmlns:r="http://schemas.openxmlformats.org/officeDocument/2006/relationships" xmlns:p="http://schemas.openxmlformats.org/presentationml/2006/main">
  <p:tag name="VEVOX.QRDOT" val="(13,23)"/>
</p:tagLst>
</file>

<file path=ppt/tags/tag1855.xml><?xml version="1.0" encoding="utf-8"?>
<p:tagLst xmlns:a="http://schemas.openxmlformats.org/drawingml/2006/main" xmlns:r="http://schemas.openxmlformats.org/officeDocument/2006/relationships" xmlns:p="http://schemas.openxmlformats.org/presentationml/2006/main">
  <p:tag name="VEVOX.QRDOT" val="(15,23)"/>
</p:tagLst>
</file>

<file path=ppt/tags/tag1856.xml><?xml version="1.0" encoding="utf-8"?>
<p:tagLst xmlns:a="http://schemas.openxmlformats.org/drawingml/2006/main" xmlns:r="http://schemas.openxmlformats.org/officeDocument/2006/relationships" xmlns:p="http://schemas.openxmlformats.org/presentationml/2006/main">
  <p:tag name="VEVOX.QRDOT" val="(18,23)"/>
</p:tagLst>
</file>

<file path=ppt/tags/tag1857.xml><?xml version="1.0" encoding="utf-8"?>
<p:tagLst xmlns:a="http://schemas.openxmlformats.org/drawingml/2006/main" xmlns:r="http://schemas.openxmlformats.org/officeDocument/2006/relationships" xmlns:p="http://schemas.openxmlformats.org/presentationml/2006/main">
  <p:tag name="VEVOX.QRDOT" val="(21,23)"/>
</p:tagLst>
</file>

<file path=ppt/tags/tag1858.xml><?xml version="1.0" encoding="utf-8"?>
<p:tagLst xmlns:a="http://schemas.openxmlformats.org/drawingml/2006/main" xmlns:r="http://schemas.openxmlformats.org/officeDocument/2006/relationships" xmlns:p="http://schemas.openxmlformats.org/presentationml/2006/main">
  <p:tag name="VEVOX.QRDOT" val="(25,23)"/>
</p:tagLst>
</file>

<file path=ppt/tags/tag1859.xml><?xml version="1.0" encoding="utf-8"?>
<p:tagLst xmlns:a="http://schemas.openxmlformats.org/drawingml/2006/main" xmlns:r="http://schemas.openxmlformats.org/officeDocument/2006/relationships" xmlns:p="http://schemas.openxmlformats.org/presentationml/2006/main">
  <p:tag name="VEVOX.QRDOT" val="(28,23)"/>
</p:tagLst>
</file>

<file path=ppt/tags/tag186.xml><?xml version="1.0" encoding="utf-8"?>
<p:tagLst xmlns:a="http://schemas.openxmlformats.org/drawingml/2006/main" xmlns:r="http://schemas.openxmlformats.org/officeDocument/2006/relationships" xmlns:p="http://schemas.openxmlformats.org/presentationml/2006/main">
  <p:tag name="VEVOX.QRDOT" val="(20,11)"/>
</p:tagLst>
</file>

<file path=ppt/tags/tag1860.xml><?xml version="1.0" encoding="utf-8"?>
<p:tagLst xmlns:a="http://schemas.openxmlformats.org/drawingml/2006/main" xmlns:r="http://schemas.openxmlformats.org/officeDocument/2006/relationships" xmlns:p="http://schemas.openxmlformats.org/presentationml/2006/main">
  <p:tag name="VEVOX.QRDOT" val="(1,24)"/>
</p:tagLst>
</file>

<file path=ppt/tags/tag1861.xml><?xml version="1.0" encoding="utf-8"?>
<p:tagLst xmlns:a="http://schemas.openxmlformats.org/drawingml/2006/main" xmlns:r="http://schemas.openxmlformats.org/officeDocument/2006/relationships" xmlns:p="http://schemas.openxmlformats.org/presentationml/2006/main">
  <p:tag name="VEVOX.QRDOT" val="(3,24)"/>
</p:tagLst>
</file>

<file path=ppt/tags/tag1862.xml><?xml version="1.0" encoding="utf-8"?>
<p:tagLst xmlns:a="http://schemas.openxmlformats.org/drawingml/2006/main" xmlns:r="http://schemas.openxmlformats.org/officeDocument/2006/relationships" xmlns:p="http://schemas.openxmlformats.org/presentationml/2006/main">
  <p:tag name="VEVOX.QRDOT" val="(4,24)"/>
</p:tagLst>
</file>

<file path=ppt/tags/tag1863.xml><?xml version="1.0" encoding="utf-8"?>
<p:tagLst xmlns:a="http://schemas.openxmlformats.org/drawingml/2006/main" xmlns:r="http://schemas.openxmlformats.org/officeDocument/2006/relationships" xmlns:p="http://schemas.openxmlformats.org/presentationml/2006/main">
  <p:tag name="VEVOX.QRDOT" val="(5,24)"/>
</p:tagLst>
</file>

<file path=ppt/tags/tag1864.xml><?xml version="1.0" encoding="utf-8"?>
<p:tagLst xmlns:a="http://schemas.openxmlformats.org/drawingml/2006/main" xmlns:r="http://schemas.openxmlformats.org/officeDocument/2006/relationships" xmlns:p="http://schemas.openxmlformats.org/presentationml/2006/main">
  <p:tag name="VEVOX.QRDOT" val="(7,24)"/>
</p:tagLst>
</file>

<file path=ppt/tags/tag1865.xml><?xml version="1.0" encoding="utf-8"?>
<p:tagLst xmlns:a="http://schemas.openxmlformats.org/drawingml/2006/main" xmlns:r="http://schemas.openxmlformats.org/officeDocument/2006/relationships" xmlns:p="http://schemas.openxmlformats.org/presentationml/2006/main">
  <p:tag name="VEVOX.QRDOT" val="(9,24)"/>
</p:tagLst>
</file>

<file path=ppt/tags/tag1866.xml><?xml version="1.0" encoding="utf-8"?>
<p:tagLst xmlns:a="http://schemas.openxmlformats.org/drawingml/2006/main" xmlns:r="http://schemas.openxmlformats.org/officeDocument/2006/relationships" xmlns:p="http://schemas.openxmlformats.org/presentationml/2006/main">
  <p:tag name="VEVOX.QRDOT" val="(10,24)"/>
</p:tagLst>
</file>

<file path=ppt/tags/tag1867.xml><?xml version="1.0" encoding="utf-8"?>
<p:tagLst xmlns:a="http://schemas.openxmlformats.org/drawingml/2006/main" xmlns:r="http://schemas.openxmlformats.org/officeDocument/2006/relationships" xmlns:p="http://schemas.openxmlformats.org/presentationml/2006/main">
  <p:tag name="VEVOX.QRDOT" val="(14,24)"/>
</p:tagLst>
</file>

<file path=ppt/tags/tag1868.xml><?xml version="1.0" encoding="utf-8"?>
<p:tagLst xmlns:a="http://schemas.openxmlformats.org/drawingml/2006/main" xmlns:r="http://schemas.openxmlformats.org/officeDocument/2006/relationships" xmlns:p="http://schemas.openxmlformats.org/presentationml/2006/main">
  <p:tag name="VEVOX.QRDOT" val="(15,24)"/>
</p:tagLst>
</file>

<file path=ppt/tags/tag1869.xml><?xml version="1.0" encoding="utf-8"?>
<p:tagLst xmlns:a="http://schemas.openxmlformats.org/drawingml/2006/main" xmlns:r="http://schemas.openxmlformats.org/officeDocument/2006/relationships" xmlns:p="http://schemas.openxmlformats.org/presentationml/2006/main">
  <p:tag name="VEVOX.QRDOT" val="(16,24)"/>
</p:tagLst>
</file>

<file path=ppt/tags/tag187.xml><?xml version="1.0" encoding="utf-8"?>
<p:tagLst xmlns:a="http://schemas.openxmlformats.org/drawingml/2006/main" xmlns:r="http://schemas.openxmlformats.org/officeDocument/2006/relationships" xmlns:p="http://schemas.openxmlformats.org/presentationml/2006/main">
  <p:tag name="VEVOX.QRDOT" val="(21,11)"/>
</p:tagLst>
</file>

<file path=ppt/tags/tag1870.xml><?xml version="1.0" encoding="utf-8"?>
<p:tagLst xmlns:a="http://schemas.openxmlformats.org/drawingml/2006/main" xmlns:r="http://schemas.openxmlformats.org/officeDocument/2006/relationships" xmlns:p="http://schemas.openxmlformats.org/presentationml/2006/main">
  <p:tag name="VEVOX.QRDOT" val="(17,24)"/>
</p:tagLst>
</file>

<file path=ppt/tags/tag1871.xml><?xml version="1.0" encoding="utf-8"?>
<p:tagLst xmlns:a="http://schemas.openxmlformats.org/drawingml/2006/main" xmlns:r="http://schemas.openxmlformats.org/officeDocument/2006/relationships" xmlns:p="http://schemas.openxmlformats.org/presentationml/2006/main">
  <p:tag name="VEVOX.QRDOT" val="(19,24)"/>
</p:tagLst>
</file>

<file path=ppt/tags/tag1872.xml><?xml version="1.0" encoding="utf-8"?>
<p:tagLst xmlns:a="http://schemas.openxmlformats.org/drawingml/2006/main" xmlns:r="http://schemas.openxmlformats.org/officeDocument/2006/relationships" xmlns:p="http://schemas.openxmlformats.org/presentationml/2006/main">
  <p:tag name="VEVOX.QRDOT" val="(20,24)"/>
</p:tagLst>
</file>

<file path=ppt/tags/tag1873.xml><?xml version="1.0" encoding="utf-8"?>
<p:tagLst xmlns:a="http://schemas.openxmlformats.org/drawingml/2006/main" xmlns:r="http://schemas.openxmlformats.org/officeDocument/2006/relationships" xmlns:p="http://schemas.openxmlformats.org/presentationml/2006/main">
  <p:tag name="VEVOX.QRDOT" val="(21,24)"/>
</p:tagLst>
</file>

<file path=ppt/tags/tag1874.xml><?xml version="1.0" encoding="utf-8"?>
<p:tagLst xmlns:a="http://schemas.openxmlformats.org/drawingml/2006/main" xmlns:r="http://schemas.openxmlformats.org/officeDocument/2006/relationships" xmlns:p="http://schemas.openxmlformats.org/presentationml/2006/main">
  <p:tag name="VEVOX.QRDOT" val="(22,24)"/>
</p:tagLst>
</file>

<file path=ppt/tags/tag1875.xml><?xml version="1.0" encoding="utf-8"?>
<p:tagLst xmlns:a="http://schemas.openxmlformats.org/drawingml/2006/main" xmlns:r="http://schemas.openxmlformats.org/officeDocument/2006/relationships" xmlns:p="http://schemas.openxmlformats.org/presentationml/2006/main">
  <p:tag name="VEVOX.QRDOT" val="(23,24)"/>
</p:tagLst>
</file>

<file path=ppt/tags/tag1876.xml><?xml version="1.0" encoding="utf-8"?>
<p:tagLst xmlns:a="http://schemas.openxmlformats.org/drawingml/2006/main" xmlns:r="http://schemas.openxmlformats.org/officeDocument/2006/relationships" xmlns:p="http://schemas.openxmlformats.org/presentationml/2006/main">
  <p:tag name="VEVOX.QRDOT" val="(24,24)"/>
</p:tagLst>
</file>

<file path=ppt/tags/tag1877.xml><?xml version="1.0" encoding="utf-8"?>
<p:tagLst xmlns:a="http://schemas.openxmlformats.org/drawingml/2006/main" xmlns:r="http://schemas.openxmlformats.org/officeDocument/2006/relationships" xmlns:p="http://schemas.openxmlformats.org/presentationml/2006/main">
  <p:tag name="VEVOX.QRDOT" val="(25,24)"/>
</p:tagLst>
</file>

<file path=ppt/tags/tag1878.xml><?xml version="1.0" encoding="utf-8"?>
<p:tagLst xmlns:a="http://schemas.openxmlformats.org/drawingml/2006/main" xmlns:r="http://schemas.openxmlformats.org/officeDocument/2006/relationships" xmlns:p="http://schemas.openxmlformats.org/presentationml/2006/main">
  <p:tag name="VEVOX.QRDOT" val="(26,24)"/>
</p:tagLst>
</file>

<file path=ppt/tags/tag1879.xml><?xml version="1.0" encoding="utf-8"?>
<p:tagLst xmlns:a="http://schemas.openxmlformats.org/drawingml/2006/main" xmlns:r="http://schemas.openxmlformats.org/officeDocument/2006/relationships" xmlns:p="http://schemas.openxmlformats.org/presentationml/2006/main">
  <p:tag name="VEVOX.QRDOT" val="(28,24)"/>
</p:tagLst>
</file>

<file path=ppt/tags/tag188.xml><?xml version="1.0" encoding="utf-8"?>
<p:tagLst xmlns:a="http://schemas.openxmlformats.org/drawingml/2006/main" xmlns:r="http://schemas.openxmlformats.org/officeDocument/2006/relationships" xmlns:p="http://schemas.openxmlformats.org/presentationml/2006/main">
  <p:tag name="VEVOX.QRDOT" val="(22,11)"/>
</p:tagLst>
</file>

<file path=ppt/tags/tag1880.xml><?xml version="1.0" encoding="utf-8"?>
<p:tagLst xmlns:a="http://schemas.openxmlformats.org/drawingml/2006/main" xmlns:r="http://schemas.openxmlformats.org/officeDocument/2006/relationships" xmlns:p="http://schemas.openxmlformats.org/presentationml/2006/main">
  <p:tag name="VEVOX.QRDOT" val="(1,25)"/>
</p:tagLst>
</file>

<file path=ppt/tags/tag1881.xml><?xml version="1.0" encoding="utf-8"?>
<p:tagLst xmlns:a="http://schemas.openxmlformats.org/drawingml/2006/main" xmlns:r="http://schemas.openxmlformats.org/officeDocument/2006/relationships" xmlns:p="http://schemas.openxmlformats.org/presentationml/2006/main">
  <p:tag name="VEVOX.QRDOT" val="(3,25)"/>
</p:tagLst>
</file>

<file path=ppt/tags/tag1882.xml><?xml version="1.0" encoding="utf-8"?>
<p:tagLst xmlns:a="http://schemas.openxmlformats.org/drawingml/2006/main" xmlns:r="http://schemas.openxmlformats.org/officeDocument/2006/relationships" xmlns:p="http://schemas.openxmlformats.org/presentationml/2006/main">
  <p:tag name="VEVOX.QRDOT" val="(4,25)"/>
</p:tagLst>
</file>

<file path=ppt/tags/tag1883.xml><?xml version="1.0" encoding="utf-8"?>
<p:tagLst xmlns:a="http://schemas.openxmlformats.org/drawingml/2006/main" xmlns:r="http://schemas.openxmlformats.org/officeDocument/2006/relationships" xmlns:p="http://schemas.openxmlformats.org/presentationml/2006/main">
  <p:tag name="VEVOX.QRDOT" val="(5,25)"/>
</p:tagLst>
</file>

<file path=ppt/tags/tag1884.xml><?xml version="1.0" encoding="utf-8"?>
<p:tagLst xmlns:a="http://schemas.openxmlformats.org/drawingml/2006/main" xmlns:r="http://schemas.openxmlformats.org/officeDocument/2006/relationships" xmlns:p="http://schemas.openxmlformats.org/presentationml/2006/main">
  <p:tag name="VEVOX.QRDOT" val="(7,25)"/>
</p:tagLst>
</file>

<file path=ppt/tags/tag1885.xml><?xml version="1.0" encoding="utf-8"?>
<p:tagLst xmlns:a="http://schemas.openxmlformats.org/drawingml/2006/main" xmlns:r="http://schemas.openxmlformats.org/officeDocument/2006/relationships" xmlns:p="http://schemas.openxmlformats.org/presentationml/2006/main">
  <p:tag name="VEVOX.QRDOT" val="(10,25)"/>
</p:tagLst>
</file>

<file path=ppt/tags/tag1886.xml><?xml version="1.0" encoding="utf-8"?>
<p:tagLst xmlns:a="http://schemas.openxmlformats.org/drawingml/2006/main" xmlns:r="http://schemas.openxmlformats.org/officeDocument/2006/relationships" xmlns:p="http://schemas.openxmlformats.org/presentationml/2006/main">
  <p:tag name="VEVOX.QRDOT" val="(12,25)"/>
</p:tagLst>
</file>

<file path=ppt/tags/tag1887.xml><?xml version="1.0" encoding="utf-8"?>
<p:tagLst xmlns:a="http://schemas.openxmlformats.org/drawingml/2006/main" xmlns:r="http://schemas.openxmlformats.org/officeDocument/2006/relationships" xmlns:p="http://schemas.openxmlformats.org/presentationml/2006/main">
  <p:tag name="VEVOX.QRDOT" val="(14,25)"/>
</p:tagLst>
</file>

<file path=ppt/tags/tag1888.xml><?xml version="1.0" encoding="utf-8"?>
<p:tagLst xmlns:a="http://schemas.openxmlformats.org/drawingml/2006/main" xmlns:r="http://schemas.openxmlformats.org/officeDocument/2006/relationships" xmlns:p="http://schemas.openxmlformats.org/presentationml/2006/main">
  <p:tag name="VEVOX.QRDOT" val="(18,25)"/>
</p:tagLst>
</file>

<file path=ppt/tags/tag1889.xml><?xml version="1.0" encoding="utf-8"?>
<p:tagLst xmlns:a="http://schemas.openxmlformats.org/drawingml/2006/main" xmlns:r="http://schemas.openxmlformats.org/officeDocument/2006/relationships" xmlns:p="http://schemas.openxmlformats.org/presentationml/2006/main">
  <p:tag name="VEVOX.QRDOT" val="(19,25)"/>
</p:tagLst>
</file>

<file path=ppt/tags/tag189.xml><?xml version="1.0" encoding="utf-8"?>
<p:tagLst xmlns:a="http://schemas.openxmlformats.org/drawingml/2006/main" xmlns:r="http://schemas.openxmlformats.org/officeDocument/2006/relationships" xmlns:p="http://schemas.openxmlformats.org/presentationml/2006/main">
  <p:tag name="VEVOX.QRDOT" val="(23,11)"/>
</p:tagLst>
</file>

<file path=ppt/tags/tag1890.xml><?xml version="1.0" encoding="utf-8"?>
<p:tagLst xmlns:a="http://schemas.openxmlformats.org/drawingml/2006/main" xmlns:r="http://schemas.openxmlformats.org/officeDocument/2006/relationships" xmlns:p="http://schemas.openxmlformats.org/presentationml/2006/main">
  <p:tag name="VEVOX.QRDOT" val="(20,25)"/>
</p:tagLst>
</file>

<file path=ppt/tags/tag1891.xml><?xml version="1.0" encoding="utf-8"?>
<p:tagLst xmlns:a="http://schemas.openxmlformats.org/drawingml/2006/main" xmlns:r="http://schemas.openxmlformats.org/officeDocument/2006/relationships" xmlns:p="http://schemas.openxmlformats.org/presentationml/2006/main">
  <p:tag name="VEVOX.QRDOT" val="(21,25)"/>
</p:tagLst>
</file>

<file path=ppt/tags/tag1892.xml><?xml version="1.0" encoding="utf-8"?>
<p:tagLst xmlns:a="http://schemas.openxmlformats.org/drawingml/2006/main" xmlns:r="http://schemas.openxmlformats.org/officeDocument/2006/relationships" xmlns:p="http://schemas.openxmlformats.org/presentationml/2006/main">
  <p:tag name="VEVOX.QRDOT" val="(22,25)"/>
</p:tagLst>
</file>

<file path=ppt/tags/tag1893.xml><?xml version="1.0" encoding="utf-8"?>
<p:tagLst xmlns:a="http://schemas.openxmlformats.org/drawingml/2006/main" xmlns:r="http://schemas.openxmlformats.org/officeDocument/2006/relationships" xmlns:p="http://schemas.openxmlformats.org/presentationml/2006/main">
  <p:tag name="VEVOX.QRDOT" val="(28,25)"/>
</p:tagLst>
</file>

<file path=ppt/tags/tag1894.xml><?xml version="1.0" encoding="utf-8"?>
<p:tagLst xmlns:a="http://schemas.openxmlformats.org/drawingml/2006/main" xmlns:r="http://schemas.openxmlformats.org/officeDocument/2006/relationships" xmlns:p="http://schemas.openxmlformats.org/presentationml/2006/main">
  <p:tag name="VEVOX.QRDOT" val="(1,26)"/>
</p:tagLst>
</file>

<file path=ppt/tags/tag1895.xml><?xml version="1.0" encoding="utf-8"?>
<p:tagLst xmlns:a="http://schemas.openxmlformats.org/drawingml/2006/main" xmlns:r="http://schemas.openxmlformats.org/officeDocument/2006/relationships" xmlns:p="http://schemas.openxmlformats.org/presentationml/2006/main">
  <p:tag name="VEVOX.QRDOT" val="(3,26)"/>
</p:tagLst>
</file>

<file path=ppt/tags/tag1896.xml><?xml version="1.0" encoding="utf-8"?>
<p:tagLst xmlns:a="http://schemas.openxmlformats.org/drawingml/2006/main" xmlns:r="http://schemas.openxmlformats.org/officeDocument/2006/relationships" xmlns:p="http://schemas.openxmlformats.org/presentationml/2006/main">
  <p:tag name="VEVOX.QRDOT" val="(4,26)"/>
</p:tagLst>
</file>

<file path=ppt/tags/tag1897.xml><?xml version="1.0" encoding="utf-8"?>
<p:tagLst xmlns:a="http://schemas.openxmlformats.org/drawingml/2006/main" xmlns:r="http://schemas.openxmlformats.org/officeDocument/2006/relationships" xmlns:p="http://schemas.openxmlformats.org/presentationml/2006/main">
  <p:tag name="VEVOX.QRDOT" val="(5,26)"/>
</p:tagLst>
</file>

<file path=ppt/tags/tag1898.xml><?xml version="1.0" encoding="utf-8"?>
<p:tagLst xmlns:a="http://schemas.openxmlformats.org/drawingml/2006/main" xmlns:r="http://schemas.openxmlformats.org/officeDocument/2006/relationships" xmlns:p="http://schemas.openxmlformats.org/presentationml/2006/main">
  <p:tag name="VEVOX.QRDOT" val="(7,26)"/>
</p:tagLst>
</file>

<file path=ppt/tags/tag1899.xml><?xml version="1.0" encoding="utf-8"?>
<p:tagLst xmlns:a="http://schemas.openxmlformats.org/drawingml/2006/main" xmlns:r="http://schemas.openxmlformats.org/officeDocument/2006/relationships" xmlns:p="http://schemas.openxmlformats.org/presentationml/2006/main">
  <p:tag name="VEVOX.QRDOT" val="(11,26)"/>
</p:tagLst>
</file>

<file path=ppt/tags/tag19.xml><?xml version="1.0" encoding="utf-8"?>
<p:tagLst xmlns:a="http://schemas.openxmlformats.org/drawingml/2006/main" xmlns:r="http://schemas.openxmlformats.org/officeDocument/2006/relationships" xmlns:p="http://schemas.openxmlformats.org/presentationml/2006/main">
  <p:tag name="VEVOX.QRDOT" val="(23,0)"/>
</p:tagLst>
</file>

<file path=ppt/tags/tag190.xml><?xml version="1.0" encoding="utf-8"?>
<p:tagLst xmlns:a="http://schemas.openxmlformats.org/drawingml/2006/main" xmlns:r="http://schemas.openxmlformats.org/officeDocument/2006/relationships" xmlns:p="http://schemas.openxmlformats.org/presentationml/2006/main">
  <p:tag name="VEVOX.QRDOT" val="(25,11)"/>
</p:tagLst>
</file>

<file path=ppt/tags/tag1900.xml><?xml version="1.0" encoding="utf-8"?>
<p:tagLst xmlns:a="http://schemas.openxmlformats.org/drawingml/2006/main" xmlns:r="http://schemas.openxmlformats.org/officeDocument/2006/relationships" xmlns:p="http://schemas.openxmlformats.org/presentationml/2006/main">
  <p:tag name="VEVOX.QRDOT" val="(14,26)"/>
</p:tagLst>
</file>

<file path=ppt/tags/tag1901.xml><?xml version="1.0" encoding="utf-8"?>
<p:tagLst xmlns:a="http://schemas.openxmlformats.org/drawingml/2006/main" xmlns:r="http://schemas.openxmlformats.org/officeDocument/2006/relationships" xmlns:p="http://schemas.openxmlformats.org/presentationml/2006/main">
  <p:tag name="VEVOX.QRDOT" val="(16,26)"/>
</p:tagLst>
</file>

<file path=ppt/tags/tag1902.xml><?xml version="1.0" encoding="utf-8"?>
<p:tagLst xmlns:a="http://schemas.openxmlformats.org/drawingml/2006/main" xmlns:r="http://schemas.openxmlformats.org/officeDocument/2006/relationships" xmlns:p="http://schemas.openxmlformats.org/presentationml/2006/main">
  <p:tag name="VEVOX.QRDOT" val="(19,26)"/>
</p:tagLst>
</file>

<file path=ppt/tags/tag1903.xml><?xml version="1.0" encoding="utf-8"?>
<p:tagLst xmlns:a="http://schemas.openxmlformats.org/drawingml/2006/main" xmlns:r="http://schemas.openxmlformats.org/officeDocument/2006/relationships" xmlns:p="http://schemas.openxmlformats.org/presentationml/2006/main">
  <p:tag name="VEVOX.QRDOT" val="(26,26)"/>
</p:tagLst>
</file>

<file path=ppt/tags/tag1904.xml><?xml version="1.0" encoding="utf-8"?>
<p:tagLst xmlns:a="http://schemas.openxmlformats.org/drawingml/2006/main" xmlns:r="http://schemas.openxmlformats.org/officeDocument/2006/relationships" xmlns:p="http://schemas.openxmlformats.org/presentationml/2006/main">
  <p:tag name="VEVOX.QRDOT" val="(27,26)"/>
</p:tagLst>
</file>

<file path=ppt/tags/tag1905.xml><?xml version="1.0" encoding="utf-8"?>
<p:tagLst xmlns:a="http://schemas.openxmlformats.org/drawingml/2006/main" xmlns:r="http://schemas.openxmlformats.org/officeDocument/2006/relationships" xmlns:p="http://schemas.openxmlformats.org/presentationml/2006/main">
  <p:tag name="VEVOX.QRDOT" val="(28,26)"/>
</p:tagLst>
</file>

<file path=ppt/tags/tag1906.xml><?xml version="1.0" encoding="utf-8"?>
<p:tagLst xmlns:a="http://schemas.openxmlformats.org/drawingml/2006/main" xmlns:r="http://schemas.openxmlformats.org/officeDocument/2006/relationships" xmlns:p="http://schemas.openxmlformats.org/presentationml/2006/main">
  <p:tag name="VEVOX.QRDOT" val="(29,26)"/>
</p:tagLst>
</file>

<file path=ppt/tags/tag1907.xml><?xml version="1.0" encoding="utf-8"?>
<p:tagLst xmlns:a="http://schemas.openxmlformats.org/drawingml/2006/main" xmlns:r="http://schemas.openxmlformats.org/officeDocument/2006/relationships" xmlns:p="http://schemas.openxmlformats.org/presentationml/2006/main">
  <p:tag name="VEVOX.QRDOT" val="(1,27)"/>
</p:tagLst>
</file>

<file path=ppt/tags/tag1908.xml><?xml version="1.0" encoding="utf-8"?>
<p:tagLst xmlns:a="http://schemas.openxmlformats.org/drawingml/2006/main" xmlns:r="http://schemas.openxmlformats.org/officeDocument/2006/relationships" xmlns:p="http://schemas.openxmlformats.org/presentationml/2006/main">
  <p:tag name="VEVOX.QRDOT" val="(7,27)"/>
</p:tagLst>
</file>

<file path=ppt/tags/tag1909.xml><?xml version="1.0" encoding="utf-8"?>
<p:tagLst xmlns:a="http://schemas.openxmlformats.org/drawingml/2006/main" xmlns:r="http://schemas.openxmlformats.org/officeDocument/2006/relationships" xmlns:p="http://schemas.openxmlformats.org/presentationml/2006/main">
  <p:tag name="VEVOX.QRDOT" val="(11,27)"/>
</p:tagLst>
</file>

<file path=ppt/tags/tag191.xml><?xml version="1.0" encoding="utf-8"?>
<p:tagLst xmlns:a="http://schemas.openxmlformats.org/drawingml/2006/main" xmlns:r="http://schemas.openxmlformats.org/officeDocument/2006/relationships" xmlns:p="http://schemas.openxmlformats.org/presentationml/2006/main">
  <p:tag name="VEVOX.QRDOT" val="(26,11)"/>
</p:tagLst>
</file>

<file path=ppt/tags/tag1910.xml><?xml version="1.0" encoding="utf-8"?>
<p:tagLst xmlns:a="http://schemas.openxmlformats.org/drawingml/2006/main" xmlns:r="http://schemas.openxmlformats.org/officeDocument/2006/relationships" xmlns:p="http://schemas.openxmlformats.org/presentationml/2006/main">
  <p:tag name="VEVOX.QRDOT" val="(12,27)"/>
</p:tagLst>
</file>

<file path=ppt/tags/tag1911.xml><?xml version="1.0" encoding="utf-8"?>
<p:tagLst xmlns:a="http://schemas.openxmlformats.org/drawingml/2006/main" xmlns:r="http://schemas.openxmlformats.org/officeDocument/2006/relationships" xmlns:p="http://schemas.openxmlformats.org/presentationml/2006/main">
  <p:tag name="VEVOX.QRDOT" val="(14,27)"/>
</p:tagLst>
</file>

<file path=ppt/tags/tag1912.xml><?xml version="1.0" encoding="utf-8"?>
<p:tagLst xmlns:a="http://schemas.openxmlformats.org/drawingml/2006/main" xmlns:r="http://schemas.openxmlformats.org/officeDocument/2006/relationships" xmlns:p="http://schemas.openxmlformats.org/presentationml/2006/main">
  <p:tag name="VEVOX.QRDOT" val="(15,27)"/>
</p:tagLst>
</file>

<file path=ppt/tags/tag1913.xml><?xml version="1.0" encoding="utf-8"?>
<p:tagLst xmlns:a="http://schemas.openxmlformats.org/drawingml/2006/main" xmlns:r="http://schemas.openxmlformats.org/officeDocument/2006/relationships" xmlns:p="http://schemas.openxmlformats.org/presentationml/2006/main">
  <p:tag name="VEVOX.QRDOT" val="(16,27)"/>
</p:tagLst>
</file>

<file path=ppt/tags/tag1914.xml><?xml version="1.0" encoding="utf-8"?>
<p:tagLst xmlns:a="http://schemas.openxmlformats.org/drawingml/2006/main" xmlns:r="http://schemas.openxmlformats.org/officeDocument/2006/relationships" xmlns:p="http://schemas.openxmlformats.org/presentationml/2006/main">
  <p:tag name="VEVOX.QRDOT" val="(17,27)"/>
</p:tagLst>
</file>

<file path=ppt/tags/tag1915.xml><?xml version="1.0" encoding="utf-8"?>
<p:tagLst xmlns:a="http://schemas.openxmlformats.org/drawingml/2006/main" xmlns:r="http://schemas.openxmlformats.org/officeDocument/2006/relationships" xmlns:p="http://schemas.openxmlformats.org/presentationml/2006/main">
  <p:tag name="VEVOX.QRDOT" val="(20,27)"/>
</p:tagLst>
</file>

<file path=ppt/tags/tag1916.xml><?xml version="1.0" encoding="utf-8"?>
<p:tagLst xmlns:a="http://schemas.openxmlformats.org/drawingml/2006/main" xmlns:r="http://schemas.openxmlformats.org/officeDocument/2006/relationships" xmlns:p="http://schemas.openxmlformats.org/presentationml/2006/main">
  <p:tag name="VEVOX.QRDOT" val="(21,27)"/>
</p:tagLst>
</file>

<file path=ppt/tags/tag1917.xml><?xml version="1.0" encoding="utf-8"?>
<p:tagLst xmlns:a="http://schemas.openxmlformats.org/drawingml/2006/main" xmlns:r="http://schemas.openxmlformats.org/officeDocument/2006/relationships" xmlns:p="http://schemas.openxmlformats.org/presentationml/2006/main">
  <p:tag name="VEVOX.QRDOT" val="(22,27)"/>
</p:tagLst>
</file>

<file path=ppt/tags/tag1918.xml><?xml version="1.0" encoding="utf-8"?>
<p:tagLst xmlns:a="http://schemas.openxmlformats.org/drawingml/2006/main" xmlns:r="http://schemas.openxmlformats.org/officeDocument/2006/relationships" xmlns:p="http://schemas.openxmlformats.org/presentationml/2006/main">
  <p:tag name="VEVOX.QRDOT" val="(23,27)"/>
</p:tagLst>
</file>

<file path=ppt/tags/tag1919.xml><?xml version="1.0" encoding="utf-8"?>
<p:tagLst xmlns:a="http://schemas.openxmlformats.org/drawingml/2006/main" xmlns:r="http://schemas.openxmlformats.org/officeDocument/2006/relationships" xmlns:p="http://schemas.openxmlformats.org/presentationml/2006/main">
  <p:tag name="VEVOX.QRDOT" val="(24,27)"/>
</p:tagLst>
</file>

<file path=ppt/tags/tag192.xml><?xml version="1.0" encoding="utf-8"?>
<p:tagLst xmlns:a="http://schemas.openxmlformats.org/drawingml/2006/main" xmlns:r="http://schemas.openxmlformats.org/officeDocument/2006/relationships" xmlns:p="http://schemas.openxmlformats.org/presentationml/2006/main">
  <p:tag name="VEVOX.QRDOT" val="(28,11)"/>
</p:tagLst>
</file>

<file path=ppt/tags/tag1920.xml><?xml version="1.0" encoding="utf-8"?>
<p:tagLst xmlns:a="http://schemas.openxmlformats.org/drawingml/2006/main" xmlns:r="http://schemas.openxmlformats.org/officeDocument/2006/relationships" xmlns:p="http://schemas.openxmlformats.org/presentationml/2006/main">
  <p:tag name="VEVOX.QRDOT" val="(25,27)"/>
</p:tagLst>
</file>

<file path=ppt/tags/tag1921.xml><?xml version="1.0" encoding="utf-8"?>
<p:tagLst xmlns:a="http://schemas.openxmlformats.org/drawingml/2006/main" xmlns:r="http://schemas.openxmlformats.org/officeDocument/2006/relationships" xmlns:p="http://schemas.openxmlformats.org/presentationml/2006/main">
  <p:tag name="VEVOX.QRDOT" val="(26,27)"/>
</p:tagLst>
</file>

<file path=ppt/tags/tag1922.xml><?xml version="1.0" encoding="utf-8"?>
<p:tagLst xmlns:a="http://schemas.openxmlformats.org/drawingml/2006/main" xmlns:r="http://schemas.openxmlformats.org/officeDocument/2006/relationships" xmlns:p="http://schemas.openxmlformats.org/presentationml/2006/main">
  <p:tag name="VEVOX.QRDOT" val="(28,27)"/>
</p:tagLst>
</file>

<file path=ppt/tags/tag1923.xml><?xml version="1.0" encoding="utf-8"?>
<p:tagLst xmlns:a="http://schemas.openxmlformats.org/drawingml/2006/main" xmlns:r="http://schemas.openxmlformats.org/officeDocument/2006/relationships" xmlns:p="http://schemas.openxmlformats.org/presentationml/2006/main">
  <p:tag name="VEVOX.QRDOT" val="(29,27)"/>
</p:tagLst>
</file>

<file path=ppt/tags/tag1924.xml><?xml version="1.0" encoding="utf-8"?>
<p:tagLst xmlns:a="http://schemas.openxmlformats.org/drawingml/2006/main" xmlns:r="http://schemas.openxmlformats.org/officeDocument/2006/relationships" xmlns:p="http://schemas.openxmlformats.org/presentationml/2006/main">
  <p:tag name="VEVOX.QRDOT" val="(1,28)"/>
</p:tagLst>
</file>

<file path=ppt/tags/tag1925.xml><?xml version="1.0" encoding="utf-8"?>
<p:tagLst xmlns:a="http://schemas.openxmlformats.org/drawingml/2006/main" xmlns:r="http://schemas.openxmlformats.org/officeDocument/2006/relationships" xmlns:p="http://schemas.openxmlformats.org/presentationml/2006/main">
  <p:tag name="VEVOX.QRDOT" val="(2,28)"/>
</p:tagLst>
</file>

<file path=ppt/tags/tag1926.xml><?xml version="1.0" encoding="utf-8"?>
<p:tagLst xmlns:a="http://schemas.openxmlformats.org/drawingml/2006/main" xmlns:r="http://schemas.openxmlformats.org/officeDocument/2006/relationships" xmlns:p="http://schemas.openxmlformats.org/presentationml/2006/main">
  <p:tag name="VEVOX.QRDOT" val="(3,28)"/>
</p:tagLst>
</file>

<file path=ppt/tags/tag1927.xml><?xml version="1.0" encoding="utf-8"?>
<p:tagLst xmlns:a="http://schemas.openxmlformats.org/drawingml/2006/main" xmlns:r="http://schemas.openxmlformats.org/officeDocument/2006/relationships" xmlns:p="http://schemas.openxmlformats.org/presentationml/2006/main">
  <p:tag name="VEVOX.QRDOT" val="(4,28)"/>
</p:tagLst>
</file>

<file path=ppt/tags/tag1928.xml><?xml version="1.0" encoding="utf-8"?>
<p:tagLst xmlns:a="http://schemas.openxmlformats.org/drawingml/2006/main" xmlns:r="http://schemas.openxmlformats.org/officeDocument/2006/relationships" xmlns:p="http://schemas.openxmlformats.org/presentationml/2006/main">
  <p:tag name="VEVOX.QRDOT" val="(5,28)"/>
</p:tagLst>
</file>

<file path=ppt/tags/tag1929.xml><?xml version="1.0" encoding="utf-8"?>
<p:tagLst xmlns:a="http://schemas.openxmlformats.org/drawingml/2006/main" xmlns:r="http://schemas.openxmlformats.org/officeDocument/2006/relationships" xmlns:p="http://schemas.openxmlformats.org/presentationml/2006/main">
  <p:tag name="VEVOX.QRDOT" val="(6,28)"/>
</p:tagLst>
</file>

<file path=ppt/tags/tag193.xml><?xml version="1.0" encoding="utf-8"?>
<p:tagLst xmlns:a="http://schemas.openxmlformats.org/drawingml/2006/main" xmlns:r="http://schemas.openxmlformats.org/officeDocument/2006/relationships" xmlns:p="http://schemas.openxmlformats.org/presentationml/2006/main">
  <p:tag name="VEVOX.QRDOT" val="(29,11)"/>
</p:tagLst>
</file>

<file path=ppt/tags/tag1930.xml><?xml version="1.0" encoding="utf-8"?>
<p:tagLst xmlns:a="http://schemas.openxmlformats.org/drawingml/2006/main" xmlns:r="http://schemas.openxmlformats.org/officeDocument/2006/relationships" xmlns:p="http://schemas.openxmlformats.org/presentationml/2006/main">
  <p:tag name="VEVOX.QRDOT" val="(7,28)"/>
</p:tagLst>
</file>

<file path=ppt/tags/tag1931.xml><?xml version="1.0" encoding="utf-8"?>
<p:tagLst xmlns:a="http://schemas.openxmlformats.org/drawingml/2006/main" xmlns:r="http://schemas.openxmlformats.org/officeDocument/2006/relationships" xmlns:p="http://schemas.openxmlformats.org/presentationml/2006/main">
  <p:tag name="VEVOX.QRDOT" val="(9,28)"/>
</p:tagLst>
</file>

<file path=ppt/tags/tag1932.xml><?xml version="1.0" encoding="utf-8"?>
<p:tagLst xmlns:a="http://schemas.openxmlformats.org/drawingml/2006/main" xmlns:r="http://schemas.openxmlformats.org/officeDocument/2006/relationships" xmlns:p="http://schemas.openxmlformats.org/presentationml/2006/main">
  <p:tag name="VEVOX.QRDOT" val="(12,28)"/>
</p:tagLst>
</file>

<file path=ppt/tags/tag1933.xml><?xml version="1.0" encoding="utf-8"?>
<p:tagLst xmlns:a="http://schemas.openxmlformats.org/drawingml/2006/main" xmlns:r="http://schemas.openxmlformats.org/officeDocument/2006/relationships" xmlns:p="http://schemas.openxmlformats.org/presentationml/2006/main">
  <p:tag name="VEVOX.QRDOT" val="(14,28)"/>
</p:tagLst>
</file>

<file path=ppt/tags/tag1934.xml><?xml version="1.0" encoding="utf-8"?>
<p:tagLst xmlns:a="http://schemas.openxmlformats.org/drawingml/2006/main" xmlns:r="http://schemas.openxmlformats.org/officeDocument/2006/relationships" xmlns:p="http://schemas.openxmlformats.org/presentationml/2006/main">
  <p:tag name="VEVOX.QRDOT" val="(15,28)"/>
</p:tagLst>
</file>

<file path=ppt/tags/tag1935.xml><?xml version="1.0" encoding="utf-8"?>
<p:tagLst xmlns:a="http://schemas.openxmlformats.org/drawingml/2006/main" xmlns:r="http://schemas.openxmlformats.org/officeDocument/2006/relationships" xmlns:p="http://schemas.openxmlformats.org/presentationml/2006/main">
  <p:tag name="VEVOX.QRDOT" val="(21,28)"/>
</p:tagLst>
</file>

<file path=ppt/tags/tag1936.xml><?xml version="1.0" encoding="utf-8"?>
<p:tagLst xmlns:a="http://schemas.openxmlformats.org/drawingml/2006/main" xmlns:r="http://schemas.openxmlformats.org/officeDocument/2006/relationships" xmlns:p="http://schemas.openxmlformats.org/presentationml/2006/main">
  <p:tag name="VEVOX.QRDOT" val="(24,28)"/>
</p:tagLst>
</file>

<file path=ppt/tags/tag1937.xml><?xml version="1.0" encoding="utf-8"?>
<p:tagLst xmlns:a="http://schemas.openxmlformats.org/drawingml/2006/main" xmlns:r="http://schemas.openxmlformats.org/officeDocument/2006/relationships" xmlns:p="http://schemas.openxmlformats.org/presentationml/2006/main">
  <p:tag name="VEVOX.QRDOT" val="(25,28)"/>
</p:tagLst>
</file>

<file path=ppt/tags/tag1938.xml><?xml version="1.0" encoding="utf-8"?>
<p:tagLst xmlns:a="http://schemas.openxmlformats.org/drawingml/2006/main" xmlns:r="http://schemas.openxmlformats.org/officeDocument/2006/relationships" xmlns:p="http://schemas.openxmlformats.org/presentationml/2006/main">
  <p:tag name="VEVOX.QRDOT" val="(28,28)"/>
</p:tagLst>
</file>

<file path=ppt/tags/tag1939.xml><?xml version="1.0" encoding="utf-8"?>
<p:tagLst xmlns:a="http://schemas.openxmlformats.org/drawingml/2006/main" xmlns:r="http://schemas.openxmlformats.org/officeDocument/2006/relationships" xmlns:p="http://schemas.openxmlformats.org/presentationml/2006/main">
  <p:tag name="VEVOX.POLL" val="{&quot;id&quot;:&quot;5113403&quot;,&quot;questionSettings&quot;:{},&quot;alias&quot;:null,&quot;@type&quot;:&quot;ClickMapQuestion&quot;,&quot;text&quot;:&quot;&lt;p&gt;Which font is the most legible in this example?&lt;/p&gt;&quot;,&quot;correctAnswers&quot;:[],&quot;image&quot;:&quot;7d5167a8-b496-4a8d-a330-9d4065a48010&quot;,&quot;maxNumberSelections&quot;:1,&quot;options&quot;:[]}"/>
  <p:tag name="VEVOX.ORIGIN.SESSION.ID" val="783475"/>
  <p:tag name="VEVOX.ORIGIN.QUESTION.ID" val="5113403"/>
  <p:tag name="VEVOX.QUESTIONSLIDEID" val="311#2150157234/872082064"/>
  <p:tag name="VEVOX.SLIDEFORMAT.VERSION" val="1.018"/>
  <p:tag name="VEVOX.DEBUG.GIFTCARDINSERT" val=" Load attempt 1: image fetched. Load succesfull. load seems succesful. trying to insert. starting insert attempt 1: Insert seems succesful."/>
</p:tagLst>
</file>

<file path=ppt/tags/tag194.xml><?xml version="1.0" encoding="utf-8"?>
<p:tagLst xmlns:a="http://schemas.openxmlformats.org/drawingml/2006/main" xmlns:r="http://schemas.openxmlformats.org/officeDocument/2006/relationships" xmlns:p="http://schemas.openxmlformats.org/presentationml/2006/main">
  <p:tag name="VEVOX.QRDOT" val="(5,12)"/>
</p:tagLst>
</file>

<file path=ppt/tags/tag1940.xml><?xml version="1.0" encoding="utf-8"?>
<p:tagLst xmlns:a="http://schemas.openxmlformats.org/drawingml/2006/main" xmlns:r="http://schemas.openxmlformats.org/officeDocument/2006/relationships" xmlns:p="http://schemas.openxmlformats.org/presentationml/2006/main">
  <p:tag name="VEVOX.QUESTION" val="Which font is the most legible in this example?"/>
</p:tagLst>
</file>

<file path=ppt/tags/tag1941.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1942.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1943.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1944.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1945.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1946.xml><?xml version="1.0" encoding="utf-8"?>
<p:tagLst xmlns:a="http://schemas.openxmlformats.org/drawingml/2006/main" xmlns:r="http://schemas.openxmlformats.org/officeDocument/2006/relationships" xmlns:p="http://schemas.openxmlformats.org/presentationml/2006/main">
  <p:tag name="VEVOX.COUNTDOWNTIMER.DISPLAY" val="{&quot;left&quot;:893,&quot;top&quot;:473,&quot;width&quot;:60,&quot;height&quot;:60}"/>
</p:tagLst>
</file>

<file path=ppt/tags/tag1947.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1948.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1949.xml><?xml version="1.0" encoding="utf-8"?>
<p:tagLst xmlns:a="http://schemas.openxmlformats.org/drawingml/2006/main" xmlns:r="http://schemas.openxmlformats.org/officeDocument/2006/relationships" xmlns:p="http://schemas.openxmlformats.org/presentationml/2006/main">
  <p:tag name="VEVOX.POI-IMAGE" val="POI-IMAGE"/>
</p:tagLst>
</file>

<file path=ppt/tags/tag195.xml><?xml version="1.0" encoding="utf-8"?>
<p:tagLst xmlns:a="http://schemas.openxmlformats.org/drawingml/2006/main" xmlns:r="http://schemas.openxmlformats.org/officeDocument/2006/relationships" xmlns:p="http://schemas.openxmlformats.org/presentationml/2006/main">
  <p:tag name="VEVOX.QRDOT" val="(7,12)"/>
</p:tagLst>
</file>

<file path=ppt/tags/tag1950.xml><?xml version="1.0" encoding="utf-8"?>
<p:tagLst xmlns:a="http://schemas.openxmlformats.org/drawingml/2006/main" xmlns:r="http://schemas.openxmlformats.org/officeDocument/2006/relationships" xmlns:p="http://schemas.openxmlformats.org/presentationml/2006/main">
  <p:tag name="VEVOX.RESULT" val="{&quot;id&quot;:&quot;5113403&quot;,&quot;questionSettings&quot;:{},&quot;alias&quot;:null,&quot;@type&quot;:&quot;ClickMapQuestion&quot;,&quot;text&quot;:&quot;&lt;p&gt;Which font is the most legible in this example?&lt;/p&gt;&quot;,&quot;correctAnswers&quot;:[],&quot;image&quot;:&quot;7d5167a8-b496-4a8d-a330-9d4065a48010&quot;,&quot;maxNumberSelections&quot;:1,&quot;options&quot;:[]}"/>
  <p:tag name="VEVOX.QUESTIONSLIDEID" val="311#2150157234/872082064"/>
  <p:tag name="VEVOX.SLIDEFORMAT.VERSION" val="1.018"/>
</p:tagLst>
</file>

<file path=ppt/tags/tag1951.xml><?xml version="1.0" encoding="utf-8"?>
<p:tagLst xmlns:a="http://schemas.openxmlformats.org/drawingml/2006/main" xmlns:r="http://schemas.openxmlformats.org/officeDocument/2006/relationships" xmlns:p="http://schemas.openxmlformats.org/presentationml/2006/main">
  <p:tag name="VEVOX.QUESTION" val="Which font is the most legible in this example?"/>
</p:tagLst>
</file>

<file path=ppt/tags/tag1952.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1953.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1954.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1955.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1956.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1957.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1958.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1959.xml><?xml version="1.0" encoding="utf-8"?>
<p:tagLst xmlns:a="http://schemas.openxmlformats.org/drawingml/2006/main" xmlns:r="http://schemas.openxmlformats.org/officeDocument/2006/relationships" xmlns:p="http://schemas.openxmlformats.org/presentationml/2006/main">
  <p:tag name="VEVOX.POI-IMAGE" val="POI-IMAGE"/>
</p:tagLst>
</file>

<file path=ppt/tags/tag196.xml><?xml version="1.0" encoding="utf-8"?>
<p:tagLst xmlns:a="http://schemas.openxmlformats.org/drawingml/2006/main" xmlns:r="http://schemas.openxmlformats.org/officeDocument/2006/relationships" xmlns:p="http://schemas.openxmlformats.org/presentationml/2006/main">
  <p:tag name="VEVOX.QRDOT" val="(9,12)"/>
</p:tagLst>
</file>

<file path=ppt/tags/tag1960.xml><?xml version="1.0" encoding="utf-8"?>
<p:tagLst xmlns:a="http://schemas.openxmlformats.org/drawingml/2006/main" xmlns:r="http://schemas.openxmlformats.org/officeDocument/2006/relationships" xmlns:p="http://schemas.openxmlformats.org/presentationml/2006/main">
  <p:tag name="VEVOX.RESULT.PLACEHOLDER" val="0"/>
</p:tagLst>
</file>

<file path=ppt/tags/tag1961.xml><?xml version="1.0" encoding="utf-8"?>
<p:tagLst xmlns:a="http://schemas.openxmlformats.org/drawingml/2006/main" xmlns:r="http://schemas.openxmlformats.org/officeDocument/2006/relationships" xmlns:p="http://schemas.openxmlformats.org/presentationml/2006/main">
  <p:tag name="VEVOX.INSTRUCTIONS" val="176296390"/>
</p:tagLst>
</file>

<file path=ppt/tags/tag1962.xml><?xml version="1.0" encoding="utf-8"?>
<p:tagLst xmlns:a="http://schemas.openxmlformats.org/drawingml/2006/main" xmlns:r="http://schemas.openxmlformats.org/officeDocument/2006/relationships" xmlns:p="http://schemas.openxmlformats.org/presentationml/2006/main">
  <p:tag name="VEVOX.INSTRUCTIONSLIDE" val="join_instructions_title"/>
</p:tagLst>
</file>

<file path=ppt/tags/tag1963.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1964.xml><?xml version="1.0" encoding="utf-8"?>
<p:tagLst xmlns:a="http://schemas.openxmlformats.org/drawingml/2006/main" xmlns:r="http://schemas.openxmlformats.org/officeDocument/2006/relationships" xmlns:p="http://schemas.openxmlformats.org/presentationml/2006/main">
  <p:tag name="VEVOX.INSTRUCTION.TEXT" val="join_instructions_text"/>
</p:tagLst>
</file>

<file path=ppt/tags/tag1965.xml><?xml version="1.0" encoding="utf-8"?>
<p:tagLst xmlns:a="http://schemas.openxmlformats.org/drawingml/2006/main" xmlns:r="http://schemas.openxmlformats.org/officeDocument/2006/relationships" xmlns:p="http://schemas.openxmlformats.org/presentationml/2006/main">
  <p:tag name="VEVOX.QR.CHECKERBOARD" val="x"/>
</p:tagLst>
</file>

<file path=ppt/tags/tag1966.xml><?xml version="1.0" encoding="utf-8"?>
<p:tagLst xmlns:a="http://schemas.openxmlformats.org/drawingml/2006/main" xmlns:r="http://schemas.openxmlformats.org/officeDocument/2006/relationships" xmlns:p="http://schemas.openxmlformats.org/presentationml/2006/main">
  <p:tag name="VEVOX.QRDOT" val="(1,0)"/>
</p:tagLst>
</file>

<file path=ppt/tags/tag1967.xml><?xml version="1.0" encoding="utf-8"?>
<p:tagLst xmlns:a="http://schemas.openxmlformats.org/drawingml/2006/main" xmlns:r="http://schemas.openxmlformats.org/officeDocument/2006/relationships" xmlns:p="http://schemas.openxmlformats.org/presentationml/2006/main">
  <p:tag name="VEVOX.QRDOT" val="(2,0)"/>
</p:tagLst>
</file>

<file path=ppt/tags/tag1968.xml><?xml version="1.0" encoding="utf-8"?>
<p:tagLst xmlns:a="http://schemas.openxmlformats.org/drawingml/2006/main" xmlns:r="http://schemas.openxmlformats.org/officeDocument/2006/relationships" xmlns:p="http://schemas.openxmlformats.org/presentationml/2006/main">
  <p:tag name="VEVOX.QRDOT" val="(3,0)"/>
</p:tagLst>
</file>

<file path=ppt/tags/tag1969.xml><?xml version="1.0" encoding="utf-8"?>
<p:tagLst xmlns:a="http://schemas.openxmlformats.org/drawingml/2006/main" xmlns:r="http://schemas.openxmlformats.org/officeDocument/2006/relationships" xmlns:p="http://schemas.openxmlformats.org/presentationml/2006/main">
  <p:tag name="VEVOX.QRDOT" val="(4,0)"/>
</p:tagLst>
</file>

<file path=ppt/tags/tag197.xml><?xml version="1.0" encoding="utf-8"?>
<p:tagLst xmlns:a="http://schemas.openxmlformats.org/drawingml/2006/main" xmlns:r="http://schemas.openxmlformats.org/officeDocument/2006/relationships" xmlns:p="http://schemas.openxmlformats.org/presentationml/2006/main">
  <p:tag name="VEVOX.QRDOT" val="(12,12)"/>
</p:tagLst>
</file>

<file path=ppt/tags/tag1970.xml><?xml version="1.0" encoding="utf-8"?>
<p:tagLst xmlns:a="http://schemas.openxmlformats.org/drawingml/2006/main" xmlns:r="http://schemas.openxmlformats.org/officeDocument/2006/relationships" xmlns:p="http://schemas.openxmlformats.org/presentationml/2006/main">
  <p:tag name="VEVOX.QRDOT" val="(5,0)"/>
</p:tagLst>
</file>

<file path=ppt/tags/tag1971.xml><?xml version="1.0" encoding="utf-8"?>
<p:tagLst xmlns:a="http://schemas.openxmlformats.org/drawingml/2006/main" xmlns:r="http://schemas.openxmlformats.org/officeDocument/2006/relationships" xmlns:p="http://schemas.openxmlformats.org/presentationml/2006/main">
  <p:tag name="VEVOX.QRDOT" val="(6,0)"/>
</p:tagLst>
</file>

<file path=ppt/tags/tag1972.xml><?xml version="1.0" encoding="utf-8"?>
<p:tagLst xmlns:a="http://schemas.openxmlformats.org/drawingml/2006/main" xmlns:r="http://schemas.openxmlformats.org/officeDocument/2006/relationships" xmlns:p="http://schemas.openxmlformats.org/presentationml/2006/main">
  <p:tag name="VEVOX.QRDOT" val="(7,0)"/>
</p:tagLst>
</file>

<file path=ppt/tags/tag1973.xml><?xml version="1.0" encoding="utf-8"?>
<p:tagLst xmlns:a="http://schemas.openxmlformats.org/drawingml/2006/main" xmlns:r="http://schemas.openxmlformats.org/officeDocument/2006/relationships" xmlns:p="http://schemas.openxmlformats.org/presentationml/2006/main">
  <p:tag name="VEVOX.QRDOT" val="(9,0)"/>
</p:tagLst>
</file>

<file path=ppt/tags/tag1974.xml><?xml version="1.0" encoding="utf-8"?>
<p:tagLst xmlns:a="http://schemas.openxmlformats.org/drawingml/2006/main" xmlns:r="http://schemas.openxmlformats.org/officeDocument/2006/relationships" xmlns:p="http://schemas.openxmlformats.org/presentationml/2006/main">
  <p:tag name="VEVOX.QRDOT" val="(10,0)"/>
</p:tagLst>
</file>

<file path=ppt/tags/tag1975.xml><?xml version="1.0" encoding="utf-8"?>
<p:tagLst xmlns:a="http://schemas.openxmlformats.org/drawingml/2006/main" xmlns:r="http://schemas.openxmlformats.org/officeDocument/2006/relationships" xmlns:p="http://schemas.openxmlformats.org/presentationml/2006/main">
  <p:tag name="VEVOX.QRDOT" val="(12,0)"/>
</p:tagLst>
</file>

<file path=ppt/tags/tag1976.xml><?xml version="1.0" encoding="utf-8"?>
<p:tagLst xmlns:a="http://schemas.openxmlformats.org/drawingml/2006/main" xmlns:r="http://schemas.openxmlformats.org/officeDocument/2006/relationships" xmlns:p="http://schemas.openxmlformats.org/presentationml/2006/main">
  <p:tag name="VEVOX.QRDOT" val="(13,0)"/>
</p:tagLst>
</file>

<file path=ppt/tags/tag1977.xml><?xml version="1.0" encoding="utf-8"?>
<p:tagLst xmlns:a="http://schemas.openxmlformats.org/drawingml/2006/main" xmlns:r="http://schemas.openxmlformats.org/officeDocument/2006/relationships" xmlns:p="http://schemas.openxmlformats.org/presentationml/2006/main">
  <p:tag name="VEVOX.QRDOT" val="(20,0)"/>
</p:tagLst>
</file>

<file path=ppt/tags/tag1978.xml><?xml version="1.0" encoding="utf-8"?>
<p:tagLst xmlns:a="http://schemas.openxmlformats.org/drawingml/2006/main" xmlns:r="http://schemas.openxmlformats.org/officeDocument/2006/relationships" xmlns:p="http://schemas.openxmlformats.org/presentationml/2006/main">
  <p:tag name="VEVOX.QRDOT" val="(21,0)"/>
</p:tagLst>
</file>

<file path=ppt/tags/tag1979.xml><?xml version="1.0" encoding="utf-8"?>
<p:tagLst xmlns:a="http://schemas.openxmlformats.org/drawingml/2006/main" xmlns:r="http://schemas.openxmlformats.org/officeDocument/2006/relationships" xmlns:p="http://schemas.openxmlformats.org/presentationml/2006/main">
  <p:tag name="VEVOX.QRDOT" val="(23,0)"/>
</p:tagLst>
</file>

<file path=ppt/tags/tag198.xml><?xml version="1.0" encoding="utf-8"?>
<p:tagLst xmlns:a="http://schemas.openxmlformats.org/drawingml/2006/main" xmlns:r="http://schemas.openxmlformats.org/officeDocument/2006/relationships" xmlns:p="http://schemas.openxmlformats.org/presentationml/2006/main">
  <p:tag name="VEVOX.QRDOT" val="(14,12)"/>
</p:tagLst>
</file>

<file path=ppt/tags/tag1980.xml><?xml version="1.0" encoding="utf-8"?>
<p:tagLst xmlns:a="http://schemas.openxmlformats.org/drawingml/2006/main" xmlns:r="http://schemas.openxmlformats.org/officeDocument/2006/relationships" xmlns:p="http://schemas.openxmlformats.org/presentationml/2006/main">
  <p:tag name="VEVOX.QRDOT" val="(24,0)"/>
</p:tagLst>
</file>

<file path=ppt/tags/tag1981.xml><?xml version="1.0" encoding="utf-8"?>
<p:tagLst xmlns:a="http://schemas.openxmlformats.org/drawingml/2006/main" xmlns:r="http://schemas.openxmlformats.org/officeDocument/2006/relationships" xmlns:p="http://schemas.openxmlformats.org/presentationml/2006/main">
  <p:tag name="VEVOX.QRDOT" val="(25,0)"/>
</p:tagLst>
</file>

<file path=ppt/tags/tag1982.xml><?xml version="1.0" encoding="utf-8"?>
<p:tagLst xmlns:a="http://schemas.openxmlformats.org/drawingml/2006/main" xmlns:r="http://schemas.openxmlformats.org/officeDocument/2006/relationships" xmlns:p="http://schemas.openxmlformats.org/presentationml/2006/main">
  <p:tag name="VEVOX.QRDOT" val="(26,0)"/>
</p:tagLst>
</file>

<file path=ppt/tags/tag1983.xml><?xml version="1.0" encoding="utf-8"?>
<p:tagLst xmlns:a="http://schemas.openxmlformats.org/drawingml/2006/main" xmlns:r="http://schemas.openxmlformats.org/officeDocument/2006/relationships" xmlns:p="http://schemas.openxmlformats.org/presentationml/2006/main">
  <p:tag name="VEVOX.QRDOT" val="(27,0)"/>
</p:tagLst>
</file>

<file path=ppt/tags/tag1984.xml><?xml version="1.0" encoding="utf-8"?>
<p:tagLst xmlns:a="http://schemas.openxmlformats.org/drawingml/2006/main" xmlns:r="http://schemas.openxmlformats.org/officeDocument/2006/relationships" xmlns:p="http://schemas.openxmlformats.org/presentationml/2006/main">
  <p:tag name="VEVOX.QRDOT" val="(28,0)"/>
</p:tagLst>
</file>

<file path=ppt/tags/tag1985.xml><?xml version="1.0" encoding="utf-8"?>
<p:tagLst xmlns:a="http://schemas.openxmlformats.org/drawingml/2006/main" xmlns:r="http://schemas.openxmlformats.org/officeDocument/2006/relationships" xmlns:p="http://schemas.openxmlformats.org/presentationml/2006/main">
  <p:tag name="VEVOX.QRDOT" val="(29,0)"/>
</p:tagLst>
</file>

<file path=ppt/tags/tag1986.xml><?xml version="1.0" encoding="utf-8"?>
<p:tagLst xmlns:a="http://schemas.openxmlformats.org/drawingml/2006/main" xmlns:r="http://schemas.openxmlformats.org/officeDocument/2006/relationships" xmlns:p="http://schemas.openxmlformats.org/presentationml/2006/main">
  <p:tag name="VEVOX.QRDOT" val="(1,1)"/>
</p:tagLst>
</file>

<file path=ppt/tags/tag1987.xml><?xml version="1.0" encoding="utf-8"?>
<p:tagLst xmlns:a="http://schemas.openxmlformats.org/drawingml/2006/main" xmlns:r="http://schemas.openxmlformats.org/officeDocument/2006/relationships" xmlns:p="http://schemas.openxmlformats.org/presentationml/2006/main">
  <p:tag name="VEVOX.QRDOT" val="(7,1)"/>
</p:tagLst>
</file>

<file path=ppt/tags/tag1988.xml><?xml version="1.0" encoding="utf-8"?>
<p:tagLst xmlns:a="http://schemas.openxmlformats.org/drawingml/2006/main" xmlns:r="http://schemas.openxmlformats.org/officeDocument/2006/relationships" xmlns:p="http://schemas.openxmlformats.org/presentationml/2006/main">
  <p:tag name="VEVOX.QRDOT" val="(10,1)"/>
</p:tagLst>
</file>

<file path=ppt/tags/tag1989.xml><?xml version="1.0" encoding="utf-8"?>
<p:tagLst xmlns:a="http://schemas.openxmlformats.org/drawingml/2006/main" xmlns:r="http://schemas.openxmlformats.org/officeDocument/2006/relationships" xmlns:p="http://schemas.openxmlformats.org/presentationml/2006/main">
  <p:tag name="VEVOX.QRDOT" val="(11,1)"/>
</p:tagLst>
</file>

<file path=ppt/tags/tag199.xml><?xml version="1.0" encoding="utf-8"?>
<p:tagLst xmlns:a="http://schemas.openxmlformats.org/drawingml/2006/main" xmlns:r="http://schemas.openxmlformats.org/officeDocument/2006/relationships" xmlns:p="http://schemas.openxmlformats.org/presentationml/2006/main">
  <p:tag name="VEVOX.QRDOT" val="(21,12)"/>
</p:tagLst>
</file>

<file path=ppt/tags/tag1990.xml><?xml version="1.0" encoding="utf-8"?>
<p:tagLst xmlns:a="http://schemas.openxmlformats.org/drawingml/2006/main" xmlns:r="http://schemas.openxmlformats.org/officeDocument/2006/relationships" xmlns:p="http://schemas.openxmlformats.org/presentationml/2006/main">
  <p:tag name="VEVOX.QRDOT" val="(17,1)"/>
</p:tagLst>
</file>

<file path=ppt/tags/tag1991.xml><?xml version="1.0" encoding="utf-8"?>
<p:tagLst xmlns:a="http://schemas.openxmlformats.org/drawingml/2006/main" xmlns:r="http://schemas.openxmlformats.org/officeDocument/2006/relationships" xmlns:p="http://schemas.openxmlformats.org/presentationml/2006/main">
  <p:tag name="VEVOX.QRDOT" val="(19,1)"/>
</p:tagLst>
</file>

<file path=ppt/tags/tag1992.xml><?xml version="1.0" encoding="utf-8"?>
<p:tagLst xmlns:a="http://schemas.openxmlformats.org/drawingml/2006/main" xmlns:r="http://schemas.openxmlformats.org/officeDocument/2006/relationships" xmlns:p="http://schemas.openxmlformats.org/presentationml/2006/main">
  <p:tag name="VEVOX.QRDOT" val="(20,1)"/>
</p:tagLst>
</file>

<file path=ppt/tags/tag1993.xml><?xml version="1.0" encoding="utf-8"?>
<p:tagLst xmlns:a="http://schemas.openxmlformats.org/drawingml/2006/main" xmlns:r="http://schemas.openxmlformats.org/officeDocument/2006/relationships" xmlns:p="http://schemas.openxmlformats.org/presentationml/2006/main">
  <p:tag name="VEVOX.QRDOT" val="(23,1)"/>
</p:tagLst>
</file>

<file path=ppt/tags/tag1994.xml><?xml version="1.0" encoding="utf-8"?>
<p:tagLst xmlns:a="http://schemas.openxmlformats.org/drawingml/2006/main" xmlns:r="http://schemas.openxmlformats.org/officeDocument/2006/relationships" xmlns:p="http://schemas.openxmlformats.org/presentationml/2006/main">
  <p:tag name="VEVOX.QRDOT" val="(29,1)"/>
</p:tagLst>
</file>

<file path=ppt/tags/tag1995.xml><?xml version="1.0" encoding="utf-8"?>
<p:tagLst xmlns:a="http://schemas.openxmlformats.org/drawingml/2006/main" xmlns:r="http://schemas.openxmlformats.org/officeDocument/2006/relationships" xmlns:p="http://schemas.openxmlformats.org/presentationml/2006/main">
  <p:tag name="VEVOX.QRDOT" val="(1,2)"/>
</p:tagLst>
</file>

<file path=ppt/tags/tag1996.xml><?xml version="1.0" encoding="utf-8"?>
<p:tagLst xmlns:a="http://schemas.openxmlformats.org/drawingml/2006/main" xmlns:r="http://schemas.openxmlformats.org/officeDocument/2006/relationships" xmlns:p="http://schemas.openxmlformats.org/presentationml/2006/main">
  <p:tag name="VEVOX.QRDOT" val="(3,2)"/>
</p:tagLst>
</file>

<file path=ppt/tags/tag1997.xml><?xml version="1.0" encoding="utf-8"?>
<p:tagLst xmlns:a="http://schemas.openxmlformats.org/drawingml/2006/main" xmlns:r="http://schemas.openxmlformats.org/officeDocument/2006/relationships" xmlns:p="http://schemas.openxmlformats.org/presentationml/2006/main">
  <p:tag name="VEVOX.QRDOT" val="(4,2)"/>
</p:tagLst>
</file>

<file path=ppt/tags/tag1998.xml><?xml version="1.0" encoding="utf-8"?>
<p:tagLst xmlns:a="http://schemas.openxmlformats.org/drawingml/2006/main" xmlns:r="http://schemas.openxmlformats.org/officeDocument/2006/relationships" xmlns:p="http://schemas.openxmlformats.org/presentationml/2006/main">
  <p:tag name="VEVOX.QRDOT" val="(5,2)"/>
</p:tagLst>
</file>

<file path=ppt/tags/tag1999.xml><?xml version="1.0" encoding="utf-8"?>
<p:tagLst xmlns:a="http://schemas.openxmlformats.org/drawingml/2006/main" xmlns:r="http://schemas.openxmlformats.org/officeDocument/2006/relationships" xmlns:p="http://schemas.openxmlformats.org/presentationml/2006/main">
  <p:tag name="VEVOX.QRDOT" val="(7,2)"/>
</p:tagLst>
</file>

<file path=ppt/tags/tag2.xml><?xml version="1.0" encoding="utf-8"?>
<p:tagLst xmlns:a="http://schemas.openxmlformats.org/drawingml/2006/main" xmlns:r="http://schemas.openxmlformats.org/officeDocument/2006/relationships" xmlns:p="http://schemas.openxmlformats.org/presentationml/2006/main">
  <p:tag name="VEVOX.INSTRUCTIONSLIDE" val="join_instructions_title"/>
</p:tagLst>
</file>

<file path=ppt/tags/tag20.xml><?xml version="1.0" encoding="utf-8"?>
<p:tagLst xmlns:a="http://schemas.openxmlformats.org/drawingml/2006/main" xmlns:r="http://schemas.openxmlformats.org/officeDocument/2006/relationships" xmlns:p="http://schemas.openxmlformats.org/presentationml/2006/main">
  <p:tag name="VEVOX.QRDOT" val="(24,0)"/>
</p:tagLst>
</file>

<file path=ppt/tags/tag200.xml><?xml version="1.0" encoding="utf-8"?>
<p:tagLst xmlns:a="http://schemas.openxmlformats.org/drawingml/2006/main" xmlns:r="http://schemas.openxmlformats.org/officeDocument/2006/relationships" xmlns:p="http://schemas.openxmlformats.org/presentationml/2006/main">
  <p:tag name="VEVOX.QRDOT" val="(28,12)"/>
</p:tagLst>
</file>

<file path=ppt/tags/tag2000.xml><?xml version="1.0" encoding="utf-8"?>
<p:tagLst xmlns:a="http://schemas.openxmlformats.org/drawingml/2006/main" xmlns:r="http://schemas.openxmlformats.org/officeDocument/2006/relationships" xmlns:p="http://schemas.openxmlformats.org/presentationml/2006/main">
  <p:tag name="VEVOX.QRDOT" val="(11,2)"/>
</p:tagLst>
</file>

<file path=ppt/tags/tag2001.xml><?xml version="1.0" encoding="utf-8"?>
<p:tagLst xmlns:a="http://schemas.openxmlformats.org/drawingml/2006/main" xmlns:r="http://schemas.openxmlformats.org/officeDocument/2006/relationships" xmlns:p="http://schemas.openxmlformats.org/presentationml/2006/main">
  <p:tag name="VEVOX.QRDOT" val="(12,2)"/>
</p:tagLst>
</file>

<file path=ppt/tags/tag2002.xml><?xml version="1.0" encoding="utf-8"?>
<p:tagLst xmlns:a="http://schemas.openxmlformats.org/drawingml/2006/main" xmlns:r="http://schemas.openxmlformats.org/officeDocument/2006/relationships" xmlns:p="http://schemas.openxmlformats.org/presentationml/2006/main">
  <p:tag name="VEVOX.QRDOT" val="(13,2)"/>
</p:tagLst>
</file>

<file path=ppt/tags/tag2003.xml><?xml version="1.0" encoding="utf-8"?>
<p:tagLst xmlns:a="http://schemas.openxmlformats.org/drawingml/2006/main" xmlns:r="http://schemas.openxmlformats.org/officeDocument/2006/relationships" xmlns:p="http://schemas.openxmlformats.org/presentationml/2006/main">
  <p:tag name="VEVOX.QRDOT" val="(14,2)"/>
</p:tagLst>
</file>

<file path=ppt/tags/tag2004.xml><?xml version="1.0" encoding="utf-8"?>
<p:tagLst xmlns:a="http://schemas.openxmlformats.org/drawingml/2006/main" xmlns:r="http://schemas.openxmlformats.org/officeDocument/2006/relationships" xmlns:p="http://schemas.openxmlformats.org/presentationml/2006/main">
  <p:tag name="VEVOX.QRDOT" val="(16,2)"/>
</p:tagLst>
</file>

<file path=ppt/tags/tag2005.xml><?xml version="1.0" encoding="utf-8"?>
<p:tagLst xmlns:a="http://schemas.openxmlformats.org/drawingml/2006/main" xmlns:r="http://schemas.openxmlformats.org/officeDocument/2006/relationships" xmlns:p="http://schemas.openxmlformats.org/presentationml/2006/main">
  <p:tag name="VEVOX.QRDOT" val="(17,2)"/>
</p:tagLst>
</file>

<file path=ppt/tags/tag2006.xml><?xml version="1.0" encoding="utf-8"?>
<p:tagLst xmlns:a="http://schemas.openxmlformats.org/drawingml/2006/main" xmlns:r="http://schemas.openxmlformats.org/officeDocument/2006/relationships" xmlns:p="http://schemas.openxmlformats.org/presentationml/2006/main">
  <p:tag name="VEVOX.QRDOT" val="(18,2)"/>
</p:tagLst>
</file>

<file path=ppt/tags/tag2007.xml><?xml version="1.0" encoding="utf-8"?>
<p:tagLst xmlns:a="http://schemas.openxmlformats.org/drawingml/2006/main" xmlns:r="http://schemas.openxmlformats.org/officeDocument/2006/relationships" xmlns:p="http://schemas.openxmlformats.org/presentationml/2006/main">
  <p:tag name="VEVOX.QRDOT" val="(20,2)"/>
</p:tagLst>
</file>

<file path=ppt/tags/tag2008.xml><?xml version="1.0" encoding="utf-8"?>
<p:tagLst xmlns:a="http://schemas.openxmlformats.org/drawingml/2006/main" xmlns:r="http://schemas.openxmlformats.org/officeDocument/2006/relationships" xmlns:p="http://schemas.openxmlformats.org/presentationml/2006/main">
  <p:tag name="VEVOX.QRDOT" val="(21,2)"/>
</p:tagLst>
</file>

<file path=ppt/tags/tag2009.xml><?xml version="1.0" encoding="utf-8"?>
<p:tagLst xmlns:a="http://schemas.openxmlformats.org/drawingml/2006/main" xmlns:r="http://schemas.openxmlformats.org/officeDocument/2006/relationships" xmlns:p="http://schemas.openxmlformats.org/presentationml/2006/main">
  <p:tag name="VEVOX.QRDOT" val="(23,2)"/>
</p:tagLst>
</file>

<file path=ppt/tags/tag201.xml><?xml version="1.0" encoding="utf-8"?>
<p:tagLst xmlns:a="http://schemas.openxmlformats.org/drawingml/2006/main" xmlns:r="http://schemas.openxmlformats.org/officeDocument/2006/relationships" xmlns:p="http://schemas.openxmlformats.org/presentationml/2006/main">
  <p:tag name="VEVOX.QRDOT" val="(1,13)"/>
</p:tagLst>
</file>

<file path=ppt/tags/tag2010.xml><?xml version="1.0" encoding="utf-8"?>
<p:tagLst xmlns:a="http://schemas.openxmlformats.org/drawingml/2006/main" xmlns:r="http://schemas.openxmlformats.org/officeDocument/2006/relationships" xmlns:p="http://schemas.openxmlformats.org/presentationml/2006/main">
  <p:tag name="VEVOX.QRDOT" val="(25,2)"/>
</p:tagLst>
</file>

<file path=ppt/tags/tag2011.xml><?xml version="1.0" encoding="utf-8"?>
<p:tagLst xmlns:a="http://schemas.openxmlformats.org/drawingml/2006/main" xmlns:r="http://schemas.openxmlformats.org/officeDocument/2006/relationships" xmlns:p="http://schemas.openxmlformats.org/presentationml/2006/main">
  <p:tag name="VEVOX.QRDOT" val="(26,2)"/>
</p:tagLst>
</file>

<file path=ppt/tags/tag2012.xml><?xml version="1.0" encoding="utf-8"?>
<p:tagLst xmlns:a="http://schemas.openxmlformats.org/drawingml/2006/main" xmlns:r="http://schemas.openxmlformats.org/officeDocument/2006/relationships" xmlns:p="http://schemas.openxmlformats.org/presentationml/2006/main">
  <p:tag name="VEVOX.QRDOT" val="(27,2)"/>
</p:tagLst>
</file>

<file path=ppt/tags/tag2013.xml><?xml version="1.0" encoding="utf-8"?>
<p:tagLst xmlns:a="http://schemas.openxmlformats.org/drawingml/2006/main" xmlns:r="http://schemas.openxmlformats.org/officeDocument/2006/relationships" xmlns:p="http://schemas.openxmlformats.org/presentationml/2006/main">
  <p:tag name="VEVOX.QRDOT" val="(29,2)"/>
</p:tagLst>
</file>

<file path=ppt/tags/tag2014.xml><?xml version="1.0" encoding="utf-8"?>
<p:tagLst xmlns:a="http://schemas.openxmlformats.org/drawingml/2006/main" xmlns:r="http://schemas.openxmlformats.org/officeDocument/2006/relationships" xmlns:p="http://schemas.openxmlformats.org/presentationml/2006/main">
  <p:tag name="VEVOX.QRDOT" val="(1,3)"/>
</p:tagLst>
</file>

<file path=ppt/tags/tag2015.xml><?xml version="1.0" encoding="utf-8"?>
<p:tagLst xmlns:a="http://schemas.openxmlformats.org/drawingml/2006/main" xmlns:r="http://schemas.openxmlformats.org/officeDocument/2006/relationships" xmlns:p="http://schemas.openxmlformats.org/presentationml/2006/main">
  <p:tag name="VEVOX.QRDOT" val="(3,3)"/>
</p:tagLst>
</file>

<file path=ppt/tags/tag2016.xml><?xml version="1.0" encoding="utf-8"?>
<p:tagLst xmlns:a="http://schemas.openxmlformats.org/drawingml/2006/main" xmlns:r="http://schemas.openxmlformats.org/officeDocument/2006/relationships" xmlns:p="http://schemas.openxmlformats.org/presentationml/2006/main">
  <p:tag name="VEVOX.QRDOT" val="(4,3)"/>
</p:tagLst>
</file>

<file path=ppt/tags/tag2017.xml><?xml version="1.0" encoding="utf-8"?>
<p:tagLst xmlns:a="http://schemas.openxmlformats.org/drawingml/2006/main" xmlns:r="http://schemas.openxmlformats.org/officeDocument/2006/relationships" xmlns:p="http://schemas.openxmlformats.org/presentationml/2006/main">
  <p:tag name="VEVOX.QRDOT" val="(5,3)"/>
</p:tagLst>
</file>

<file path=ppt/tags/tag2018.xml><?xml version="1.0" encoding="utf-8"?>
<p:tagLst xmlns:a="http://schemas.openxmlformats.org/drawingml/2006/main" xmlns:r="http://schemas.openxmlformats.org/officeDocument/2006/relationships" xmlns:p="http://schemas.openxmlformats.org/presentationml/2006/main">
  <p:tag name="VEVOX.QRDOT" val="(7,3)"/>
</p:tagLst>
</file>

<file path=ppt/tags/tag2019.xml><?xml version="1.0" encoding="utf-8"?>
<p:tagLst xmlns:a="http://schemas.openxmlformats.org/drawingml/2006/main" xmlns:r="http://schemas.openxmlformats.org/officeDocument/2006/relationships" xmlns:p="http://schemas.openxmlformats.org/presentationml/2006/main">
  <p:tag name="VEVOX.QRDOT" val="(9,3)"/>
</p:tagLst>
</file>

<file path=ppt/tags/tag202.xml><?xml version="1.0" encoding="utf-8"?>
<p:tagLst xmlns:a="http://schemas.openxmlformats.org/drawingml/2006/main" xmlns:r="http://schemas.openxmlformats.org/officeDocument/2006/relationships" xmlns:p="http://schemas.openxmlformats.org/presentationml/2006/main">
  <p:tag name="VEVOX.QRDOT" val="(2,13)"/>
</p:tagLst>
</file>

<file path=ppt/tags/tag2020.xml><?xml version="1.0" encoding="utf-8"?>
<p:tagLst xmlns:a="http://schemas.openxmlformats.org/drawingml/2006/main" xmlns:r="http://schemas.openxmlformats.org/officeDocument/2006/relationships" xmlns:p="http://schemas.openxmlformats.org/presentationml/2006/main">
  <p:tag name="VEVOX.QRDOT" val="(10,3)"/>
</p:tagLst>
</file>

<file path=ppt/tags/tag2021.xml><?xml version="1.0" encoding="utf-8"?>
<p:tagLst xmlns:a="http://schemas.openxmlformats.org/drawingml/2006/main" xmlns:r="http://schemas.openxmlformats.org/officeDocument/2006/relationships" xmlns:p="http://schemas.openxmlformats.org/presentationml/2006/main">
  <p:tag name="VEVOX.QRDOT" val="(12,3)"/>
</p:tagLst>
</file>

<file path=ppt/tags/tag2022.xml><?xml version="1.0" encoding="utf-8"?>
<p:tagLst xmlns:a="http://schemas.openxmlformats.org/drawingml/2006/main" xmlns:r="http://schemas.openxmlformats.org/officeDocument/2006/relationships" xmlns:p="http://schemas.openxmlformats.org/presentationml/2006/main">
  <p:tag name="VEVOX.QRDOT" val="(13,3)"/>
</p:tagLst>
</file>

<file path=ppt/tags/tag2023.xml><?xml version="1.0" encoding="utf-8"?>
<p:tagLst xmlns:a="http://schemas.openxmlformats.org/drawingml/2006/main" xmlns:r="http://schemas.openxmlformats.org/officeDocument/2006/relationships" xmlns:p="http://schemas.openxmlformats.org/presentationml/2006/main">
  <p:tag name="VEVOX.QRDOT" val="(15,3)"/>
</p:tagLst>
</file>

<file path=ppt/tags/tag2024.xml><?xml version="1.0" encoding="utf-8"?>
<p:tagLst xmlns:a="http://schemas.openxmlformats.org/drawingml/2006/main" xmlns:r="http://schemas.openxmlformats.org/officeDocument/2006/relationships" xmlns:p="http://schemas.openxmlformats.org/presentationml/2006/main">
  <p:tag name="VEVOX.QRDOT" val="(16,3)"/>
</p:tagLst>
</file>

<file path=ppt/tags/tag2025.xml><?xml version="1.0" encoding="utf-8"?>
<p:tagLst xmlns:a="http://schemas.openxmlformats.org/drawingml/2006/main" xmlns:r="http://schemas.openxmlformats.org/officeDocument/2006/relationships" xmlns:p="http://schemas.openxmlformats.org/presentationml/2006/main">
  <p:tag name="VEVOX.QRDOT" val="(17,3)"/>
</p:tagLst>
</file>

<file path=ppt/tags/tag2026.xml><?xml version="1.0" encoding="utf-8"?>
<p:tagLst xmlns:a="http://schemas.openxmlformats.org/drawingml/2006/main" xmlns:r="http://schemas.openxmlformats.org/officeDocument/2006/relationships" xmlns:p="http://schemas.openxmlformats.org/presentationml/2006/main">
  <p:tag name="VEVOX.QRDOT" val="(20,3)"/>
</p:tagLst>
</file>

<file path=ppt/tags/tag2027.xml><?xml version="1.0" encoding="utf-8"?>
<p:tagLst xmlns:a="http://schemas.openxmlformats.org/drawingml/2006/main" xmlns:r="http://schemas.openxmlformats.org/officeDocument/2006/relationships" xmlns:p="http://schemas.openxmlformats.org/presentationml/2006/main">
  <p:tag name="VEVOX.QRDOT" val="(23,3)"/>
</p:tagLst>
</file>

<file path=ppt/tags/tag2028.xml><?xml version="1.0" encoding="utf-8"?>
<p:tagLst xmlns:a="http://schemas.openxmlformats.org/drawingml/2006/main" xmlns:r="http://schemas.openxmlformats.org/officeDocument/2006/relationships" xmlns:p="http://schemas.openxmlformats.org/presentationml/2006/main">
  <p:tag name="VEVOX.QRDOT" val="(25,3)"/>
</p:tagLst>
</file>

<file path=ppt/tags/tag2029.xml><?xml version="1.0" encoding="utf-8"?>
<p:tagLst xmlns:a="http://schemas.openxmlformats.org/drawingml/2006/main" xmlns:r="http://schemas.openxmlformats.org/officeDocument/2006/relationships" xmlns:p="http://schemas.openxmlformats.org/presentationml/2006/main">
  <p:tag name="VEVOX.QRDOT" val="(26,3)"/>
</p:tagLst>
</file>

<file path=ppt/tags/tag203.xml><?xml version="1.0" encoding="utf-8"?>
<p:tagLst xmlns:a="http://schemas.openxmlformats.org/drawingml/2006/main" xmlns:r="http://schemas.openxmlformats.org/officeDocument/2006/relationships" xmlns:p="http://schemas.openxmlformats.org/presentationml/2006/main">
  <p:tag name="VEVOX.QRDOT" val="(3,13)"/>
</p:tagLst>
</file>

<file path=ppt/tags/tag2030.xml><?xml version="1.0" encoding="utf-8"?>
<p:tagLst xmlns:a="http://schemas.openxmlformats.org/drawingml/2006/main" xmlns:r="http://schemas.openxmlformats.org/officeDocument/2006/relationships" xmlns:p="http://schemas.openxmlformats.org/presentationml/2006/main">
  <p:tag name="VEVOX.QRDOT" val="(27,3)"/>
</p:tagLst>
</file>

<file path=ppt/tags/tag2031.xml><?xml version="1.0" encoding="utf-8"?>
<p:tagLst xmlns:a="http://schemas.openxmlformats.org/drawingml/2006/main" xmlns:r="http://schemas.openxmlformats.org/officeDocument/2006/relationships" xmlns:p="http://schemas.openxmlformats.org/presentationml/2006/main">
  <p:tag name="VEVOX.QRDOT" val="(29,3)"/>
</p:tagLst>
</file>

<file path=ppt/tags/tag2032.xml><?xml version="1.0" encoding="utf-8"?>
<p:tagLst xmlns:a="http://schemas.openxmlformats.org/drawingml/2006/main" xmlns:r="http://schemas.openxmlformats.org/officeDocument/2006/relationships" xmlns:p="http://schemas.openxmlformats.org/presentationml/2006/main">
  <p:tag name="VEVOX.QRDOT" val="(1,4)"/>
</p:tagLst>
</file>

<file path=ppt/tags/tag2033.xml><?xml version="1.0" encoding="utf-8"?>
<p:tagLst xmlns:a="http://schemas.openxmlformats.org/drawingml/2006/main" xmlns:r="http://schemas.openxmlformats.org/officeDocument/2006/relationships" xmlns:p="http://schemas.openxmlformats.org/presentationml/2006/main">
  <p:tag name="VEVOX.QRDOT" val="(3,4)"/>
</p:tagLst>
</file>

<file path=ppt/tags/tag2034.xml><?xml version="1.0" encoding="utf-8"?>
<p:tagLst xmlns:a="http://schemas.openxmlformats.org/drawingml/2006/main" xmlns:r="http://schemas.openxmlformats.org/officeDocument/2006/relationships" xmlns:p="http://schemas.openxmlformats.org/presentationml/2006/main">
  <p:tag name="VEVOX.QRDOT" val="(4,4)"/>
</p:tagLst>
</file>

<file path=ppt/tags/tag2035.xml><?xml version="1.0" encoding="utf-8"?>
<p:tagLst xmlns:a="http://schemas.openxmlformats.org/drawingml/2006/main" xmlns:r="http://schemas.openxmlformats.org/officeDocument/2006/relationships" xmlns:p="http://schemas.openxmlformats.org/presentationml/2006/main">
  <p:tag name="VEVOX.QRDOT" val="(5,4)"/>
</p:tagLst>
</file>

<file path=ppt/tags/tag2036.xml><?xml version="1.0" encoding="utf-8"?>
<p:tagLst xmlns:a="http://schemas.openxmlformats.org/drawingml/2006/main" xmlns:r="http://schemas.openxmlformats.org/officeDocument/2006/relationships" xmlns:p="http://schemas.openxmlformats.org/presentationml/2006/main">
  <p:tag name="VEVOX.QRDOT" val="(7,4)"/>
</p:tagLst>
</file>

<file path=ppt/tags/tag2037.xml><?xml version="1.0" encoding="utf-8"?>
<p:tagLst xmlns:a="http://schemas.openxmlformats.org/drawingml/2006/main" xmlns:r="http://schemas.openxmlformats.org/officeDocument/2006/relationships" xmlns:p="http://schemas.openxmlformats.org/presentationml/2006/main">
  <p:tag name="VEVOX.QRDOT" val="(9,4)"/>
</p:tagLst>
</file>

<file path=ppt/tags/tag2038.xml><?xml version="1.0" encoding="utf-8"?>
<p:tagLst xmlns:a="http://schemas.openxmlformats.org/drawingml/2006/main" xmlns:r="http://schemas.openxmlformats.org/officeDocument/2006/relationships" xmlns:p="http://schemas.openxmlformats.org/presentationml/2006/main">
  <p:tag name="VEVOX.QRDOT" val="(13,4)"/>
</p:tagLst>
</file>

<file path=ppt/tags/tag2039.xml><?xml version="1.0" encoding="utf-8"?>
<p:tagLst xmlns:a="http://schemas.openxmlformats.org/drawingml/2006/main" xmlns:r="http://schemas.openxmlformats.org/officeDocument/2006/relationships" xmlns:p="http://schemas.openxmlformats.org/presentationml/2006/main">
  <p:tag name="VEVOX.QRDOT" val="(14,4)"/>
</p:tagLst>
</file>

<file path=ppt/tags/tag204.xml><?xml version="1.0" encoding="utf-8"?>
<p:tagLst xmlns:a="http://schemas.openxmlformats.org/drawingml/2006/main" xmlns:r="http://schemas.openxmlformats.org/officeDocument/2006/relationships" xmlns:p="http://schemas.openxmlformats.org/presentationml/2006/main">
  <p:tag name="VEVOX.QRDOT" val="(5,13)"/>
</p:tagLst>
</file>

<file path=ppt/tags/tag2040.xml><?xml version="1.0" encoding="utf-8"?>
<p:tagLst xmlns:a="http://schemas.openxmlformats.org/drawingml/2006/main" xmlns:r="http://schemas.openxmlformats.org/officeDocument/2006/relationships" xmlns:p="http://schemas.openxmlformats.org/presentationml/2006/main">
  <p:tag name="VEVOX.QRDOT" val="(15,4)"/>
</p:tagLst>
</file>

<file path=ppt/tags/tag2041.xml><?xml version="1.0" encoding="utf-8"?>
<p:tagLst xmlns:a="http://schemas.openxmlformats.org/drawingml/2006/main" xmlns:r="http://schemas.openxmlformats.org/officeDocument/2006/relationships" xmlns:p="http://schemas.openxmlformats.org/presentationml/2006/main">
  <p:tag name="VEVOX.QRDOT" val="(17,4)"/>
</p:tagLst>
</file>

<file path=ppt/tags/tag2042.xml><?xml version="1.0" encoding="utf-8"?>
<p:tagLst xmlns:a="http://schemas.openxmlformats.org/drawingml/2006/main" xmlns:r="http://schemas.openxmlformats.org/officeDocument/2006/relationships" xmlns:p="http://schemas.openxmlformats.org/presentationml/2006/main">
  <p:tag name="VEVOX.QRDOT" val="(19,4)"/>
</p:tagLst>
</file>

<file path=ppt/tags/tag2043.xml><?xml version="1.0" encoding="utf-8"?>
<p:tagLst xmlns:a="http://schemas.openxmlformats.org/drawingml/2006/main" xmlns:r="http://schemas.openxmlformats.org/officeDocument/2006/relationships" xmlns:p="http://schemas.openxmlformats.org/presentationml/2006/main">
  <p:tag name="VEVOX.QRDOT" val="(21,4)"/>
</p:tagLst>
</file>

<file path=ppt/tags/tag2044.xml><?xml version="1.0" encoding="utf-8"?>
<p:tagLst xmlns:a="http://schemas.openxmlformats.org/drawingml/2006/main" xmlns:r="http://schemas.openxmlformats.org/officeDocument/2006/relationships" xmlns:p="http://schemas.openxmlformats.org/presentationml/2006/main">
  <p:tag name="VEVOX.QRDOT" val="(23,4)"/>
</p:tagLst>
</file>

<file path=ppt/tags/tag2045.xml><?xml version="1.0" encoding="utf-8"?>
<p:tagLst xmlns:a="http://schemas.openxmlformats.org/drawingml/2006/main" xmlns:r="http://schemas.openxmlformats.org/officeDocument/2006/relationships" xmlns:p="http://schemas.openxmlformats.org/presentationml/2006/main">
  <p:tag name="VEVOX.QRDOT" val="(25,4)"/>
</p:tagLst>
</file>

<file path=ppt/tags/tag2046.xml><?xml version="1.0" encoding="utf-8"?>
<p:tagLst xmlns:a="http://schemas.openxmlformats.org/drawingml/2006/main" xmlns:r="http://schemas.openxmlformats.org/officeDocument/2006/relationships" xmlns:p="http://schemas.openxmlformats.org/presentationml/2006/main">
  <p:tag name="VEVOX.QRDOT" val="(26,4)"/>
</p:tagLst>
</file>

<file path=ppt/tags/tag2047.xml><?xml version="1.0" encoding="utf-8"?>
<p:tagLst xmlns:a="http://schemas.openxmlformats.org/drawingml/2006/main" xmlns:r="http://schemas.openxmlformats.org/officeDocument/2006/relationships" xmlns:p="http://schemas.openxmlformats.org/presentationml/2006/main">
  <p:tag name="VEVOX.QRDOT" val="(27,4)"/>
</p:tagLst>
</file>

<file path=ppt/tags/tag2048.xml><?xml version="1.0" encoding="utf-8"?>
<p:tagLst xmlns:a="http://schemas.openxmlformats.org/drawingml/2006/main" xmlns:r="http://schemas.openxmlformats.org/officeDocument/2006/relationships" xmlns:p="http://schemas.openxmlformats.org/presentationml/2006/main">
  <p:tag name="VEVOX.QRDOT" val="(29,4)"/>
</p:tagLst>
</file>

<file path=ppt/tags/tag2049.xml><?xml version="1.0" encoding="utf-8"?>
<p:tagLst xmlns:a="http://schemas.openxmlformats.org/drawingml/2006/main" xmlns:r="http://schemas.openxmlformats.org/officeDocument/2006/relationships" xmlns:p="http://schemas.openxmlformats.org/presentationml/2006/main">
  <p:tag name="VEVOX.QRDOT" val="(1,5)"/>
</p:tagLst>
</file>

<file path=ppt/tags/tag205.xml><?xml version="1.0" encoding="utf-8"?>
<p:tagLst xmlns:a="http://schemas.openxmlformats.org/drawingml/2006/main" xmlns:r="http://schemas.openxmlformats.org/officeDocument/2006/relationships" xmlns:p="http://schemas.openxmlformats.org/presentationml/2006/main">
  <p:tag name="VEVOX.QRDOT" val="(6,13)"/>
</p:tagLst>
</file>

<file path=ppt/tags/tag2050.xml><?xml version="1.0" encoding="utf-8"?>
<p:tagLst xmlns:a="http://schemas.openxmlformats.org/drawingml/2006/main" xmlns:r="http://schemas.openxmlformats.org/officeDocument/2006/relationships" xmlns:p="http://schemas.openxmlformats.org/presentationml/2006/main">
  <p:tag name="VEVOX.QRDOT" val="(7,5)"/>
</p:tagLst>
</file>

<file path=ppt/tags/tag2051.xml><?xml version="1.0" encoding="utf-8"?>
<p:tagLst xmlns:a="http://schemas.openxmlformats.org/drawingml/2006/main" xmlns:r="http://schemas.openxmlformats.org/officeDocument/2006/relationships" xmlns:p="http://schemas.openxmlformats.org/presentationml/2006/main">
  <p:tag name="VEVOX.QRDOT" val="(9,5)"/>
</p:tagLst>
</file>

<file path=ppt/tags/tag2052.xml><?xml version="1.0" encoding="utf-8"?>
<p:tagLst xmlns:a="http://schemas.openxmlformats.org/drawingml/2006/main" xmlns:r="http://schemas.openxmlformats.org/officeDocument/2006/relationships" xmlns:p="http://schemas.openxmlformats.org/presentationml/2006/main">
  <p:tag name="VEVOX.QRDOT" val="(10,5)"/>
</p:tagLst>
</file>

<file path=ppt/tags/tag2053.xml><?xml version="1.0" encoding="utf-8"?>
<p:tagLst xmlns:a="http://schemas.openxmlformats.org/drawingml/2006/main" xmlns:r="http://schemas.openxmlformats.org/officeDocument/2006/relationships" xmlns:p="http://schemas.openxmlformats.org/presentationml/2006/main">
  <p:tag name="VEVOX.QRDOT" val="(11,5)"/>
</p:tagLst>
</file>

<file path=ppt/tags/tag2054.xml><?xml version="1.0" encoding="utf-8"?>
<p:tagLst xmlns:a="http://schemas.openxmlformats.org/drawingml/2006/main" xmlns:r="http://schemas.openxmlformats.org/officeDocument/2006/relationships" xmlns:p="http://schemas.openxmlformats.org/presentationml/2006/main">
  <p:tag name="VEVOX.QRDOT" val="(14,5)"/>
</p:tagLst>
</file>

<file path=ppt/tags/tag2055.xml><?xml version="1.0" encoding="utf-8"?>
<p:tagLst xmlns:a="http://schemas.openxmlformats.org/drawingml/2006/main" xmlns:r="http://schemas.openxmlformats.org/officeDocument/2006/relationships" xmlns:p="http://schemas.openxmlformats.org/presentationml/2006/main">
  <p:tag name="VEVOX.QRDOT" val="(15,5)"/>
</p:tagLst>
</file>

<file path=ppt/tags/tag2056.xml><?xml version="1.0" encoding="utf-8"?>
<p:tagLst xmlns:a="http://schemas.openxmlformats.org/drawingml/2006/main" xmlns:r="http://schemas.openxmlformats.org/officeDocument/2006/relationships" xmlns:p="http://schemas.openxmlformats.org/presentationml/2006/main">
  <p:tag name="VEVOX.QRDOT" val="(16,5)"/>
</p:tagLst>
</file>

<file path=ppt/tags/tag2057.xml><?xml version="1.0" encoding="utf-8"?>
<p:tagLst xmlns:a="http://schemas.openxmlformats.org/drawingml/2006/main" xmlns:r="http://schemas.openxmlformats.org/officeDocument/2006/relationships" xmlns:p="http://schemas.openxmlformats.org/presentationml/2006/main">
  <p:tag name="VEVOX.QRDOT" val="(20,5)"/>
</p:tagLst>
</file>

<file path=ppt/tags/tag2058.xml><?xml version="1.0" encoding="utf-8"?>
<p:tagLst xmlns:a="http://schemas.openxmlformats.org/drawingml/2006/main" xmlns:r="http://schemas.openxmlformats.org/officeDocument/2006/relationships" xmlns:p="http://schemas.openxmlformats.org/presentationml/2006/main">
  <p:tag name="VEVOX.QRDOT" val="(23,5)"/>
</p:tagLst>
</file>

<file path=ppt/tags/tag2059.xml><?xml version="1.0" encoding="utf-8"?>
<p:tagLst xmlns:a="http://schemas.openxmlformats.org/drawingml/2006/main" xmlns:r="http://schemas.openxmlformats.org/officeDocument/2006/relationships" xmlns:p="http://schemas.openxmlformats.org/presentationml/2006/main">
  <p:tag name="VEVOX.QRDOT" val="(29,5)"/>
</p:tagLst>
</file>

<file path=ppt/tags/tag206.xml><?xml version="1.0" encoding="utf-8"?>
<p:tagLst xmlns:a="http://schemas.openxmlformats.org/drawingml/2006/main" xmlns:r="http://schemas.openxmlformats.org/officeDocument/2006/relationships" xmlns:p="http://schemas.openxmlformats.org/presentationml/2006/main">
  <p:tag name="VEVOX.QRDOT" val="(9,13)"/>
</p:tagLst>
</file>

<file path=ppt/tags/tag2060.xml><?xml version="1.0" encoding="utf-8"?>
<p:tagLst xmlns:a="http://schemas.openxmlformats.org/drawingml/2006/main" xmlns:r="http://schemas.openxmlformats.org/officeDocument/2006/relationships" xmlns:p="http://schemas.openxmlformats.org/presentationml/2006/main">
  <p:tag name="VEVOX.QRDOT" val="(1,6)"/>
</p:tagLst>
</file>

<file path=ppt/tags/tag2061.xml><?xml version="1.0" encoding="utf-8"?>
<p:tagLst xmlns:a="http://schemas.openxmlformats.org/drawingml/2006/main" xmlns:r="http://schemas.openxmlformats.org/officeDocument/2006/relationships" xmlns:p="http://schemas.openxmlformats.org/presentationml/2006/main">
  <p:tag name="VEVOX.QRDOT" val="(2,6)"/>
</p:tagLst>
</file>

<file path=ppt/tags/tag2062.xml><?xml version="1.0" encoding="utf-8"?>
<p:tagLst xmlns:a="http://schemas.openxmlformats.org/drawingml/2006/main" xmlns:r="http://schemas.openxmlformats.org/officeDocument/2006/relationships" xmlns:p="http://schemas.openxmlformats.org/presentationml/2006/main">
  <p:tag name="VEVOX.QRDOT" val="(3,6)"/>
</p:tagLst>
</file>

<file path=ppt/tags/tag2063.xml><?xml version="1.0" encoding="utf-8"?>
<p:tagLst xmlns:a="http://schemas.openxmlformats.org/drawingml/2006/main" xmlns:r="http://schemas.openxmlformats.org/officeDocument/2006/relationships" xmlns:p="http://schemas.openxmlformats.org/presentationml/2006/main">
  <p:tag name="VEVOX.QRDOT" val="(4,6)"/>
</p:tagLst>
</file>

<file path=ppt/tags/tag2064.xml><?xml version="1.0" encoding="utf-8"?>
<p:tagLst xmlns:a="http://schemas.openxmlformats.org/drawingml/2006/main" xmlns:r="http://schemas.openxmlformats.org/officeDocument/2006/relationships" xmlns:p="http://schemas.openxmlformats.org/presentationml/2006/main">
  <p:tag name="VEVOX.QRDOT" val="(5,6)"/>
</p:tagLst>
</file>

<file path=ppt/tags/tag2065.xml><?xml version="1.0" encoding="utf-8"?>
<p:tagLst xmlns:a="http://schemas.openxmlformats.org/drawingml/2006/main" xmlns:r="http://schemas.openxmlformats.org/officeDocument/2006/relationships" xmlns:p="http://schemas.openxmlformats.org/presentationml/2006/main">
  <p:tag name="VEVOX.QRDOT" val="(6,6)"/>
</p:tagLst>
</file>

<file path=ppt/tags/tag2066.xml><?xml version="1.0" encoding="utf-8"?>
<p:tagLst xmlns:a="http://schemas.openxmlformats.org/drawingml/2006/main" xmlns:r="http://schemas.openxmlformats.org/officeDocument/2006/relationships" xmlns:p="http://schemas.openxmlformats.org/presentationml/2006/main">
  <p:tag name="VEVOX.QRDOT" val="(7,6)"/>
</p:tagLst>
</file>

<file path=ppt/tags/tag2067.xml><?xml version="1.0" encoding="utf-8"?>
<p:tagLst xmlns:a="http://schemas.openxmlformats.org/drawingml/2006/main" xmlns:r="http://schemas.openxmlformats.org/officeDocument/2006/relationships" xmlns:p="http://schemas.openxmlformats.org/presentationml/2006/main">
  <p:tag name="VEVOX.QRDOT" val="(9,6)"/>
</p:tagLst>
</file>

<file path=ppt/tags/tag2068.xml><?xml version="1.0" encoding="utf-8"?>
<p:tagLst xmlns:a="http://schemas.openxmlformats.org/drawingml/2006/main" xmlns:r="http://schemas.openxmlformats.org/officeDocument/2006/relationships" xmlns:p="http://schemas.openxmlformats.org/presentationml/2006/main">
  <p:tag name="VEVOX.QRDOT" val="(11,6)"/>
</p:tagLst>
</file>

<file path=ppt/tags/tag2069.xml><?xml version="1.0" encoding="utf-8"?>
<p:tagLst xmlns:a="http://schemas.openxmlformats.org/drawingml/2006/main" xmlns:r="http://schemas.openxmlformats.org/officeDocument/2006/relationships" xmlns:p="http://schemas.openxmlformats.org/presentationml/2006/main">
  <p:tag name="VEVOX.QRDOT" val="(13,6)"/>
</p:tagLst>
</file>

<file path=ppt/tags/tag207.xml><?xml version="1.0" encoding="utf-8"?>
<p:tagLst xmlns:a="http://schemas.openxmlformats.org/drawingml/2006/main" xmlns:r="http://schemas.openxmlformats.org/officeDocument/2006/relationships" xmlns:p="http://schemas.openxmlformats.org/presentationml/2006/main">
  <p:tag name="VEVOX.QRDOT" val="(10,13)"/>
</p:tagLst>
</file>

<file path=ppt/tags/tag2070.xml><?xml version="1.0" encoding="utf-8"?>
<p:tagLst xmlns:a="http://schemas.openxmlformats.org/drawingml/2006/main" xmlns:r="http://schemas.openxmlformats.org/officeDocument/2006/relationships" xmlns:p="http://schemas.openxmlformats.org/presentationml/2006/main">
  <p:tag name="VEVOX.QRDOT" val="(15,6)"/>
</p:tagLst>
</file>

<file path=ppt/tags/tag2071.xml><?xml version="1.0" encoding="utf-8"?>
<p:tagLst xmlns:a="http://schemas.openxmlformats.org/drawingml/2006/main" xmlns:r="http://schemas.openxmlformats.org/officeDocument/2006/relationships" xmlns:p="http://schemas.openxmlformats.org/presentationml/2006/main">
  <p:tag name="VEVOX.QRDOT" val="(17,6)"/>
</p:tagLst>
</file>

<file path=ppt/tags/tag2072.xml><?xml version="1.0" encoding="utf-8"?>
<p:tagLst xmlns:a="http://schemas.openxmlformats.org/drawingml/2006/main" xmlns:r="http://schemas.openxmlformats.org/officeDocument/2006/relationships" xmlns:p="http://schemas.openxmlformats.org/presentationml/2006/main">
  <p:tag name="VEVOX.QRDOT" val="(19,6)"/>
</p:tagLst>
</file>

<file path=ppt/tags/tag2073.xml><?xml version="1.0" encoding="utf-8"?>
<p:tagLst xmlns:a="http://schemas.openxmlformats.org/drawingml/2006/main" xmlns:r="http://schemas.openxmlformats.org/officeDocument/2006/relationships" xmlns:p="http://schemas.openxmlformats.org/presentationml/2006/main">
  <p:tag name="VEVOX.QRDOT" val="(21,6)"/>
</p:tagLst>
</file>

<file path=ppt/tags/tag2074.xml><?xml version="1.0" encoding="utf-8"?>
<p:tagLst xmlns:a="http://schemas.openxmlformats.org/drawingml/2006/main" xmlns:r="http://schemas.openxmlformats.org/officeDocument/2006/relationships" xmlns:p="http://schemas.openxmlformats.org/presentationml/2006/main">
  <p:tag name="VEVOX.QRDOT" val="(23,6)"/>
</p:tagLst>
</file>

<file path=ppt/tags/tag2075.xml><?xml version="1.0" encoding="utf-8"?>
<p:tagLst xmlns:a="http://schemas.openxmlformats.org/drawingml/2006/main" xmlns:r="http://schemas.openxmlformats.org/officeDocument/2006/relationships" xmlns:p="http://schemas.openxmlformats.org/presentationml/2006/main">
  <p:tag name="VEVOX.QRDOT" val="(24,6)"/>
</p:tagLst>
</file>

<file path=ppt/tags/tag2076.xml><?xml version="1.0" encoding="utf-8"?>
<p:tagLst xmlns:a="http://schemas.openxmlformats.org/drawingml/2006/main" xmlns:r="http://schemas.openxmlformats.org/officeDocument/2006/relationships" xmlns:p="http://schemas.openxmlformats.org/presentationml/2006/main">
  <p:tag name="VEVOX.QRDOT" val="(25,6)"/>
</p:tagLst>
</file>

<file path=ppt/tags/tag2077.xml><?xml version="1.0" encoding="utf-8"?>
<p:tagLst xmlns:a="http://schemas.openxmlformats.org/drawingml/2006/main" xmlns:r="http://schemas.openxmlformats.org/officeDocument/2006/relationships" xmlns:p="http://schemas.openxmlformats.org/presentationml/2006/main">
  <p:tag name="VEVOX.QRDOT" val="(26,6)"/>
</p:tagLst>
</file>

<file path=ppt/tags/tag2078.xml><?xml version="1.0" encoding="utf-8"?>
<p:tagLst xmlns:a="http://schemas.openxmlformats.org/drawingml/2006/main" xmlns:r="http://schemas.openxmlformats.org/officeDocument/2006/relationships" xmlns:p="http://schemas.openxmlformats.org/presentationml/2006/main">
  <p:tag name="VEVOX.QRDOT" val="(27,6)"/>
</p:tagLst>
</file>

<file path=ppt/tags/tag2079.xml><?xml version="1.0" encoding="utf-8"?>
<p:tagLst xmlns:a="http://schemas.openxmlformats.org/drawingml/2006/main" xmlns:r="http://schemas.openxmlformats.org/officeDocument/2006/relationships" xmlns:p="http://schemas.openxmlformats.org/presentationml/2006/main">
  <p:tag name="VEVOX.QRDOT" val="(28,6)"/>
</p:tagLst>
</file>

<file path=ppt/tags/tag208.xml><?xml version="1.0" encoding="utf-8"?>
<p:tagLst xmlns:a="http://schemas.openxmlformats.org/drawingml/2006/main" xmlns:r="http://schemas.openxmlformats.org/officeDocument/2006/relationships" xmlns:p="http://schemas.openxmlformats.org/presentationml/2006/main">
  <p:tag name="VEVOX.QRDOT" val="(12,13)"/>
</p:tagLst>
</file>

<file path=ppt/tags/tag2080.xml><?xml version="1.0" encoding="utf-8"?>
<p:tagLst xmlns:a="http://schemas.openxmlformats.org/drawingml/2006/main" xmlns:r="http://schemas.openxmlformats.org/officeDocument/2006/relationships" xmlns:p="http://schemas.openxmlformats.org/presentationml/2006/main">
  <p:tag name="VEVOX.QRDOT" val="(29,6)"/>
</p:tagLst>
</file>

<file path=ppt/tags/tag2081.xml><?xml version="1.0" encoding="utf-8"?>
<p:tagLst xmlns:a="http://schemas.openxmlformats.org/drawingml/2006/main" xmlns:r="http://schemas.openxmlformats.org/officeDocument/2006/relationships" xmlns:p="http://schemas.openxmlformats.org/presentationml/2006/main">
  <p:tag name="VEVOX.QRDOT" val="(9,7)"/>
</p:tagLst>
</file>

<file path=ppt/tags/tag2082.xml><?xml version="1.0" encoding="utf-8"?>
<p:tagLst xmlns:a="http://schemas.openxmlformats.org/drawingml/2006/main" xmlns:r="http://schemas.openxmlformats.org/officeDocument/2006/relationships" xmlns:p="http://schemas.openxmlformats.org/presentationml/2006/main">
  <p:tag name="VEVOX.QRDOT" val="(12,7)"/>
</p:tagLst>
</file>

<file path=ppt/tags/tag2083.xml><?xml version="1.0" encoding="utf-8"?>
<p:tagLst xmlns:a="http://schemas.openxmlformats.org/drawingml/2006/main" xmlns:r="http://schemas.openxmlformats.org/officeDocument/2006/relationships" xmlns:p="http://schemas.openxmlformats.org/presentationml/2006/main">
  <p:tag name="VEVOX.QRDOT" val="(13,7)"/>
</p:tagLst>
</file>

<file path=ppt/tags/tag2084.xml><?xml version="1.0" encoding="utf-8"?>
<p:tagLst xmlns:a="http://schemas.openxmlformats.org/drawingml/2006/main" xmlns:r="http://schemas.openxmlformats.org/officeDocument/2006/relationships" xmlns:p="http://schemas.openxmlformats.org/presentationml/2006/main">
  <p:tag name="VEVOX.QRDOT" val="(15,7)"/>
</p:tagLst>
</file>

<file path=ppt/tags/tag2085.xml><?xml version="1.0" encoding="utf-8"?>
<p:tagLst xmlns:a="http://schemas.openxmlformats.org/drawingml/2006/main" xmlns:r="http://schemas.openxmlformats.org/officeDocument/2006/relationships" xmlns:p="http://schemas.openxmlformats.org/presentationml/2006/main">
  <p:tag name="VEVOX.QRDOT" val="(21,7)"/>
</p:tagLst>
</file>

<file path=ppt/tags/tag2086.xml><?xml version="1.0" encoding="utf-8"?>
<p:tagLst xmlns:a="http://schemas.openxmlformats.org/drawingml/2006/main" xmlns:r="http://schemas.openxmlformats.org/officeDocument/2006/relationships" xmlns:p="http://schemas.openxmlformats.org/presentationml/2006/main">
  <p:tag name="VEVOX.QRDOT" val="(1,8)"/>
</p:tagLst>
</file>

<file path=ppt/tags/tag2087.xml><?xml version="1.0" encoding="utf-8"?>
<p:tagLst xmlns:a="http://schemas.openxmlformats.org/drawingml/2006/main" xmlns:r="http://schemas.openxmlformats.org/officeDocument/2006/relationships" xmlns:p="http://schemas.openxmlformats.org/presentationml/2006/main">
  <p:tag name="VEVOX.QRDOT" val="(5,8)"/>
</p:tagLst>
</file>

<file path=ppt/tags/tag2088.xml><?xml version="1.0" encoding="utf-8"?>
<p:tagLst xmlns:a="http://schemas.openxmlformats.org/drawingml/2006/main" xmlns:r="http://schemas.openxmlformats.org/officeDocument/2006/relationships" xmlns:p="http://schemas.openxmlformats.org/presentationml/2006/main">
  <p:tag name="VEVOX.QRDOT" val="(7,8)"/>
</p:tagLst>
</file>

<file path=ppt/tags/tag2089.xml><?xml version="1.0" encoding="utf-8"?>
<p:tagLst xmlns:a="http://schemas.openxmlformats.org/drawingml/2006/main" xmlns:r="http://schemas.openxmlformats.org/officeDocument/2006/relationships" xmlns:p="http://schemas.openxmlformats.org/presentationml/2006/main">
  <p:tag name="VEVOX.QRDOT" val="(8,8)"/>
</p:tagLst>
</file>

<file path=ppt/tags/tag209.xml><?xml version="1.0" encoding="utf-8"?>
<p:tagLst xmlns:a="http://schemas.openxmlformats.org/drawingml/2006/main" xmlns:r="http://schemas.openxmlformats.org/officeDocument/2006/relationships" xmlns:p="http://schemas.openxmlformats.org/presentationml/2006/main">
  <p:tag name="VEVOX.QRDOT" val="(13,13)"/>
</p:tagLst>
</file>

<file path=ppt/tags/tag2090.xml><?xml version="1.0" encoding="utf-8"?>
<p:tagLst xmlns:a="http://schemas.openxmlformats.org/drawingml/2006/main" xmlns:r="http://schemas.openxmlformats.org/officeDocument/2006/relationships" xmlns:p="http://schemas.openxmlformats.org/presentationml/2006/main">
  <p:tag name="VEVOX.QRDOT" val="(9,8)"/>
</p:tagLst>
</file>

<file path=ppt/tags/tag2091.xml><?xml version="1.0" encoding="utf-8"?>
<p:tagLst xmlns:a="http://schemas.openxmlformats.org/drawingml/2006/main" xmlns:r="http://schemas.openxmlformats.org/officeDocument/2006/relationships" xmlns:p="http://schemas.openxmlformats.org/presentationml/2006/main">
  <p:tag name="VEVOX.QRDOT" val="(10,8)"/>
</p:tagLst>
</file>

<file path=ppt/tags/tag2092.xml><?xml version="1.0" encoding="utf-8"?>
<p:tagLst xmlns:a="http://schemas.openxmlformats.org/drawingml/2006/main" xmlns:r="http://schemas.openxmlformats.org/officeDocument/2006/relationships" xmlns:p="http://schemas.openxmlformats.org/presentationml/2006/main">
  <p:tag name="VEVOX.QRDOT" val="(13,8)"/>
</p:tagLst>
</file>

<file path=ppt/tags/tag2093.xml><?xml version="1.0" encoding="utf-8"?>
<p:tagLst xmlns:a="http://schemas.openxmlformats.org/drawingml/2006/main" xmlns:r="http://schemas.openxmlformats.org/officeDocument/2006/relationships" xmlns:p="http://schemas.openxmlformats.org/presentationml/2006/main">
  <p:tag name="VEVOX.QRDOT" val="(14,8)"/>
</p:tagLst>
</file>

<file path=ppt/tags/tag2094.xml><?xml version="1.0" encoding="utf-8"?>
<p:tagLst xmlns:a="http://schemas.openxmlformats.org/drawingml/2006/main" xmlns:r="http://schemas.openxmlformats.org/officeDocument/2006/relationships" xmlns:p="http://schemas.openxmlformats.org/presentationml/2006/main">
  <p:tag name="VEVOX.QRDOT" val="(15,8)"/>
</p:tagLst>
</file>

<file path=ppt/tags/tag2095.xml><?xml version="1.0" encoding="utf-8"?>
<p:tagLst xmlns:a="http://schemas.openxmlformats.org/drawingml/2006/main" xmlns:r="http://schemas.openxmlformats.org/officeDocument/2006/relationships" xmlns:p="http://schemas.openxmlformats.org/presentationml/2006/main">
  <p:tag name="VEVOX.QRDOT" val="(16,8)"/>
</p:tagLst>
</file>

<file path=ppt/tags/tag2096.xml><?xml version="1.0" encoding="utf-8"?>
<p:tagLst xmlns:a="http://schemas.openxmlformats.org/drawingml/2006/main" xmlns:r="http://schemas.openxmlformats.org/officeDocument/2006/relationships" xmlns:p="http://schemas.openxmlformats.org/presentationml/2006/main">
  <p:tag name="VEVOX.QRDOT" val="(17,8)"/>
</p:tagLst>
</file>

<file path=ppt/tags/tag2097.xml><?xml version="1.0" encoding="utf-8"?>
<p:tagLst xmlns:a="http://schemas.openxmlformats.org/drawingml/2006/main" xmlns:r="http://schemas.openxmlformats.org/officeDocument/2006/relationships" xmlns:p="http://schemas.openxmlformats.org/presentationml/2006/main">
  <p:tag name="VEVOX.QRDOT" val="(18,8)"/>
</p:tagLst>
</file>

<file path=ppt/tags/tag2098.xml><?xml version="1.0" encoding="utf-8"?>
<p:tagLst xmlns:a="http://schemas.openxmlformats.org/drawingml/2006/main" xmlns:r="http://schemas.openxmlformats.org/officeDocument/2006/relationships" xmlns:p="http://schemas.openxmlformats.org/presentationml/2006/main">
  <p:tag name="VEVOX.QRDOT" val="(19,8)"/>
</p:tagLst>
</file>

<file path=ppt/tags/tag2099.xml><?xml version="1.0" encoding="utf-8"?>
<p:tagLst xmlns:a="http://schemas.openxmlformats.org/drawingml/2006/main" xmlns:r="http://schemas.openxmlformats.org/officeDocument/2006/relationships" xmlns:p="http://schemas.openxmlformats.org/presentationml/2006/main">
  <p:tag name="VEVOX.QRDOT" val="(21,8)"/>
</p:tagLst>
</file>

<file path=ppt/tags/tag21.xml><?xml version="1.0" encoding="utf-8"?>
<p:tagLst xmlns:a="http://schemas.openxmlformats.org/drawingml/2006/main" xmlns:r="http://schemas.openxmlformats.org/officeDocument/2006/relationships" xmlns:p="http://schemas.openxmlformats.org/presentationml/2006/main">
  <p:tag name="VEVOX.QRDOT" val="(25,0)"/>
</p:tagLst>
</file>

<file path=ppt/tags/tag210.xml><?xml version="1.0" encoding="utf-8"?>
<p:tagLst xmlns:a="http://schemas.openxmlformats.org/drawingml/2006/main" xmlns:r="http://schemas.openxmlformats.org/officeDocument/2006/relationships" xmlns:p="http://schemas.openxmlformats.org/presentationml/2006/main">
  <p:tag name="VEVOX.QRDOT" val="(14,13)"/>
</p:tagLst>
</file>

<file path=ppt/tags/tag2100.xml><?xml version="1.0" encoding="utf-8"?>
<p:tagLst xmlns:a="http://schemas.openxmlformats.org/drawingml/2006/main" xmlns:r="http://schemas.openxmlformats.org/officeDocument/2006/relationships" xmlns:p="http://schemas.openxmlformats.org/presentationml/2006/main">
  <p:tag name="VEVOX.QRDOT" val="(22,8)"/>
</p:tagLst>
</file>

<file path=ppt/tags/tag2101.xml><?xml version="1.0" encoding="utf-8"?>
<p:tagLst xmlns:a="http://schemas.openxmlformats.org/drawingml/2006/main" xmlns:r="http://schemas.openxmlformats.org/officeDocument/2006/relationships" xmlns:p="http://schemas.openxmlformats.org/presentationml/2006/main">
  <p:tag name="VEVOX.QRDOT" val="(23,8)"/>
</p:tagLst>
</file>

<file path=ppt/tags/tag2102.xml><?xml version="1.0" encoding="utf-8"?>
<p:tagLst xmlns:a="http://schemas.openxmlformats.org/drawingml/2006/main" xmlns:r="http://schemas.openxmlformats.org/officeDocument/2006/relationships" xmlns:p="http://schemas.openxmlformats.org/presentationml/2006/main">
  <p:tag name="VEVOX.QRDOT" val="(24,8)"/>
</p:tagLst>
</file>

<file path=ppt/tags/tag2103.xml><?xml version="1.0" encoding="utf-8"?>
<p:tagLst xmlns:a="http://schemas.openxmlformats.org/drawingml/2006/main" xmlns:r="http://schemas.openxmlformats.org/officeDocument/2006/relationships" xmlns:p="http://schemas.openxmlformats.org/presentationml/2006/main">
  <p:tag name="VEVOX.QRDOT" val="(25,8)"/>
</p:tagLst>
</file>

<file path=ppt/tags/tag2104.xml><?xml version="1.0" encoding="utf-8"?>
<p:tagLst xmlns:a="http://schemas.openxmlformats.org/drawingml/2006/main" xmlns:r="http://schemas.openxmlformats.org/officeDocument/2006/relationships" xmlns:p="http://schemas.openxmlformats.org/presentationml/2006/main">
  <p:tag name="VEVOX.QRDOT" val="(26,8)"/>
</p:tagLst>
</file>

<file path=ppt/tags/tag2105.xml><?xml version="1.0" encoding="utf-8"?>
<p:tagLst xmlns:a="http://schemas.openxmlformats.org/drawingml/2006/main" xmlns:r="http://schemas.openxmlformats.org/officeDocument/2006/relationships" xmlns:p="http://schemas.openxmlformats.org/presentationml/2006/main">
  <p:tag name="VEVOX.QRDOT" val="(29,8)"/>
</p:tagLst>
</file>

<file path=ppt/tags/tag2106.xml><?xml version="1.0" encoding="utf-8"?>
<p:tagLst xmlns:a="http://schemas.openxmlformats.org/drawingml/2006/main" xmlns:r="http://schemas.openxmlformats.org/officeDocument/2006/relationships" xmlns:p="http://schemas.openxmlformats.org/presentationml/2006/main">
  <p:tag name="VEVOX.QRDOT" val="(1,9)"/>
</p:tagLst>
</file>

<file path=ppt/tags/tag2107.xml><?xml version="1.0" encoding="utf-8"?>
<p:tagLst xmlns:a="http://schemas.openxmlformats.org/drawingml/2006/main" xmlns:r="http://schemas.openxmlformats.org/officeDocument/2006/relationships" xmlns:p="http://schemas.openxmlformats.org/presentationml/2006/main">
  <p:tag name="VEVOX.QRDOT" val="(3,9)"/>
</p:tagLst>
</file>

<file path=ppt/tags/tag2108.xml><?xml version="1.0" encoding="utf-8"?>
<p:tagLst xmlns:a="http://schemas.openxmlformats.org/drawingml/2006/main" xmlns:r="http://schemas.openxmlformats.org/officeDocument/2006/relationships" xmlns:p="http://schemas.openxmlformats.org/presentationml/2006/main">
  <p:tag name="VEVOX.QRDOT" val="(4,9)"/>
</p:tagLst>
</file>

<file path=ppt/tags/tag2109.xml><?xml version="1.0" encoding="utf-8"?>
<p:tagLst xmlns:a="http://schemas.openxmlformats.org/drawingml/2006/main" xmlns:r="http://schemas.openxmlformats.org/officeDocument/2006/relationships" xmlns:p="http://schemas.openxmlformats.org/presentationml/2006/main">
  <p:tag name="VEVOX.QRDOT" val="(6,9)"/>
</p:tagLst>
</file>

<file path=ppt/tags/tag211.xml><?xml version="1.0" encoding="utf-8"?>
<p:tagLst xmlns:a="http://schemas.openxmlformats.org/drawingml/2006/main" xmlns:r="http://schemas.openxmlformats.org/officeDocument/2006/relationships" xmlns:p="http://schemas.openxmlformats.org/presentationml/2006/main">
  <p:tag name="VEVOX.QRDOT" val="(15,13)"/>
</p:tagLst>
</file>

<file path=ppt/tags/tag2110.xml><?xml version="1.0" encoding="utf-8"?>
<p:tagLst xmlns:a="http://schemas.openxmlformats.org/drawingml/2006/main" xmlns:r="http://schemas.openxmlformats.org/officeDocument/2006/relationships" xmlns:p="http://schemas.openxmlformats.org/presentationml/2006/main">
  <p:tag name="VEVOX.QRDOT" val="(8,9)"/>
</p:tagLst>
</file>

<file path=ppt/tags/tag2111.xml><?xml version="1.0" encoding="utf-8"?>
<p:tagLst xmlns:a="http://schemas.openxmlformats.org/drawingml/2006/main" xmlns:r="http://schemas.openxmlformats.org/officeDocument/2006/relationships" xmlns:p="http://schemas.openxmlformats.org/presentationml/2006/main">
  <p:tag name="VEVOX.QRDOT" val="(13,9)"/>
</p:tagLst>
</file>

<file path=ppt/tags/tag2112.xml><?xml version="1.0" encoding="utf-8"?>
<p:tagLst xmlns:a="http://schemas.openxmlformats.org/drawingml/2006/main" xmlns:r="http://schemas.openxmlformats.org/officeDocument/2006/relationships" xmlns:p="http://schemas.openxmlformats.org/presentationml/2006/main">
  <p:tag name="VEVOX.QRDOT" val="(22,9)"/>
</p:tagLst>
</file>

<file path=ppt/tags/tag2113.xml><?xml version="1.0" encoding="utf-8"?>
<p:tagLst xmlns:a="http://schemas.openxmlformats.org/drawingml/2006/main" xmlns:r="http://schemas.openxmlformats.org/officeDocument/2006/relationships" xmlns:p="http://schemas.openxmlformats.org/presentationml/2006/main">
  <p:tag name="VEVOX.QRDOT" val="(23,9)"/>
</p:tagLst>
</file>

<file path=ppt/tags/tag2114.xml><?xml version="1.0" encoding="utf-8"?>
<p:tagLst xmlns:a="http://schemas.openxmlformats.org/drawingml/2006/main" xmlns:r="http://schemas.openxmlformats.org/officeDocument/2006/relationships" xmlns:p="http://schemas.openxmlformats.org/presentationml/2006/main">
  <p:tag name="VEVOX.QRDOT" val="(24,9)"/>
</p:tagLst>
</file>

<file path=ppt/tags/tag2115.xml><?xml version="1.0" encoding="utf-8"?>
<p:tagLst xmlns:a="http://schemas.openxmlformats.org/drawingml/2006/main" xmlns:r="http://schemas.openxmlformats.org/officeDocument/2006/relationships" xmlns:p="http://schemas.openxmlformats.org/presentationml/2006/main">
  <p:tag name="VEVOX.QRDOT" val="(25,9)"/>
</p:tagLst>
</file>

<file path=ppt/tags/tag2116.xml><?xml version="1.0" encoding="utf-8"?>
<p:tagLst xmlns:a="http://schemas.openxmlformats.org/drawingml/2006/main" xmlns:r="http://schemas.openxmlformats.org/officeDocument/2006/relationships" xmlns:p="http://schemas.openxmlformats.org/presentationml/2006/main">
  <p:tag name="VEVOX.QRDOT" val="(26,9)"/>
</p:tagLst>
</file>

<file path=ppt/tags/tag2117.xml><?xml version="1.0" encoding="utf-8"?>
<p:tagLst xmlns:a="http://schemas.openxmlformats.org/drawingml/2006/main" xmlns:r="http://schemas.openxmlformats.org/officeDocument/2006/relationships" xmlns:p="http://schemas.openxmlformats.org/presentationml/2006/main">
  <p:tag name="VEVOX.QRDOT" val="(27,9)"/>
</p:tagLst>
</file>

<file path=ppt/tags/tag2118.xml><?xml version="1.0" encoding="utf-8"?>
<p:tagLst xmlns:a="http://schemas.openxmlformats.org/drawingml/2006/main" xmlns:r="http://schemas.openxmlformats.org/officeDocument/2006/relationships" xmlns:p="http://schemas.openxmlformats.org/presentationml/2006/main">
  <p:tag name="VEVOX.QRDOT" val="(28,9)"/>
</p:tagLst>
</file>

<file path=ppt/tags/tag2119.xml><?xml version="1.0" encoding="utf-8"?>
<p:tagLst xmlns:a="http://schemas.openxmlformats.org/drawingml/2006/main" xmlns:r="http://schemas.openxmlformats.org/officeDocument/2006/relationships" xmlns:p="http://schemas.openxmlformats.org/presentationml/2006/main">
  <p:tag name="VEVOX.QRDOT" val="(29,9)"/>
</p:tagLst>
</file>

<file path=ppt/tags/tag212.xml><?xml version="1.0" encoding="utf-8"?>
<p:tagLst xmlns:a="http://schemas.openxmlformats.org/drawingml/2006/main" xmlns:r="http://schemas.openxmlformats.org/officeDocument/2006/relationships" xmlns:p="http://schemas.openxmlformats.org/presentationml/2006/main">
  <p:tag name="VEVOX.QRDOT" val="(17,13)"/>
</p:tagLst>
</file>

<file path=ppt/tags/tag2120.xml><?xml version="1.0" encoding="utf-8"?>
<p:tagLst xmlns:a="http://schemas.openxmlformats.org/drawingml/2006/main" xmlns:r="http://schemas.openxmlformats.org/officeDocument/2006/relationships" xmlns:p="http://schemas.openxmlformats.org/presentationml/2006/main">
  <p:tag name="VEVOX.QRDOT" val="(2,10)"/>
</p:tagLst>
</file>

<file path=ppt/tags/tag2121.xml><?xml version="1.0" encoding="utf-8"?>
<p:tagLst xmlns:a="http://schemas.openxmlformats.org/drawingml/2006/main" xmlns:r="http://schemas.openxmlformats.org/officeDocument/2006/relationships" xmlns:p="http://schemas.openxmlformats.org/presentationml/2006/main">
  <p:tag name="VEVOX.QRDOT" val="(3,10)"/>
</p:tagLst>
</file>

<file path=ppt/tags/tag2122.xml><?xml version="1.0" encoding="utf-8"?>
<p:tagLst xmlns:a="http://schemas.openxmlformats.org/drawingml/2006/main" xmlns:r="http://schemas.openxmlformats.org/officeDocument/2006/relationships" xmlns:p="http://schemas.openxmlformats.org/presentationml/2006/main">
  <p:tag name="VEVOX.QRDOT" val="(7,10)"/>
</p:tagLst>
</file>

<file path=ppt/tags/tag2123.xml><?xml version="1.0" encoding="utf-8"?>
<p:tagLst xmlns:a="http://schemas.openxmlformats.org/drawingml/2006/main" xmlns:r="http://schemas.openxmlformats.org/officeDocument/2006/relationships" xmlns:p="http://schemas.openxmlformats.org/presentationml/2006/main">
  <p:tag name="VEVOX.QRDOT" val="(9,10)"/>
</p:tagLst>
</file>

<file path=ppt/tags/tag2124.xml><?xml version="1.0" encoding="utf-8"?>
<p:tagLst xmlns:a="http://schemas.openxmlformats.org/drawingml/2006/main" xmlns:r="http://schemas.openxmlformats.org/officeDocument/2006/relationships" xmlns:p="http://schemas.openxmlformats.org/presentationml/2006/main">
  <p:tag name="VEVOX.QRDOT" val="(10,10)"/>
</p:tagLst>
</file>

<file path=ppt/tags/tag2125.xml><?xml version="1.0" encoding="utf-8"?>
<p:tagLst xmlns:a="http://schemas.openxmlformats.org/drawingml/2006/main" xmlns:r="http://schemas.openxmlformats.org/officeDocument/2006/relationships" xmlns:p="http://schemas.openxmlformats.org/presentationml/2006/main">
  <p:tag name="VEVOX.QRDOT" val="(13,10)"/>
</p:tagLst>
</file>

<file path=ppt/tags/tag2126.xml><?xml version="1.0" encoding="utf-8"?>
<p:tagLst xmlns:a="http://schemas.openxmlformats.org/drawingml/2006/main" xmlns:r="http://schemas.openxmlformats.org/officeDocument/2006/relationships" xmlns:p="http://schemas.openxmlformats.org/presentationml/2006/main">
  <p:tag name="VEVOX.QRDOT" val="(14,10)"/>
</p:tagLst>
</file>

<file path=ppt/tags/tag2127.xml><?xml version="1.0" encoding="utf-8"?>
<p:tagLst xmlns:a="http://schemas.openxmlformats.org/drawingml/2006/main" xmlns:r="http://schemas.openxmlformats.org/officeDocument/2006/relationships" xmlns:p="http://schemas.openxmlformats.org/presentationml/2006/main">
  <p:tag name="VEVOX.QRDOT" val="(15,10)"/>
</p:tagLst>
</file>

<file path=ppt/tags/tag2128.xml><?xml version="1.0" encoding="utf-8"?>
<p:tagLst xmlns:a="http://schemas.openxmlformats.org/drawingml/2006/main" xmlns:r="http://schemas.openxmlformats.org/officeDocument/2006/relationships" xmlns:p="http://schemas.openxmlformats.org/presentationml/2006/main">
  <p:tag name="VEVOX.QRDOT" val="(16,10)"/>
</p:tagLst>
</file>

<file path=ppt/tags/tag2129.xml><?xml version="1.0" encoding="utf-8"?>
<p:tagLst xmlns:a="http://schemas.openxmlformats.org/drawingml/2006/main" xmlns:r="http://schemas.openxmlformats.org/officeDocument/2006/relationships" xmlns:p="http://schemas.openxmlformats.org/presentationml/2006/main">
  <p:tag name="VEVOX.QRDOT" val="(18,10)"/>
</p:tagLst>
</file>

<file path=ppt/tags/tag213.xml><?xml version="1.0" encoding="utf-8"?>
<p:tagLst xmlns:a="http://schemas.openxmlformats.org/drawingml/2006/main" xmlns:r="http://schemas.openxmlformats.org/officeDocument/2006/relationships" xmlns:p="http://schemas.openxmlformats.org/presentationml/2006/main">
  <p:tag name="VEVOX.QRDOT" val="(18,13)"/>
</p:tagLst>
</file>

<file path=ppt/tags/tag2130.xml><?xml version="1.0" encoding="utf-8"?>
<p:tagLst xmlns:a="http://schemas.openxmlformats.org/drawingml/2006/main" xmlns:r="http://schemas.openxmlformats.org/officeDocument/2006/relationships" xmlns:p="http://schemas.openxmlformats.org/presentationml/2006/main">
  <p:tag name="VEVOX.QRDOT" val="(21,10)"/>
</p:tagLst>
</file>

<file path=ppt/tags/tag2131.xml><?xml version="1.0" encoding="utf-8"?>
<p:tagLst xmlns:a="http://schemas.openxmlformats.org/drawingml/2006/main" xmlns:r="http://schemas.openxmlformats.org/officeDocument/2006/relationships" xmlns:p="http://schemas.openxmlformats.org/presentationml/2006/main">
  <p:tag name="VEVOX.QRDOT" val="(22,10)"/>
</p:tagLst>
</file>

<file path=ppt/tags/tag2132.xml><?xml version="1.0" encoding="utf-8"?>
<p:tagLst xmlns:a="http://schemas.openxmlformats.org/drawingml/2006/main" xmlns:r="http://schemas.openxmlformats.org/officeDocument/2006/relationships" xmlns:p="http://schemas.openxmlformats.org/presentationml/2006/main">
  <p:tag name="VEVOX.QRDOT" val="(25,10)"/>
</p:tagLst>
</file>

<file path=ppt/tags/tag2133.xml><?xml version="1.0" encoding="utf-8"?>
<p:tagLst xmlns:a="http://schemas.openxmlformats.org/drawingml/2006/main" xmlns:r="http://schemas.openxmlformats.org/officeDocument/2006/relationships" xmlns:p="http://schemas.openxmlformats.org/presentationml/2006/main">
  <p:tag name="VEVOX.QRDOT" val="(29,10)"/>
</p:tagLst>
</file>

<file path=ppt/tags/tag2134.xml><?xml version="1.0" encoding="utf-8"?>
<p:tagLst xmlns:a="http://schemas.openxmlformats.org/drawingml/2006/main" xmlns:r="http://schemas.openxmlformats.org/officeDocument/2006/relationships" xmlns:p="http://schemas.openxmlformats.org/presentationml/2006/main">
  <p:tag name="VEVOX.QRDOT" val="(2,11)"/>
</p:tagLst>
</file>

<file path=ppt/tags/tag2135.xml><?xml version="1.0" encoding="utf-8"?>
<p:tagLst xmlns:a="http://schemas.openxmlformats.org/drawingml/2006/main" xmlns:r="http://schemas.openxmlformats.org/officeDocument/2006/relationships" xmlns:p="http://schemas.openxmlformats.org/presentationml/2006/main">
  <p:tag name="VEVOX.QRDOT" val="(4,11)"/>
</p:tagLst>
</file>

<file path=ppt/tags/tag2136.xml><?xml version="1.0" encoding="utf-8"?>
<p:tagLst xmlns:a="http://schemas.openxmlformats.org/drawingml/2006/main" xmlns:r="http://schemas.openxmlformats.org/officeDocument/2006/relationships" xmlns:p="http://schemas.openxmlformats.org/presentationml/2006/main">
  <p:tag name="VEVOX.QRDOT" val="(5,11)"/>
</p:tagLst>
</file>

<file path=ppt/tags/tag2137.xml><?xml version="1.0" encoding="utf-8"?>
<p:tagLst xmlns:a="http://schemas.openxmlformats.org/drawingml/2006/main" xmlns:r="http://schemas.openxmlformats.org/officeDocument/2006/relationships" xmlns:p="http://schemas.openxmlformats.org/presentationml/2006/main">
  <p:tag name="VEVOX.QRDOT" val="(6,11)"/>
</p:tagLst>
</file>

<file path=ppt/tags/tag2138.xml><?xml version="1.0" encoding="utf-8"?>
<p:tagLst xmlns:a="http://schemas.openxmlformats.org/drawingml/2006/main" xmlns:r="http://schemas.openxmlformats.org/officeDocument/2006/relationships" xmlns:p="http://schemas.openxmlformats.org/presentationml/2006/main">
  <p:tag name="VEVOX.QRDOT" val="(9,11)"/>
</p:tagLst>
</file>

<file path=ppt/tags/tag2139.xml><?xml version="1.0" encoding="utf-8"?>
<p:tagLst xmlns:a="http://schemas.openxmlformats.org/drawingml/2006/main" xmlns:r="http://schemas.openxmlformats.org/officeDocument/2006/relationships" xmlns:p="http://schemas.openxmlformats.org/presentationml/2006/main">
  <p:tag name="VEVOX.QRDOT" val="(11,11)"/>
</p:tagLst>
</file>

<file path=ppt/tags/tag214.xml><?xml version="1.0" encoding="utf-8"?>
<p:tagLst xmlns:a="http://schemas.openxmlformats.org/drawingml/2006/main" xmlns:r="http://schemas.openxmlformats.org/officeDocument/2006/relationships" xmlns:p="http://schemas.openxmlformats.org/presentationml/2006/main">
  <p:tag name="VEVOX.QRDOT" val="(19,13)"/>
</p:tagLst>
</file>

<file path=ppt/tags/tag2140.xml><?xml version="1.0" encoding="utf-8"?>
<p:tagLst xmlns:a="http://schemas.openxmlformats.org/drawingml/2006/main" xmlns:r="http://schemas.openxmlformats.org/officeDocument/2006/relationships" xmlns:p="http://schemas.openxmlformats.org/presentationml/2006/main">
  <p:tag name="VEVOX.QRDOT" val="(12,11)"/>
</p:tagLst>
</file>

<file path=ppt/tags/tag2141.xml><?xml version="1.0" encoding="utf-8"?>
<p:tagLst xmlns:a="http://schemas.openxmlformats.org/drawingml/2006/main" xmlns:r="http://schemas.openxmlformats.org/officeDocument/2006/relationships" xmlns:p="http://schemas.openxmlformats.org/presentationml/2006/main">
  <p:tag name="VEVOX.QRDOT" val="(13,11)"/>
</p:tagLst>
</file>

<file path=ppt/tags/tag2142.xml><?xml version="1.0" encoding="utf-8"?>
<p:tagLst xmlns:a="http://schemas.openxmlformats.org/drawingml/2006/main" xmlns:r="http://schemas.openxmlformats.org/officeDocument/2006/relationships" xmlns:p="http://schemas.openxmlformats.org/presentationml/2006/main">
  <p:tag name="VEVOX.QRDOT" val="(14,11)"/>
</p:tagLst>
</file>

<file path=ppt/tags/tag2143.xml><?xml version="1.0" encoding="utf-8"?>
<p:tagLst xmlns:a="http://schemas.openxmlformats.org/drawingml/2006/main" xmlns:r="http://schemas.openxmlformats.org/officeDocument/2006/relationships" xmlns:p="http://schemas.openxmlformats.org/presentationml/2006/main">
  <p:tag name="VEVOX.QRDOT" val="(16,11)"/>
</p:tagLst>
</file>

<file path=ppt/tags/tag2144.xml><?xml version="1.0" encoding="utf-8"?>
<p:tagLst xmlns:a="http://schemas.openxmlformats.org/drawingml/2006/main" xmlns:r="http://schemas.openxmlformats.org/officeDocument/2006/relationships" xmlns:p="http://schemas.openxmlformats.org/presentationml/2006/main">
  <p:tag name="VEVOX.QRDOT" val="(17,11)"/>
</p:tagLst>
</file>

<file path=ppt/tags/tag2145.xml><?xml version="1.0" encoding="utf-8"?>
<p:tagLst xmlns:a="http://schemas.openxmlformats.org/drawingml/2006/main" xmlns:r="http://schemas.openxmlformats.org/officeDocument/2006/relationships" xmlns:p="http://schemas.openxmlformats.org/presentationml/2006/main">
  <p:tag name="VEVOX.QRDOT" val="(18,11)"/>
</p:tagLst>
</file>

<file path=ppt/tags/tag2146.xml><?xml version="1.0" encoding="utf-8"?>
<p:tagLst xmlns:a="http://schemas.openxmlformats.org/drawingml/2006/main" xmlns:r="http://schemas.openxmlformats.org/officeDocument/2006/relationships" xmlns:p="http://schemas.openxmlformats.org/presentationml/2006/main">
  <p:tag name="VEVOX.QRDOT" val="(20,11)"/>
</p:tagLst>
</file>

<file path=ppt/tags/tag2147.xml><?xml version="1.0" encoding="utf-8"?>
<p:tagLst xmlns:a="http://schemas.openxmlformats.org/drawingml/2006/main" xmlns:r="http://schemas.openxmlformats.org/officeDocument/2006/relationships" xmlns:p="http://schemas.openxmlformats.org/presentationml/2006/main">
  <p:tag name="VEVOX.QRDOT" val="(21,11)"/>
</p:tagLst>
</file>

<file path=ppt/tags/tag2148.xml><?xml version="1.0" encoding="utf-8"?>
<p:tagLst xmlns:a="http://schemas.openxmlformats.org/drawingml/2006/main" xmlns:r="http://schemas.openxmlformats.org/officeDocument/2006/relationships" xmlns:p="http://schemas.openxmlformats.org/presentationml/2006/main">
  <p:tag name="VEVOX.QRDOT" val="(22,11)"/>
</p:tagLst>
</file>

<file path=ppt/tags/tag2149.xml><?xml version="1.0" encoding="utf-8"?>
<p:tagLst xmlns:a="http://schemas.openxmlformats.org/drawingml/2006/main" xmlns:r="http://schemas.openxmlformats.org/officeDocument/2006/relationships" xmlns:p="http://schemas.openxmlformats.org/presentationml/2006/main">
  <p:tag name="VEVOX.QRDOT" val="(23,11)"/>
</p:tagLst>
</file>

<file path=ppt/tags/tag215.xml><?xml version="1.0" encoding="utf-8"?>
<p:tagLst xmlns:a="http://schemas.openxmlformats.org/drawingml/2006/main" xmlns:r="http://schemas.openxmlformats.org/officeDocument/2006/relationships" xmlns:p="http://schemas.openxmlformats.org/presentationml/2006/main">
  <p:tag name="VEVOX.QRDOT" val="(21,13)"/>
</p:tagLst>
</file>

<file path=ppt/tags/tag2150.xml><?xml version="1.0" encoding="utf-8"?>
<p:tagLst xmlns:a="http://schemas.openxmlformats.org/drawingml/2006/main" xmlns:r="http://schemas.openxmlformats.org/officeDocument/2006/relationships" xmlns:p="http://schemas.openxmlformats.org/presentationml/2006/main">
  <p:tag name="VEVOX.QRDOT" val="(25,11)"/>
</p:tagLst>
</file>

<file path=ppt/tags/tag2151.xml><?xml version="1.0" encoding="utf-8"?>
<p:tagLst xmlns:a="http://schemas.openxmlformats.org/drawingml/2006/main" xmlns:r="http://schemas.openxmlformats.org/officeDocument/2006/relationships" xmlns:p="http://schemas.openxmlformats.org/presentationml/2006/main">
  <p:tag name="VEVOX.QRDOT" val="(26,11)"/>
</p:tagLst>
</file>

<file path=ppt/tags/tag2152.xml><?xml version="1.0" encoding="utf-8"?>
<p:tagLst xmlns:a="http://schemas.openxmlformats.org/drawingml/2006/main" xmlns:r="http://schemas.openxmlformats.org/officeDocument/2006/relationships" xmlns:p="http://schemas.openxmlformats.org/presentationml/2006/main">
  <p:tag name="VEVOX.QRDOT" val="(28,11)"/>
</p:tagLst>
</file>

<file path=ppt/tags/tag2153.xml><?xml version="1.0" encoding="utf-8"?>
<p:tagLst xmlns:a="http://schemas.openxmlformats.org/drawingml/2006/main" xmlns:r="http://schemas.openxmlformats.org/officeDocument/2006/relationships" xmlns:p="http://schemas.openxmlformats.org/presentationml/2006/main">
  <p:tag name="VEVOX.QRDOT" val="(29,11)"/>
</p:tagLst>
</file>

<file path=ppt/tags/tag2154.xml><?xml version="1.0" encoding="utf-8"?>
<p:tagLst xmlns:a="http://schemas.openxmlformats.org/drawingml/2006/main" xmlns:r="http://schemas.openxmlformats.org/officeDocument/2006/relationships" xmlns:p="http://schemas.openxmlformats.org/presentationml/2006/main">
  <p:tag name="VEVOX.QRDOT" val="(5,12)"/>
</p:tagLst>
</file>

<file path=ppt/tags/tag2155.xml><?xml version="1.0" encoding="utf-8"?>
<p:tagLst xmlns:a="http://schemas.openxmlformats.org/drawingml/2006/main" xmlns:r="http://schemas.openxmlformats.org/officeDocument/2006/relationships" xmlns:p="http://schemas.openxmlformats.org/presentationml/2006/main">
  <p:tag name="VEVOX.QRDOT" val="(7,12)"/>
</p:tagLst>
</file>

<file path=ppt/tags/tag2156.xml><?xml version="1.0" encoding="utf-8"?>
<p:tagLst xmlns:a="http://schemas.openxmlformats.org/drawingml/2006/main" xmlns:r="http://schemas.openxmlformats.org/officeDocument/2006/relationships" xmlns:p="http://schemas.openxmlformats.org/presentationml/2006/main">
  <p:tag name="VEVOX.QRDOT" val="(9,12)"/>
</p:tagLst>
</file>

<file path=ppt/tags/tag2157.xml><?xml version="1.0" encoding="utf-8"?>
<p:tagLst xmlns:a="http://schemas.openxmlformats.org/drawingml/2006/main" xmlns:r="http://schemas.openxmlformats.org/officeDocument/2006/relationships" xmlns:p="http://schemas.openxmlformats.org/presentationml/2006/main">
  <p:tag name="VEVOX.QRDOT" val="(12,12)"/>
</p:tagLst>
</file>

<file path=ppt/tags/tag2158.xml><?xml version="1.0" encoding="utf-8"?>
<p:tagLst xmlns:a="http://schemas.openxmlformats.org/drawingml/2006/main" xmlns:r="http://schemas.openxmlformats.org/officeDocument/2006/relationships" xmlns:p="http://schemas.openxmlformats.org/presentationml/2006/main">
  <p:tag name="VEVOX.QRDOT" val="(14,12)"/>
</p:tagLst>
</file>

<file path=ppt/tags/tag2159.xml><?xml version="1.0" encoding="utf-8"?>
<p:tagLst xmlns:a="http://schemas.openxmlformats.org/drawingml/2006/main" xmlns:r="http://schemas.openxmlformats.org/officeDocument/2006/relationships" xmlns:p="http://schemas.openxmlformats.org/presentationml/2006/main">
  <p:tag name="VEVOX.QRDOT" val="(21,12)"/>
</p:tagLst>
</file>

<file path=ppt/tags/tag216.xml><?xml version="1.0" encoding="utf-8"?>
<p:tagLst xmlns:a="http://schemas.openxmlformats.org/drawingml/2006/main" xmlns:r="http://schemas.openxmlformats.org/officeDocument/2006/relationships" xmlns:p="http://schemas.openxmlformats.org/presentationml/2006/main">
  <p:tag name="VEVOX.QRDOT" val="(23,13)"/>
</p:tagLst>
</file>

<file path=ppt/tags/tag2160.xml><?xml version="1.0" encoding="utf-8"?>
<p:tagLst xmlns:a="http://schemas.openxmlformats.org/drawingml/2006/main" xmlns:r="http://schemas.openxmlformats.org/officeDocument/2006/relationships" xmlns:p="http://schemas.openxmlformats.org/presentationml/2006/main">
  <p:tag name="VEVOX.QRDOT" val="(28,12)"/>
</p:tagLst>
</file>

<file path=ppt/tags/tag2161.xml><?xml version="1.0" encoding="utf-8"?>
<p:tagLst xmlns:a="http://schemas.openxmlformats.org/drawingml/2006/main" xmlns:r="http://schemas.openxmlformats.org/officeDocument/2006/relationships" xmlns:p="http://schemas.openxmlformats.org/presentationml/2006/main">
  <p:tag name="VEVOX.QRDOT" val="(1,13)"/>
</p:tagLst>
</file>

<file path=ppt/tags/tag2162.xml><?xml version="1.0" encoding="utf-8"?>
<p:tagLst xmlns:a="http://schemas.openxmlformats.org/drawingml/2006/main" xmlns:r="http://schemas.openxmlformats.org/officeDocument/2006/relationships" xmlns:p="http://schemas.openxmlformats.org/presentationml/2006/main">
  <p:tag name="VEVOX.QRDOT" val="(2,13)"/>
</p:tagLst>
</file>

<file path=ppt/tags/tag2163.xml><?xml version="1.0" encoding="utf-8"?>
<p:tagLst xmlns:a="http://schemas.openxmlformats.org/drawingml/2006/main" xmlns:r="http://schemas.openxmlformats.org/officeDocument/2006/relationships" xmlns:p="http://schemas.openxmlformats.org/presentationml/2006/main">
  <p:tag name="VEVOX.QRDOT" val="(3,13)"/>
</p:tagLst>
</file>

<file path=ppt/tags/tag2164.xml><?xml version="1.0" encoding="utf-8"?>
<p:tagLst xmlns:a="http://schemas.openxmlformats.org/drawingml/2006/main" xmlns:r="http://schemas.openxmlformats.org/officeDocument/2006/relationships" xmlns:p="http://schemas.openxmlformats.org/presentationml/2006/main">
  <p:tag name="VEVOX.QRDOT" val="(5,13)"/>
</p:tagLst>
</file>

<file path=ppt/tags/tag2165.xml><?xml version="1.0" encoding="utf-8"?>
<p:tagLst xmlns:a="http://schemas.openxmlformats.org/drawingml/2006/main" xmlns:r="http://schemas.openxmlformats.org/officeDocument/2006/relationships" xmlns:p="http://schemas.openxmlformats.org/presentationml/2006/main">
  <p:tag name="VEVOX.QRDOT" val="(6,13)"/>
</p:tagLst>
</file>

<file path=ppt/tags/tag2166.xml><?xml version="1.0" encoding="utf-8"?>
<p:tagLst xmlns:a="http://schemas.openxmlformats.org/drawingml/2006/main" xmlns:r="http://schemas.openxmlformats.org/officeDocument/2006/relationships" xmlns:p="http://schemas.openxmlformats.org/presentationml/2006/main">
  <p:tag name="VEVOX.QRDOT" val="(9,13)"/>
</p:tagLst>
</file>

<file path=ppt/tags/tag2167.xml><?xml version="1.0" encoding="utf-8"?>
<p:tagLst xmlns:a="http://schemas.openxmlformats.org/drawingml/2006/main" xmlns:r="http://schemas.openxmlformats.org/officeDocument/2006/relationships" xmlns:p="http://schemas.openxmlformats.org/presentationml/2006/main">
  <p:tag name="VEVOX.QRDOT" val="(10,13)"/>
</p:tagLst>
</file>

<file path=ppt/tags/tag2168.xml><?xml version="1.0" encoding="utf-8"?>
<p:tagLst xmlns:a="http://schemas.openxmlformats.org/drawingml/2006/main" xmlns:r="http://schemas.openxmlformats.org/officeDocument/2006/relationships" xmlns:p="http://schemas.openxmlformats.org/presentationml/2006/main">
  <p:tag name="VEVOX.QRDOT" val="(12,13)"/>
</p:tagLst>
</file>

<file path=ppt/tags/tag2169.xml><?xml version="1.0" encoding="utf-8"?>
<p:tagLst xmlns:a="http://schemas.openxmlformats.org/drawingml/2006/main" xmlns:r="http://schemas.openxmlformats.org/officeDocument/2006/relationships" xmlns:p="http://schemas.openxmlformats.org/presentationml/2006/main">
  <p:tag name="VEVOX.QRDOT" val="(13,13)"/>
</p:tagLst>
</file>

<file path=ppt/tags/tag217.xml><?xml version="1.0" encoding="utf-8"?>
<p:tagLst xmlns:a="http://schemas.openxmlformats.org/drawingml/2006/main" xmlns:r="http://schemas.openxmlformats.org/officeDocument/2006/relationships" xmlns:p="http://schemas.openxmlformats.org/presentationml/2006/main">
  <p:tag name="VEVOX.QRDOT" val="(24,13)"/>
</p:tagLst>
</file>

<file path=ppt/tags/tag2170.xml><?xml version="1.0" encoding="utf-8"?>
<p:tagLst xmlns:a="http://schemas.openxmlformats.org/drawingml/2006/main" xmlns:r="http://schemas.openxmlformats.org/officeDocument/2006/relationships" xmlns:p="http://schemas.openxmlformats.org/presentationml/2006/main">
  <p:tag name="VEVOX.QRDOT" val="(14,13)"/>
</p:tagLst>
</file>

<file path=ppt/tags/tag2171.xml><?xml version="1.0" encoding="utf-8"?>
<p:tagLst xmlns:a="http://schemas.openxmlformats.org/drawingml/2006/main" xmlns:r="http://schemas.openxmlformats.org/officeDocument/2006/relationships" xmlns:p="http://schemas.openxmlformats.org/presentationml/2006/main">
  <p:tag name="VEVOX.QRDOT" val="(15,13)"/>
</p:tagLst>
</file>

<file path=ppt/tags/tag2172.xml><?xml version="1.0" encoding="utf-8"?>
<p:tagLst xmlns:a="http://schemas.openxmlformats.org/drawingml/2006/main" xmlns:r="http://schemas.openxmlformats.org/officeDocument/2006/relationships" xmlns:p="http://schemas.openxmlformats.org/presentationml/2006/main">
  <p:tag name="VEVOX.QRDOT" val="(17,13)"/>
</p:tagLst>
</file>

<file path=ppt/tags/tag2173.xml><?xml version="1.0" encoding="utf-8"?>
<p:tagLst xmlns:a="http://schemas.openxmlformats.org/drawingml/2006/main" xmlns:r="http://schemas.openxmlformats.org/officeDocument/2006/relationships" xmlns:p="http://schemas.openxmlformats.org/presentationml/2006/main">
  <p:tag name="VEVOX.QRDOT" val="(18,13)"/>
</p:tagLst>
</file>

<file path=ppt/tags/tag2174.xml><?xml version="1.0" encoding="utf-8"?>
<p:tagLst xmlns:a="http://schemas.openxmlformats.org/drawingml/2006/main" xmlns:r="http://schemas.openxmlformats.org/officeDocument/2006/relationships" xmlns:p="http://schemas.openxmlformats.org/presentationml/2006/main">
  <p:tag name="VEVOX.QRDOT" val="(19,13)"/>
</p:tagLst>
</file>

<file path=ppt/tags/tag2175.xml><?xml version="1.0" encoding="utf-8"?>
<p:tagLst xmlns:a="http://schemas.openxmlformats.org/drawingml/2006/main" xmlns:r="http://schemas.openxmlformats.org/officeDocument/2006/relationships" xmlns:p="http://schemas.openxmlformats.org/presentationml/2006/main">
  <p:tag name="VEVOX.QRDOT" val="(21,13)"/>
</p:tagLst>
</file>

<file path=ppt/tags/tag2176.xml><?xml version="1.0" encoding="utf-8"?>
<p:tagLst xmlns:a="http://schemas.openxmlformats.org/drawingml/2006/main" xmlns:r="http://schemas.openxmlformats.org/officeDocument/2006/relationships" xmlns:p="http://schemas.openxmlformats.org/presentationml/2006/main">
  <p:tag name="VEVOX.QRDOT" val="(23,13)"/>
</p:tagLst>
</file>

<file path=ppt/tags/tag2177.xml><?xml version="1.0" encoding="utf-8"?>
<p:tagLst xmlns:a="http://schemas.openxmlformats.org/drawingml/2006/main" xmlns:r="http://schemas.openxmlformats.org/officeDocument/2006/relationships" xmlns:p="http://schemas.openxmlformats.org/presentationml/2006/main">
  <p:tag name="VEVOX.QRDOT" val="(24,13)"/>
</p:tagLst>
</file>

<file path=ppt/tags/tag2178.xml><?xml version="1.0" encoding="utf-8"?>
<p:tagLst xmlns:a="http://schemas.openxmlformats.org/drawingml/2006/main" xmlns:r="http://schemas.openxmlformats.org/officeDocument/2006/relationships" xmlns:p="http://schemas.openxmlformats.org/presentationml/2006/main">
  <p:tag name="VEVOX.QRDOT" val="(25,13)"/>
</p:tagLst>
</file>

<file path=ppt/tags/tag2179.xml><?xml version="1.0" encoding="utf-8"?>
<p:tagLst xmlns:a="http://schemas.openxmlformats.org/drawingml/2006/main" xmlns:r="http://schemas.openxmlformats.org/officeDocument/2006/relationships" xmlns:p="http://schemas.openxmlformats.org/presentationml/2006/main">
  <p:tag name="VEVOX.QRDOT" val="(26,13)"/>
</p:tagLst>
</file>

<file path=ppt/tags/tag218.xml><?xml version="1.0" encoding="utf-8"?>
<p:tagLst xmlns:a="http://schemas.openxmlformats.org/drawingml/2006/main" xmlns:r="http://schemas.openxmlformats.org/officeDocument/2006/relationships" xmlns:p="http://schemas.openxmlformats.org/presentationml/2006/main">
  <p:tag name="VEVOX.QRDOT" val="(25,13)"/>
</p:tagLst>
</file>

<file path=ppt/tags/tag2180.xml><?xml version="1.0" encoding="utf-8"?>
<p:tagLst xmlns:a="http://schemas.openxmlformats.org/drawingml/2006/main" xmlns:r="http://schemas.openxmlformats.org/officeDocument/2006/relationships" xmlns:p="http://schemas.openxmlformats.org/presentationml/2006/main">
  <p:tag name="VEVOX.QRDOT" val="(27,13)"/>
</p:tagLst>
</file>

<file path=ppt/tags/tag2181.xml><?xml version="1.0" encoding="utf-8"?>
<p:tagLst xmlns:a="http://schemas.openxmlformats.org/drawingml/2006/main" xmlns:r="http://schemas.openxmlformats.org/officeDocument/2006/relationships" xmlns:p="http://schemas.openxmlformats.org/presentationml/2006/main">
  <p:tag name="VEVOX.QRDOT" val="(28,13)"/>
</p:tagLst>
</file>

<file path=ppt/tags/tag2182.xml><?xml version="1.0" encoding="utf-8"?>
<p:tagLst xmlns:a="http://schemas.openxmlformats.org/drawingml/2006/main" xmlns:r="http://schemas.openxmlformats.org/officeDocument/2006/relationships" xmlns:p="http://schemas.openxmlformats.org/presentationml/2006/main">
  <p:tag name="VEVOX.QRDOT" val="(29,13)"/>
</p:tagLst>
</file>

<file path=ppt/tags/tag2183.xml><?xml version="1.0" encoding="utf-8"?>
<p:tagLst xmlns:a="http://schemas.openxmlformats.org/drawingml/2006/main" xmlns:r="http://schemas.openxmlformats.org/officeDocument/2006/relationships" xmlns:p="http://schemas.openxmlformats.org/presentationml/2006/main">
  <p:tag name="VEVOX.QRDOT" val="(5,14)"/>
</p:tagLst>
</file>

<file path=ppt/tags/tag2184.xml><?xml version="1.0" encoding="utf-8"?>
<p:tagLst xmlns:a="http://schemas.openxmlformats.org/drawingml/2006/main" xmlns:r="http://schemas.openxmlformats.org/officeDocument/2006/relationships" xmlns:p="http://schemas.openxmlformats.org/presentationml/2006/main">
  <p:tag name="VEVOX.QRDOT" val="(7,14)"/>
</p:tagLst>
</file>

<file path=ppt/tags/tag2185.xml><?xml version="1.0" encoding="utf-8"?>
<p:tagLst xmlns:a="http://schemas.openxmlformats.org/drawingml/2006/main" xmlns:r="http://schemas.openxmlformats.org/officeDocument/2006/relationships" xmlns:p="http://schemas.openxmlformats.org/presentationml/2006/main">
  <p:tag name="VEVOX.QRDOT" val="(8,14)"/>
</p:tagLst>
</file>

<file path=ppt/tags/tag2186.xml><?xml version="1.0" encoding="utf-8"?>
<p:tagLst xmlns:a="http://schemas.openxmlformats.org/drawingml/2006/main" xmlns:r="http://schemas.openxmlformats.org/officeDocument/2006/relationships" xmlns:p="http://schemas.openxmlformats.org/presentationml/2006/main">
  <p:tag name="VEVOX.QRDOT" val="(9,14)"/>
</p:tagLst>
</file>

<file path=ppt/tags/tag2187.xml><?xml version="1.0" encoding="utf-8"?>
<p:tagLst xmlns:a="http://schemas.openxmlformats.org/drawingml/2006/main" xmlns:r="http://schemas.openxmlformats.org/officeDocument/2006/relationships" xmlns:p="http://schemas.openxmlformats.org/presentationml/2006/main">
  <p:tag name="VEVOX.QRDOT" val="(10,14)"/>
</p:tagLst>
</file>

<file path=ppt/tags/tag2188.xml><?xml version="1.0" encoding="utf-8"?>
<p:tagLst xmlns:a="http://schemas.openxmlformats.org/drawingml/2006/main" xmlns:r="http://schemas.openxmlformats.org/officeDocument/2006/relationships" xmlns:p="http://schemas.openxmlformats.org/presentationml/2006/main">
  <p:tag name="VEVOX.QRDOT" val="(11,14)"/>
</p:tagLst>
</file>

<file path=ppt/tags/tag2189.xml><?xml version="1.0" encoding="utf-8"?>
<p:tagLst xmlns:a="http://schemas.openxmlformats.org/drawingml/2006/main" xmlns:r="http://schemas.openxmlformats.org/officeDocument/2006/relationships" xmlns:p="http://schemas.openxmlformats.org/presentationml/2006/main">
  <p:tag name="VEVOX.QRDOT" val="(13,14)"/>
</p:tagLst>
</file>

<file path=ppt/tags/tag219.xml><?xml version="1.0" encoding="utf-8"?>
<p:tagLst xmlns:a="http://schemas.openxmlformats.org/drawingml/2006/main" xmlns:r="http://schemas.openxmlformats.org/officeDocument/2006/relationships" xmlns:p="http://schemas.openxmlformats.org/presentationml/2006/main">
  <p:tag name="VEVOX.QRDOT" val="(26,13)"/>
</p:tagLst>
</file>

<file path=ppt/tags/tag2190.xml><?xml version="1.0" encoding="utf-8"?>
<p:tagLst xmlns:a="http://schemas.openxmlformats.org/drawingml/2006/main" xmlns:r="http://schemas.openxmlformats.org/officeDocument/2006/relationships" xmlns:p="http://schemas.openxmlformats.org/presentationml/2006/main">
  <p:tag name="VEVOX.QRDOT" val="(17,14)"/>
</p:tagLst>
</file>

<file path=ppt/tags/tag2191.xml><?xml version="1.0" encoding="utf-8"?>
<p:tagLst xmlns:a="http://schemas.openxmlformats.org/drawingml/2006/main" xmlns:r="http://schemas.openxmlformats.org/officeDocument/2006/relationships" xmlns:p="http://schemas.openxmlformats.org/presentationml/2006/main">
  <p:tag name="VEVOX.QRDOT" val="(21,14)"/>
</p:tagLst>
</file>

<file path=ppt/tags/tag2192.xml><?xml version="1.0" encoding="utf-8"?>
<p:tagLst xmlns:a="http://schemas.openxmlformats.org/drawingml/2006/main" xmlns:r="http://schemas.openxmlformats.org/officeDocument/2006/relationships" xmlns:p="http://schemas.openxmlformats.org/presentationml/2006/main">
  <p:tag name="VEVOX.QRDOT" val="(24,14)"/>
</p:tagLst>
</file>

<file path=ppt/tags/tag2193.xml><?xml version="1.0" encoding="utf-8"?>
<p:tagLst xmlns:a="http://schemas.openxmlformats.org/drawingml/2006/main" xmlns:r="http://schemas.openxmlformats.org/officeDocument/2006/relationships" xmlns:p="http://schemas.openxmlformats.org/presentationml/2006/main">
  <p:tag name="VEVOX.QRDOT" val="(25,14)"/>
</p:tagLst>
</file>

<file path=ppt/tags/tag2194.xml><?xml version="1.0" encoding="utf-8"?>
<p:tagLst xmlns:a="http://schemas.openxmlformats.org/drawingml/2006/main" xmlns:r="http://schemas.openxmlformats.org/officeDocument/2006/relationships" xmlns:p="http://schemas.openxmlformats.org/presentationml/2006/main">
  <p:tag name="VEVOX.QRDOT" val="(26,14)"/>
</p:tagLst>
</file>

<file path=ppt/tags/tag2195.xml><?xml version="1.0" encoding="utf-8"?>
<p:tagLst xmlns:a="http://schemas.openxmlformats.org/drawingml/2006/main" xmlns:r="http://schemas.openxmlformats.org/officeDocument/2006/relationships" xmlns:p="http://schemas.openxmlformats.org/presentationml/2006/main">
  <p:tag name="VEVOX.QRDOT" val="(27,14)"/>
</p:tagLst>
</file>

<file path=ppt/tags/tag2196.xml><?xml version="1.0" encoding="utf-8"?>
<p:tagLst xmlns:a="http://schemas.openxmlformats.org/drawingml/2006/main" xmlns:r="http://schemas.openxmlformats.org/officeDocument/2006/relationships" xmlns:p="http://schemas.openxmlformats.org/presentationml/2006/main">
  <p:tag name="VEVOX.QRDOT" val="(29,14)"/>
</p:tagLst>
</file>

<file path=ppt/tags/tag2197.xml><?xml version="1.0" encoding="utf-8"?>
<p:tagLst xmlns:a="http://schemas.openxmlformats.org/drawingml/2006/main" xmlns:r="http://schemas.openxmlformats.org/officeDocument/2006/relationships" xmlns:p="http://schemas.openxmlformats.org/presentationml/2006/main">
  <p:tag name="VEVOX.QRDOT" val="(1,15)"/>
</p:tagLst>
</file>

<file path=ppt/tags/tag2198.xml><?xml version="1.0" encoding="utf-8"?>
<p:tagLst xmlns:a="http://schemas.openxmlformats.org/drawingml/2006/main" xmlns:r="http://schemas.openxmlformats.org/officeDocument/2006/relationships" xmlns:p="http://schemas.openxmlformats.org/presentationml/2006/main">
  <p:tag name="VEVOX.QRDOT" val="(2,15)"/>
</p:tagLst>
</file>

<file path=ppt/tags/tag2199.xml><?xml version="1.0" encoding="utf-8"?>
<p:tagLst xmlns:a="http://schemas.openxmlformats.org/drawingml/2006/main" xmlns:r="http://schemas.openxmlformats.org/officeDocument/2006/relationships" xmlns:p="http://schemas.openxmlformats.org/presentationml/2006/main">
  <p:tag name="VEVOX.QRDOT" val="(6,15)"/>
</p:tagLst>
</file>

<file path=ppt/tags/tag22.xml><?xml version="1.0" encoding="utf-8"?>
<p:tagLst xmlns:a="http://schemas.openxmlformats.org/drawingml/2006/main" xmlns:r="http://schemas.openxmlformats.org/officeDocument/2006/relationships" xmlns:p="http://schemas.openxmlformats.org/presentationml/2006/main">
  <p:tag name="VEVOX.QRDOT" val="(26,0)"/>
</p:tagLst>
</file>

<file path=ppt/tags/tag220.xml><?xml version="1.0" encoding="utf-8"?>
<p:tagLst xmlns:a="http://schemas.openxmlformats.org/drawingml/2006/main" xmlns:r="http://schemas.openxmlformats.org/officeDocument/2006/relationships" xmlns:p="http://schemas.openxmlformats.org/presentationml/2006/main">
  <p:tag name="VEVOX.QRDOT" val="(27,13)"/>
</p:tagLst>
</file>

<file path=ppt/tags/tag2200.xml><?xml version="1.0" encoding="utf-8"?>
<p:tagLst xmlns:a="http://schemas.openxmlformats.org/drawingml/2006/main" xmlns:r="http://schemas.openxmlformats.org/officeDocument/2006/relationships" xmlns:p="http://schemas.openxmlformats.org/presentationml/2006/main">
  <p:tag name="VEVOX.QRDOT" val="(9,15)"/>
</p:tagLst>
</file>

<file path=ppt/tags/tag2201.xml><?xml version="1.0" encoding="utf-8"?>
<p:tagLst xmlns:a="http://schemas.openxmlformats.org/drawingml/2006/main" xmlns:r="http://schemas.openxmlformats.org/officeDocument/2006/relationships" xmlns:p="http://schemas.openxmlformats.org/presentationml/2006/main">
  <p:tag name="VEVOX.QRDOT" val="(12,15)"/>
</p:tagLst>
</file>

<file path=ppt/tags/tag2202.xml><?xml version="1.0" encoding="utf-8"?>
<p:tagLst xmlns:a="http://schemas.openxmlformats.org/drawingml/2006/main" xmlns:r="http://schemas.openxmlformats.org/officeDocument/2006/relationships" xmlns:p="http://schemas.openxmlformats.org/presentationml/2006/main">
  <p:tag name="VEVOX.QRDOT" val="(15,15)"/>
</p:tagLst>
</file>

<file path=ppt/tags/tag2203.xml><?xml version="1.0" encoding="utf-8"?>
<p:tagLst xmlns:a="http://schemas.openxmlformats.org/drawingml/2006/main" xmlns:r="http://schemas.openxmlformats.org/officeDocument/2006/relationships" xmlns:p="http://schemas.openxmlformats.org/presentationml/2006/main">
  <p:tag name="VEVOX.QRDOT" val="(18,15)"/>
</p:tagLst>
</file>

<file path=ppt/tags/tag2204.xml><?xml version="1.0" encoding="utf-8"?>
<p:tagLst xmlns:a="http://schemas.openxmlformats.org/drawingml/2006/main" xmlns:r="http://schemas.openxmlformats.org/officeDocument/2006/relationships" xmlns:p="http://schemas.openxmlformats.org/presentationml/2006/main">
  <p:tag name="VEVOX.QRDOT" val="(20,15)"/>
</p:tagLst>
</file>

<file path=ppt/tags/tag2205.xml><?xml version="1.0" encoding="utf-8"?>
<p:tagLst xmlns:a="http://schemas.openxmlformats.org/drawingml/2006/main" xmlns:r="http://schemas.openxmlformats.org/officeDocument/2006/relationships" xmlns:p="http://schemas.openxmlformats.org/presentationml/2006/main">
  <p:tag name="VEVOX.QRDOT" val="(22,15)"/>
</p:tagLst>
</file>

<file path=ppt/tags/tag2206.xml><?xml version="1.0" encoding="utf-8"?>
<p:tagLst xmlns:a="http://schemas.openxmlformats.org/drawingml/2006/main" xmlns:r="http://schemas.openxmlformats.org/officeDocument/2006/relationships" xmlns:p="http://schemas.openxmlformats.org/presentationml/2006/main">
  <p:tag name="VEVOX.QRDOT" val="(28,15)"/>
</p:tagLst>
</file>

<file path=ppt/tags/tag2207.xml><?xml version="1.0" encoding="utf-8"?>
<p:tagLst xmlns:a="http://schemas.openxmlformats.org/drawingml/2006/main" xmlns:r="http://schemas.openxmlformats.org/officeDocument/2006/relationships" xmlns:p="http://schemas.openxmlformats.org/presentationml/2006/main">
  <p:tag name="VEVOX.QRDOT" val="(29,15)"/>
</p:tagLst>
</file>

<file path=ppt/tags/tag2208.xml><?xml version="1.0" encoding="utf-8"?>
<p:tagLst xmlns:a="http://schemas.openxmlformats.org/drawingml/2006/main" xmlns:r="http://schemas.openxmlformats.org/officeDocument/2006/relationships" xmlns:p="http://schemas.openxmlformats.org/presentationml/2006/main">
  <p:tag name="VEVOX.QRDOT" val="(1,16)"/>
</p:tagLst>
</file>

<file path=ppt/tags/tag2209.xml><?xml version="1.0" encoding="utf-8"?>
<p:tagLst xmlns:a="http://schemas.openxmlformats.org/drawingml/2006/main" xmlns:r="http://schemas.openxmlformats.org/officeDocument/2006/relationships" xmlns:p="http://schemas.openxmlformats.org/presentationml/2006/main">
  <p:tag name="VEVOX.QRDOT" val="(4,16)"/>
</p:tagLst>
</file>

<file path=ppt/tags/tag221.xml><?xml version="1.0" encoding="utf-8"?>
<p:tagLst xmlns:a="http://schemas.openxmlformats.org/drawingml/2006/main" xmlns:r="http://schemas.openxmlformats.org/officeDocument/2006/relationships" xmlns:p="http://schemas.openxmlformats.org/presentationml/2006/main">
  <p:tag name="VEVOX.QRDOT" val="(28,13)"/>
</p:tagLst>
</file>

<file path=ppt/tags/tag2210.xml><?xml version="1.0" encoding="utf-8"?>
<p:tagLst xmlns:a="http://schemas.openxmlformats.org/drawingml/2006/main" xmlns:r="http://schemas.openxmlformats.org/officeDocument/2006/relationships" xmlns:p="http://schemas.openxmlformats.org/presentationml/2006/main">
  <p:tag name="VEVOX.QRDOT" val="(6,16)"/>
</p:tagLst>
</file>

<file path=ppt/tags/tag2211.xml><?xml version="1.0" encoding="utf-8"?>
<p:tagLst xmlns:a="http://schemas.openxmlformats.org/drawingml/2006/main" xmlns:r="http://schemas.openxmlformats.org/officeDocument/2006/relationships" xmlns:p="http://schemas.openxmlformats.org/presentationml/2006/main">
  <p:tag name="VEVOX.QRDOT" val="(7,16)"/>
</p:tagLst>
</file>

<file path=ppt/tags/tag2212.xml><?xml version="1.0" encoding="utf-8"?>
<p:tagLst xmlns:a="http://schemas.openxmlformats.org/drawingml/2006/main" xmlns:r="http://schemas.openxmlformats.org/officeDocument/2006/relationships" xmlns:p="http://schemas.openxmlformats.org/presentationml/2006/main">
  <p:tag name="VEVOX.QRDOT" val="(8,16)"/>
</p:tagLst>
</file>

<file path=ppt/tags/tag2213.xml><?xml version="1.0" encoding="utf-8"?>
<p:tagLst xmlns:a="http://schemas.openxmlformats.org/drawingml/2006/main" xmlns:r="http://schemas.openxmlformats.org/officeDocument/2006/relationships" xmlns:p="http://schemas.openxmlformats.org/presentationml/2006/main">
  <p:tag name="VEVOX.QRDOT" val="(9,16)"/>
</p:tagLst>
</file>

<file path=ppt/tags/tag2214.xml><?xml version="1.0" encoding="utf-8"?>
<p:tagLst xmlns:a="http://schemas.openxmlformats.org/drawingml/2006/main" xmlns:r="http://schemas.openxmlformats.org/officeDocument/2006/relationships" xmlns:p="http://schemas.openxmlformats.org/presentationml/2006/main">
  <p:tag name="VEVOX.QRDOT" val="(10,16)"/>
</p:tagLst>
</file>

<file path=ppt/tags/tag2215.xml><?xml version="1.0" encoding="utf-8"?>
<p:tagLst xmlns:a="http://schemas.openxmlformats.org/drawingml/2006/main" xmlns:r="http://schemas.openxmlformats.org/officeDocument/2006/relationships" xmlns:p="http://schemas.openxmlformats.org/presentationml/2006/main">
  <p:tag name="VEVOX.QRDOT" val="(12,16)"/>
</p:tagLst>
</file>

<file path=ppt/tags/tag2216.xml><?xml version="1.0" encoding="utf-8"?>
<p:tagLst xmlns:a="http://schemas.openxmlformats.org/drawingml/2006/main" xmlns:r="http://schemas.openxmlformats.org/officeDocument/2006/relationships" xmlns:p="http://schemas.openxmlformats.org/presentationml/2006/main">
  <p:tag name="VEVOX.QRDOT" val="(14,16)"/>
</p:tagLst>
</file>

<file path=ppt/tags/tag2217.xml><?xml version="1.0" encoding="utf-8"?>
<p:tagLst xmlns:a="http://schemas.openxmlformats.org/drawingml/2006/main" xmlns:r="http://schemas.openxmlformats.org/officeDocument/2006/relationships" xmlns:p="http://schemas.openxmlformats.org/presentationml/2006/main">
  <p:tag name="VEVOX.QRDOT" val="(15,16)"/>
</p:tagLst>
</file>

<file path=ppt/tags/tag2218.xml><?xml version="1.0" encoding="utf-8"?>
<p:tagLst xmlns:a="http://schemas.openxmlformats.org/drawingml/2006/main" xmlns:r="http://schemas.openxmlformats.org/officeDocument/2006/relationships" xmlns:p="http://schemas.openxmlformats.org/presentationml/2006/main">
  <p:tag name="VEVOX.QRDOT" val="(16,16)"/>
</p:tagLst>
</file>

<file path=ppt/tags/tag2219.xml><?xml version="1.0" encoding="utf-8"?>
<p:tagLst xmlns:a="http://schemas.openxmlformats.org/drawingml/2006/main" xmlns:r="http://schemas.openxmlformats.org/officeDocument/2006/relationships" xmlns:p="http://schemas.openxmlformats.org/presentationml/2006/main">
  <p:tag name="VEVOX.QRDOT" val="(17,16)"/>
</p:tagLst>
</file>

<file path=ppt/tags/tag222.xml><?xml version="1.0" encoding="utf-8"?>
<p:tagLst xmlns:a="http://schemas.openxmlformats.org/drawingml/2006/main" xmlns:r="http://schemas.openxmlformats.org/officeDocument/2006/relationships" xmlns:p="http://schemas.openxmlformats.org/presentationml/2006/main">
  <p:tag name="VEVOX.QRDOT" val="(29,13)"/>
</p:tagLst>
</file>

<file path=ppt/tags/tag2220.xml><?xml version="1.0" encoding="utf-8"?>
<p:tagLst xmlns:a="http://schemas.openxmlformats.org/drawingml/2006/main" xmlns:r="http://schemas.openxmlformats.org/officeDocument/2006/relationships" xmlns:p="http://schemas.openxmlformats.org/presentationml/2006/main">
  <p:tag name="VEVOX.QRDOT" val="(19,16)"/>
</p:tagLst>
</file>

<file path=ppt/tags/tag2221.xml><?xml version="1.0" encoding="utf-8"?>
<p:tagLst xmlns:a="http://schemas.openxmlformats.org/drawingml/2006/main" xmlns:r="http://schemas.openxmlformats.org/officeDocument/2006/relationships" xmlns:p="http://schemas.openxmlformats.org/presentationml/2006/main">
  <p:tag name="VEVOX.QRDOT" val="(20,16)"/>
</p:tagLst>
</file>

<file path=ppt/tags/tag2222.xml><?xml version="1.0" encoding="utf-8"?>
<p:tagLst xmlns:a="http://schemas.openxmlformats.org/drawingml/2006/main" xmlns:r="http://schemas.openxmlformats.org/officeDocument/2006/relationships" xmlns:p="http://schemas.openxmlformats.org/presentationml/2006/main">
  <p:tag name="VEVOX.QRDOT" val="(21,16)"/>
</p:tagLst>
</file>

<file path=ppt/tags/tag2223.xml><?xml version="1.0" encoding="utf-8"?>
<p:tagLst xmlns:a="http://schemas.openxmlformats.org/drawingml/2006/main" xmlns:r="http://schemas.openxmlformats.org/officeDocument/2006/relationships" xmlns:p="http://schemas.openxmlformats.org/presentationml/2006/main">
  <p:tag name="VEVOX.QRDOT" val="(22,16)"/>
</p:tagLst>
</file>

<file path=ppt/tags/tag2224.xml><?xml version="1.0" encoding="utf-8"?>
<p:tagLst xmlns:a="http://schemas.openxmlformats.org/drawingml/2006/main" xmlns:r="http://schemas.openxmlformats.org/officeDocument/2006/relationships" xmlns:p="http://schemas.openxmlformats.org/presentationml/2006/main">
  <p:tag name="VEVOX.QRDOT" val="(24,16)"/>
</p:tagLst>
</file>

<file path=ppt/tags/tag2225.xml><?xml version="1.0" encoding="utf-8"?>
<p:tagLst xmlns:a="http://schemas.openxmlformats.org/drawingml/2006/main" xmlns:r="http://schemas.openxmlformats.org/officeDocument/2006/relationships" xmlns:p="http://schemas.openxmlformats.org/presentationml/2006/main">
  <p:tag name="VEVOX.QRDOT" val="(28,16)"/>
</p:tagLst>
</file>

<file path=ppt/tags/tag2226.xml><?xml version="1.0" encoding="utf-8"?>
<p:tagLst xmlns:a="http://schemas.openxmlformats.org/drawingml/2006/main" xmlns:r="http://schemas.openxmlformats.org/officeDocument/2006/relationships" xmlns:p="http://schemas.openxmlformats.org/presentationml/2006/main">
  <p:tag name="VEVOX.QRDOT" val="(1,17)"/>
</p:tagLst>
</file>

<file path=ppt/tags/tag2227.xml><?xml version="1.0" encoding="utf-8"?>
<p:tagLst xmlns:a="http://schemas.openxmlformats.org/drawingml/2006/main" xmlns:r="http://schemas.openxmlformats.org/officeDocument/2006/relationships" xmlns:p="http://schemas.openxmlformats.org/presentationml/2006/main">
  <p:tag name="VEVOX.QRDOT" val="(3,17)"/>
</p:tagLst>
</file>

<file path=ppt/tags/tag2228.xml><?xml version="1.0" encoding="utf-8"?>
<p:tagLst xmlns:a="http://schemas.openxmlformats.org/drawingml/2006/main" xmlns:r="http://schemas.openxmlformats.org/officeDocument/2006/relationships" xmlns:p="http://schemas.openxmlformats.org/presentationml/2006/main">
  <p:tag name="VEVOX.QRDOT" val="(4,17)"/>
</p:tagLst>
</file>

<file path=ppt/tags/tag2229.xml><?xml version="1.0" encoding="utf-8"?>
<p:tagLst xmlns:a="http://schemas.openxmlformats.org/drawingml/2006/main" xmlns:r="http://schemas.openxmlformats.org/officeDocument/2006/relationships" xmlns:p="http://schemas.openxmlformats.org/presentationml/2006/main">
  <p:tag name="VEVOX.QRDOT" val="(5,17)"/>
</p:tagLst>
</file>

<file path=ppt/tags/tag223.xml><?xml version="1.0" encoding="utf-8"?>
<p:tagLst xmlns:a="http://schemas.openxmlformats.org/drawingml/2006/main" xmlns:r="http://schemas.openxmlformats.org/officeDocument/2006/relationships" xmlns:p="http://schemas.openxmlformats.org/presentationml/2006/main">
  <p:tag name="VEVOX.QRDOT" val="(5,14)"/>
</p:tagLst>
</file>

<file path=ppt/tags/tag2230.xml><?xml version="1.0" encoding="utf-8"?>
<p:tagLst xmlns:a="http://schemas.openxmlformats.org/drawingml/2006/main" xmlns:r="http://schemas.openxmlformats.org/officeDocument/2006/relationships" xmlns:p="http://schemas.openxmlformats.org/presentationml/2006/main">
  <p:tag name="VEVOX.QRDOT" val="(8,17)"/>
</p:tagLst>
</file>

<file path=ppt/tags/tag2231.xml><?xml version="1.0" encoding="utf-8"?>
<p:tagLst xmlns:a="http://schemas.openxmlformats.org/drawingml/2006/main" xmlns:r="http://schemas.openxmlformats.org/officeDocument/2006/relationships" xmlns:p="http://schemas.openxmlformats.org/presentationml/2006/main">
  <p:tag name="VEVOX.QRDOT" val="(9,17)"/>
</p:tagLst>
</file>

<file path=ppt/tags/tag2232.xml><?xml version="1.0" encoding="utf-8"?>
<p:tagLst xmlns:a="http://schemas.openxmlformats.org/drawingml/2006/main" xmlns:r="http://schemas.openxmlformats.org/officeDocument/2006/relationships" xmlns:p="http://schemas.openxmlformats.org/presentationml/2006/main">
  <p:tag name="VEVOX.QRDOT" val="(10,17)"/>
</p:tagLst>
</file>

<file path=ppt/tags/tag2233.xml><?xml version="1.0" encoding="utf-8"?>
<p:tagLst xmlns:a="http://schemas.openxmlformats.org/drawingml/2006/main" xmlns:r="http://schemas.openxmlformats.org/officeDocument/2006/relationships" xmlns:p="http://schemas.openxmlformats.org/presentationml/2006/main">
  <p:tag name="VEVOX.QRDOT" val="(18,17)"/>
</p:tagLst>
</file>

<file path=ppt/tags/tag2234.xml><?xml version="1.0" encoding="utf-8"?>
<p:tagLst xmlns:a="http://schemas.openxmlformats.org/drawingml/2006/main" xmlns:r="http://schemas.openxmlformats.org/officeDocument/2006/relationships" xmlns:p="http://schemas.openxmlformats.org/presentationml/2006/main">
  <p:tag name="VEVOX.QRDOT" val="(21,17)"/>
</p:tagLst>
</file>

<file path=ppt/tags/tag2235.xml><?xml version="1.0" encoding="utf-8"?>
<p:tagLst xmlns:a="http://schemas.openxmlformats.org/drawingml/2006/main" xmlns:r="http://schemas.openxmlformats.org/officeDocument/2006/relationships" xmlns:p="http://schemas.openxmlformats.org/presentationml/2006/main">
  <p:tag name="VEVOX.QRDOT" val="(23,17)"/>
</p:tagLst>
</file>

<file path=ppt/tags/tag2236.xml><?xml version="1.0" encoding="utf-8"?>
<p:tagLst xmlns:a="http://schemas.openxmlformats.org/drawingml/2006/main" xmlns:r="http://schemas.openxmlformats.org/officeDocument/2006/relationships" xmlns:p="http://schemas.openxmlformats.org/presentationml/2006/main">
  <p:tag name="VEVOX.QRDOT" val="(24,17)"/>
</p:tagLst>
</file>

<file path=ppt/tags/tag2237.xml><?xml version="1.0" encoding="utf-8"?>
<p:tagLst xmlns:a="http://schemas.openxmlformats.org/drawingml/2006/main" xmlns:r="http://schemas.openxmlformats.org/officeDocument/2006/relationships" xmlns:p="http://schemas.openxmlformats.org/presentationml/2006/main">
  <p:tag name="VEVOX.QRDOT" val="(25,17)"/>
</p:tagLst>
</file>

<file path=ppt/tags/tag2238.xml><?xml version="1.0" encoding="utf-8"?>
<p:tagLst xmlns:a="http://schemas.openxmlformats.org/drawingml/2006/main" xmlns:r="http://schemas.openxmlformats.org/officeDocument/2006/relationships" xmlns:p="http://schemas.openxmlformats.org/presentationml/2006/main">
  <p:tag name="VEVOX.QRDOT" val="(26,17)"/>
</p:tagLst>
</file>

<file path=ppt/tags/tag2239.xml><?xml version="1.0" encoding="utf-8"?>
<p:tagLst xmlns:a="http://schemas.openxmlformats.org/drawingml/2006/main" xmlns:r="http://schemas.openxmlformats.org/officeDocument/2006/relationships" xmlns:p="http://schemas.openxmlformats.org/presentationml/2006/main">
  <p:tag name="VEVOX.QRDOT" val="(28,17)"/>
</p:tagLst>
</file>

<file path=ppt/tags/tag224.xml><?xml version="1.0" encoding="utf-8"?>
<p:tagLst xmlns:a="http://schemas.openxmlformats.org/drawingml/2006/main" xmlns:r="http://schemas.openxmlformats.org/officeDocument/2006/relationships" xmlns:p="http://schemas.openxmlformats.org/presentationml/2006/main">
  <p:tag name="VEVOX.QRDOT" val="(7,14)"/>
</p:tagLst>
</file>

<file path=ppt/tags/tag2240.xml><?xml version="1.0" encoding="utf-8"?>
<p:tagLst xmlns:a="http://schemas.openxmlformats.org/drawingml/2006/main" xmlns:r="http://schemas.openxmlformats.org/officeDocument/2006/relationships" xmlns:p="http://schemas.openxmlformats.org/presentationml/2006/main">
  <p:tag name="VEVOX.QRDOT" val="(29,17)"/>
</p:tagLst>
</file>

<file path=ppt/tags/tag2241.xml><?xml version="1.0" encoding="utf-8"?>
<p:tagLst xmlns:a="http://schemas.openxmlformats.org/drawingml/2006/main" xmlns:r="http://schemas.openxmlformats.org/officeDocument/2006/relationships" xmlns:p="http://schemas.openxmlformats.org/presentationml/2006/main">
  <p:tag name="VEVOX.QRDOT" val="(3,18)"/>
</p:tagLst>
</file>

<file path=ppt/tags/tag2242.xml><?xml version="1.0" encoding="utf-8"?>
<p:tagLst xmlns:a="http://schemas.openxmlformats.org/drawingml/2006/main" xmlns:r="http://schemas.openxmlformats.org/officeDocument/2006/relationships" xmlns:p="http://schemas.openxmlformats.org/presentationml/2006/main">
  <p:tag name="VEVOX.QRDOT" val="(7,18)"/>
</p:tagLst>
</file>

<file path=ppt/tags/tag2243.xml><?xml version="1.0" encoding="utf-8"?>
<p:tagLst xmlns:a="http://schemas.openxmlformats.org/drawingml/2006/main" xmlns:r="http://schemas.openxmlformats.org/officeDocument/2006/relationships" xmlns:p="http://schemas.openxmlformats.org/presentationml/2006/main">
  <p:tag name="VEVOX.QRDOT" val="(8,18)"/>
</p:tagLst>
</file>

<file path=ppt/tags/tag2244.xml><?xml version="1.0" encoding="utf-8"?>
<p:tagLst xmlns:a="http://schemas.openxmlformats.org/drawingml/2006/main" xmlns:r="http://schemas.openxmlformats.org/officeDocument/2006/relationships" xmlns:p="http://schemas.openxmlformats.org/presentationml/2006/main">
  <p:tag name="VEVOX.QRDOT" val="(12,18)"/>
</p:tagLst>
</file>

<file path=ppt/tags/tag2245.xml><?xml version="1.0" encoding="utf-8"?>
<p:tagLst xmlns:a="http://schemas.openxmlformats.org/drawingml/2006/main" xmlns:r="http://schemas.openxmlformats.org/officeDocument/2006/relationships" xmlns:p="http://schemas.openxmlformats.org/presentationml/2006/main">
  <p:tag name="VEVOX.QRDOT" val="(13,18)"/>
</p:tagLst>
</file>

<file path=ppt/tags/tag2246.xml><?xml version="1.0" encoding="utf-8"?>
<p:tagLst xmlns:a="http://schemas.openxmlformats.org/drawingml/2006/main" xmlns:r="http://schemas.openxmlformats.org/officeDocument/2006/relationships" xmlns:p="http://schemas.openxmlformats.org/presentationml/2006/main">
  <p:tag name="VEVOX.QRDOT" val="(14,18)"/>
</p:tagLst>
</file>

<file path=ppt/tags/tag2247.xml><?xml version="1.0" encoding="utf-8"?>
<p:tagLst xmlns:a="http://schemas.openxmlformats.org/drawingml/2006/main" xmlns:r="http://schemas.openxmlformats.org/officeDocument/2006/relationships" xmlns:p="http://schemas.openxmlformats.org/presentationml/2006/main">
  <p:tag name="VEVOX.QRDOT" val="(15,18)"/>
</p:tagLst>
</file>

<file path=ppt/tags/tag2248.xml><?xml version="1.0" encoding="utf-8"?>
<p:tagLst xmlns:a="http://schemas.openxmlformats.org/drawingml/2006/main" xmlns:r="http://schemas.openxmlformats.org/officeDocument/2006/relationships" xmlns:p="http://schemas.openxmlformats.org/presentationml/2006/main">
  <p:tag name="VEVOX.QRDOT" val="(16,18)"/>
</p:tagLst>
</file>

<file path=ppt/tags/tag2249.xml><?xml version="1.0" encoding="utf-8"?>
<p:tagLst xmlns:a="http://schemas.openxmlformats.org/drawingml/2006/main" xmlns:r="http://schemas.openxmlformats.org/officeDocument/2006/relationships" xmlns:p="http://schemas.openxmlformats.org/presentationml/2006/main">
  <p:tag name="VEVOX.QRDOT" val="(18,18)"/>
</p:tagLst>
</file>

<file path=ppt/tags/tag225.xml><?xml version="1.0" encoding="utf-8"?>
<p:tagLst xmlns:a="http://schemas.openxmlformats.org/drawingml/2006/main" xmlns:r="http://schemas.openxmlformats.org/officeDocument/2006/relationships" xmlns:p="http://schemas.openxmlformats.org/presentationml/2006/main">
  <p:tag name="VEVOX.QRDOT" val="(8,14)"/>
</p:tagLst>
</file>

<file path=ppt/tags/tag2250.xml><?xml version="1.0" encoding="utf-8"?>
<p:tagLst xmlns:a="http://schemas.openxmlformats.org/drawingml/2006/main" xmlns:r="http://schemas.openxmlformats.org/officeDocument/2006/relationships" xmlns:p="http://schemas.openxmlformats.org/presentationml/2006/main">
  <p:tag name="VEVOX.QRDOT" val="(21,18)"/>
</p:tagLst>
</file>

<file path=ppt/tags/tag2251.xml><?xml version="1.0" encoding="utf-8"?>
<p:tagLst xmlns:a="http://schemas.openxmlformats.org/drawingml/2006/main" xmlns:r="http://schemas.openxmlformats.org/officeDocument/2006/relationships" xmlns:p="http://schemas.openxmlformats.org/presentationml/2006/main">
  <p:tag name="VEVOX.QRDOT" val="(22,18)"/>
</p:tagLst>
</file>

<file path=ppt/tags/tag2252.xml><?xml version="1.0" encoding="utf-8"?>
<p:tagLst xmlns:a="http://schemas.openxmlformats.org/drawingml/2006/main" xmlns:r="http://schemas.openxmlformats.org/officeDocument/2006/relationships" xmlns:p="http://schemas.openxmlformats.org/presentationml/2006/main">
  <p:tag name="VEVOX.QRDOT" val="(23,18)"/>
</p:tagLst>
</file>

<file path=ppt/tags/tag2253.xml><?xml version="1.0" encoding="utf-8"?>
<p:tagLst xmlns:a="http://schemas.openxmlformats.org/drawingml/2006/main" xmlns:r="http://schemas.openxmlformats.org/officeDocument/2006/relationships" xmlns:p="http://schemas.openxmlformats.org/presentationml/2006/main">
  <p:tag name="VEVOX.QRDOT" val="(27,18)"/>
</p:tagLst>
</file>

<file path=ppt/tags/tag2254.xml><?xml version="1.0" encoding="utf-8"?>
<p:tagLst xmlns:a="http://schemas.openxmlformats.org/drawingml/2006/main" xmlns:r="http://schemas.openxmlformats.org/officeDocument/2006/relationships" xmlns:p="http://schemas.openxmlformats.org/presentationml/2006/main">
  <p:tag name="VEVOX.QRDOT" val="(29,18)"/>
</p:tagLst>
</file>

<file path=ppt/tags/tag2255.xml><?xml version="1.0" encoding="utf-8"?>
<p:tagLst xmlns:a="http://schemas.openxmlformats.org/drawingml/2006/main" xmlns:r="http://schemas.openxmlformats.org/officeDocument/2006/relationships" xmlns:p="http://schemas.openxmlformats.org/presentationml/2006/main">
  <p:tag name="VEVOX.QRDOT" val="(3,19)"/>
</p:tagLst>
</file>

<file path=ppt/tags/tag2256.xml><?xml version="1.0" encoding="utf-8"?>
<p:tagLst xmlns:a="http://schemas.openxmlformats.org/drawingml/2006/main" xmlns:r="http://schemas.openxmlformats.org/officeDocument/2006/relationships" xmlns:p="http://schemas.openxmlformats.org/presentationml/2006/main">
  <p:tag name="VEVOX.QRDOT" val="(4,19)"/>
</p:tagLst>
</file>

<file path=ppt/tags/tag2257.xml><?xml version="1.0" encoding="utf-8"?>
<p:tagLst xmlns:a="http://schemas.openxmlformats.org/drawingml/2006/main" xmlns:r="http://schemas.openxmlformats.org/officeDocument/2006/relationships" xmlns:p="http://schemas.openxmlformats.org/presentationml/2006/main">
  <p:tag name="VEVOX.QRDOT" val="(5,19)"/>
</p:tagLst>
</file>

<file path=ppt/tags/tag2258.xml><?xml version="1.0" encoding="utf-8"?>
<p:tagLst xmlns:a="http://schemas.openxmlformats.org/drawingml/2006/main" xmlns:r="http://schemas.openxmlformats.org/officeDocument/2006/relationships" xmlns:p="http://schemas.openxmlformats.org/presentationml/2006/main">
  <p:tag name="VEVOX.QRDOT" val="(9,19)"/>
</p:tagLst>
</file>

<file path=ppt/tags/tag2259.xml><?xml version="1.0" encoding="utf-8"?>
<p:tagLst xmlns:a="http://schemas.openxmlformats.org/drawingml/2006/main" xmlns:r="http://schemas.openxmlformats.org/officeDocument/2006/relationships" xmlns:p="http://schemas.openxmlformats.org/presentationml/2006/main">
  <p:tag name="VEVOX.QRDOT" val="(10,19)"/>
</p:tagLst>
</file>

<file path=ppt/tags/tag226.xml><?xml version="1.0" encoding="utf-8"?>
<p:tagLst xmlns:a="http://schemas.openxmlformats.org/drawingml/2006/main" xmlns:r="http://schemas.openxmlformats.org/officeDocument/2006/relationships" xmlns:p="http://schemas.openxmlformats.org/presentationml/2006/main">
  <p:tag name="VEVOX.QRDOT" val="(9,14)"/>
</p:tagLst>
</file>

<file path=ppt/tags/tag2260.xml><?xml version="1.0" encoding="utf-8"?>
<p:tagLst xmlns:a="http://schemas.openxmlformats.org/drawingml/2006/main" xmlns:r="http://schemas.openxmlformats.org/officeDocument/2006/relationships" xmlns:p="http://schemas.openxmlformats.org/presentationml/2006/main">
  <p:tag name="VEVOX.QRDOT" val="(11,19)"/>
</p:tagLst>
</file>

<file path=ppt/tags/tag2261.xml><?xml version="1.0" encoding="utf-8"?>
<p:tagLst xmlns:a="http://schemas.openxmlformats.org/drawingml/2006/main" xmlns:r="http://schemas.openxmlformats.org/officeDocument/2006/relationships" xmlns:p="http://schemas.openxmlformats.org/presentationml/2006/main">
  <p:tag name="VEVOX.QRDOT" val="(12,19)"/>
</p:tagLst>
</file>

<file path=ppt/tags/tag2262.xml><?xml version="1.0" encoding="utf-8"?>
<p:tagLst xmlns:a="http://schemas.openxmlformats.org/drawingml/2006/main" xmlns:r="http://schemas.openxmlformats.org/officeDocument/2006/relationships" xmlns:p="http://schemas.openxmlformats.org/presentationml/2006/main">
  <p:tag name="VEVOX.QRDOT" val="(14,19)"/>
</p:tagLst>
</file>

<file path=ppt/tags/tag2263.xml><?xml version="1.0" encoding="utf-8"?>
<p:tagLst xmlns:a="http://schemas.openxmlformats.org/drawingml/2006/main" xmlns:r="http://schemas.openxmlformats.org/officeDocument/2006/relationships" xmlns:p="http://schemas.openxmlformats.org/presentationml/2006/main">
  <p:tag name="VEVOX.QRDOT" val="(16,19)"/>
</p:tagLst>
</file>

<file path=ppt/tags/tag2264.xml><?xml version="1.0" encoding="utf-8"?>
<p:tagLst xmlns:a="http://schemas.openxmlformats.org/drawingml/2006/main" xmlns:r="http://schemas.openxmlformats.org/officeDocument/2006/relationships" xmlns:p="http://schemas.openxmlformats.org/presentationml/2006/main">
  <p:tag name="VEVOX.QRDOT" val="(17,19)"/>
</p:tagLst>
</file>

<file path=ppt/tags/tag2265.xml><?xml version="1.0" encoding="utf-8"?>
<p:tagLst xmlns:a="http://schemas.openxmlformats.org/drawingml/2006/main" xmlns:r="http://schemas.openxmlformats.org/officeDocument/2006/relationships" xmlns:p="http://schemas.openxmlformats.org/presentationml/2006/main">
  <p:tag name="VEVOX.QRDOT" val="(18,19)"/>
</p:tagLst>
</file>

<file path=ppt/tags/tag2266.xml><?xml version="1.0" encoding="utf-8"?>
<p:tagLst xmlns:a="http://schemas.openxmlformats.org/drawingml/2006/main" xmlns:r="http://schemas.openxmlformats.org/officeDocument/2006/relationships" xmlns:p="http://schemas.openxmlformats.org/presentationml/2006/main">
  <p:tag name="VEVOX.QRDOT" val="(20,19)"/>
</p:tagLst>
</file>

<file path=ppt/tags/tag2267.xml><?xml version="1.0" encoding="utf-8"?>
<p:tagLst xmlns:a="http://schemas.openxmlformats.org/drawingml/2006/main" xmlns:r="http://schemas.openxmlformats.org/officeDocument/2006/relationships" xmlns:p="http://schemas.openxmlformats.org/presentationml/2006/main">
  <p:tag name="VEVOX.QRDOT" val="(21,19)"/>
</p:tagLst>
</file>

<file path=ppt/tags/tag2268.xml><?xml version="1.0" encoding="utf-8"?>
<p:tagLst xmlns:a="http://schemas.openxmlformats.org/drawingml/2006/main" xmlns:r="http://schemas.openxmlformats.org/officeDocument/2006/relationships" xmlns:p="http://schemas.openxmlformats.org/presentationml/2006/main">
  <p:tag name="VEVOX.QRDOT" val="(23,19)"/>
</p:tagLst>
</file>

<file path=ppt/tags/tag2269.xml><?xml version="1.0" encoding="utf-8"?>
<p:tagLst xmlns:a="http://schemas.openxmlformats.org/drawingml/2006/main" xmlns:r="http://schemas.openxmlformats.org/officeDocument/2006/relationships" xmlns:p="http://schemas.openxmlformats.org/presentationml/2006/main">
  <p:tag name="VEVOX.QRDOT" val="(28,19)"/>
</p:tagLst>
</file>

<file path=ppt/tags/tag227.xml><?xml version="1.0" encoding="utf-8"?>
<p:tagLst xmlns:a="http://schemas.openxmlformats.org/drawingml/2006/main" xmlns:r="http://schemas.openxmlformats.org/officeDocument/2006/relationships" xmlns:p="http://schemas.openxmlformats.org/presentationml/2006/main">
  <p:tag name="VEVOX.QRDOT" val="(10,14)"/>
</p:tagLst>
</file>

<file path=ppt/tags/tag2270.xml><?xml version="1.0" encoding="utf-8"?>
<p:tagLst xmlns:a="http://schemas.openxmlformats.org/drawingml/2006/main" xmlns:r="http://schemas.openxmlformats.org/officeDocument/2006/relationships" xmlns:p="http://schemas.openxmlformats.org/presentationml/2006/main">
  <p:tag name="VEVOX.QRDOT" val="(29,19)"/>
</p:tagLst>
</file>

<file path=ppt/tags/tag2271.xml><?xml version="1.0" encoding="utf-8"?>
<p:tagLst xmlns:a="http://schemas.openxmlformats.org/drawingml/2006/main" xmlns:r="http://schemas.openxmlformats.org/officeDocument/2006/relationships" xmlns:p="http://schemas.openxmlformats.org/presentationml/2006/main">
  <p:tag name="VEVOX.QRDOT" val="(1,20)"/>
</p:tagLst>
</file>

<file path=ppt/tags/tag2272.xml><?xml version="1.0" encoding="utf-8"?>
<p:tagLst xmlns:a="http://schemas.openxmlformats.org/drawingml/2006/main" xmlns:r="http://schemas.openxmlformats.org/officeDocument/2006/relationships" xmlns:p="http://schemas.openxmlformats.org/presentationml/2006/main">
  <p:tag name="VEVOX.QRDOT" val="(2,20)"/>
</p:tagLst>
</file>

<file path=ppt/tags/tag2273.xml><?xml version="1.0" encoding="utf-8"?>
<p:tagLst xmlns:a="http://schemas.openxmlformats.org/drawingml/2006/main" xmlns:r="http://schemas.openxmlformats.org/officeDocument/2006/relationships" xmlns:p="http://schemas.openxmlformats.org/presentationml/2006/main">
  <p:tag name="VEVOX.QRDOT" val="(3,20)"/>
</p:tagLst>
</file>

<file path=ppt/tags/tag2274.xml><?xml version="1.0" encoding="utf-8"?>
<p:tagLst xmlns:a="http://schemas.openxmlformats.org/drawingml/2006/main" xmlns:r="http://schemas.openxmlformats.org/officeDocument/2006/relationships" xmlns:p="http://schemas.openxmlformats.org/presentationml/2006/main">
  <p:tag name="VEVOX.QRDOT" val="(4,20)"/>
</p:tagLst>
</file>

<file path=ppt/tags/tag2275.xml><?xml version="1.0" encoding="utf-8"?>
<p:tagLst xmlns:a="http://schemas.openxmlformats.org/drawingml/2006/main" xmlns:r="http://schemas.openxmlformats.org/officeDocument/2006/relationships" xmlns:p="http://schemas.openxmlformats.org/presentationml/2006/main">
  <p:tag name="VEVOX.QRDOT" val="(5,20)"/>
</p:tagLst>
</file>

<file path=ppt/tags/tag2276.xml><?xml version="1.0" encoding="utf-8"?>
<p:tagLst xmlns:a="http://schemas.openxmlformats.org/drawingml/2006/main" xmlns:r="http://schemas.openxmlformats.org/officeDocument/2006/relationships" xmlns:p="http://schemas.openxmlformats.org/presentationml/2006/main">
  <p:tag name="VEVOX.QRDOT" val="(7,20)"/>
</p:tagLst>
</file>

<file path=ppt/tags/tag2277.xml><?xml version="1.0" encoding="utf-8"?>
<p:tagLst xmlns:a="http://schemas.openxmlformats.org/drawingml/2006/main" xmlns:r="http://schemas.openxmlformats.org/officeDocument/2006/relationships" xmlns:p="http://schemas.openxmlformats.org/presentationml/2006/main">
  <p:tag name="VEVOX.QRDOT" val="(8,20)"/>
</p:tagLst>
</file>

<file path=ppt/tags/tag2278.xml><?xml version="1.0" encoding="utf-8"?>
<p:tagLst xmlns:a="http://schemas.openxmlformats.org/drawingml/2006/main" xmlns:r="http://schemas.openxmlformats.org/officeDocument/2006/relationships" xmlns:p="http://schemas.openxmlformats.org/presentationml/2006/main">
  <p:tag name="VEVOX.QRDOT" val="(9,20)"/>
</p:tagLst>
</file>

<file path=ppt/tags/tag2279.xml><?xml version="1.0" encoding="utf-8"?>
<p:tagLst xmlns:a="http://schemas.openxmlformats.org/drawingml/2006/main" xmlns:r="http://schemas.openxmlformats.org/officeDocument/2006/relationships" xmlns:p="http://schemas.openxmlformats.org/presentationml/2006/main">
  <p:tag name="VEVOX.QRDOT" val="(11,20)"/>
</p:tagLst>
</file>

<file path=ppt/tags/tag228.xml><?xml version="1.0" encoding="utf-8"?>
<p:tagLst xmlns:a="http://schemas.openxmlformats.org/drawingml/2006/main" xmlns:r="http://schemas.openxmlformats.org/officeDocument/2006/relationships" xmlns:p="http://schemas.openxmlformats.org/presentationml/2006/main">
  <p:tag name="VEVOX.QRDOT" val="(11,14)"/>
</p:tagLst>
</file>

<file path=ppt/tags/tag2280.xml><?xml version="1.0" encoding="utf-8"?>
<p:tagLst xmlns:a="http://schemas.openxmlformats.org/drawingml/2006/main" xmlns:r="http://schemas.openxmlformats.org/officeDocument/2006/relationships" xmlns:p="http://schemas.openxmlformats.org/presentationml/2006/main">
  <p:tag name="VEVOX.QRDOT" val="(12,20)"/>
</p:tagLst>
</file>

<file path=ppt/tags/tag2281.xml><?xml version="1.0" encoding="utf-8"?>
<p:tagLst xmlns:a="http://schemas.openxmlformats.org/drawingml/2006/main" xmlns:r="http://schemas.openxmlformats.org/officeDocument/2006/relationships" xmlns:p="http://schemas.openxmlformats.org/presentationml/2006/main">
  <p:tag name="VEVOX.QRDOT" val="(13,20)"/>
</p:tagLst>
</file>

<file path=ppt/tags/tag2282.xml><?xml version="1.0" encoding="utf-8"?>
<p:tagLst xmlns:a="http://schemas.openxmlformats.org/drawingml/2006/main" xmlns:r="http://schemas.openxmlformats.org/officeDocument/2006/relationships" xmlns:p="http://schemas.openxmlformats.org/presentationml/2006/main">
  <p:tag name="VEVOX.QRDOT" val="(14,20)"/>
</p:tagLst>
</file>

<file path=ppt/tags/tag2283.xml><?xml version="1.0" encoding="utf-8"?>
<p:tagLst xmlns:a="http://schemas.openxmlformats.org/drawingml/2006/main" xmlns:r="http://schemas.openxmlformats.org/officeDocument/2006/relationships" xmlns:p="http://schemas.openxmlformats.org/presentationml/2006/main">
  <p:tag name="VEVOX.QRDOT" val="(18,20)"/>
</p:tagLst>
</file>

<file path=ppt/tags/tag2284.xml><?xml version="1.0" encoding="utf-8"?>
<p:tagLst xmlns:a="http://schemas.openxmlformats.org/drawingml/2006/main" xmlns:r="http://schemas.openxmlformats.org/officeDocument/2006/relationships" xmlns:p="http://schemas.openxmlformats.org/presentationml/2006/main">
  <p:tag name="VEVOX.QRDOT" val="(21,20)"/>
</p:tagLst>
</file>

<file path=ppt/tags/tag2285.xml><?xml version="1.0" encoding="utf-8"?>
<p:tagLst xmlns:a="http://schemas.openxmlformats.org/drawingml/2006/main" xmlns:r="http://schemas.openxmlformats.org/officeDocument/2006/relationships" xmlns:p="http://schemas.openxmlformats.org/presentationml/2006/main">
  <p:tag name="VEVOX.QRDOT" val="(22,20)"/>
</p:tagLst>
</file>

<file path=ppt/tags/tag2286.xml><?xml version="1.0" encoding="utf-8"?>
<p:tagLst xmlns:a="http://schemas.openxmlformats.org/drawingml/2006/main" xmlns:r="http://schemas.openxmlformats.org/officeDocument/2006/relationships" xmlns:p="http://schemas.openxmlformats.org/presentationml/2006/main">
  <p:tag name="VEVOX.QRDOT" val="(23,20)"/>
</p:tagLst>
</file>

<file path=ppt/tags/tag2287.xml><?xml version="1.0" encoding="utf-8"?>
<p:tagLst xmlns:a="http://schemas.openxmlformats.org/drawingml/2006/main" xmlns:r="http://schemas.openxmlformats.org/officeDocument/2006/relationships" xmlns:p="http://schemas.openxmlformats.org/presentationml/2006/main">
  <p:tag name="VEVOX.QRDOT" val="(24,20)"/>
</p:tagLst>
</file>

<file path=ppt/tags/tag2288.xml><?xml version="1.0" encoding="utf-8"?>
<p:tagLst xmlns:a="http://schemas.openxmlformats.org/drawingml/2006/main" xmlns:r="http://schemas.openxmlformats.org/officeDocument/2006/relationships" xmlns:p="http://schemas.openxmlformats.org/presentationml/2006/main">
  <p:tag name="VEVOX.QRDOT" val="(25,20)"/>
</p:tagLst>
</file>

<file path=ppt/tags/tag2289.xml><?xml version="1.0" encoding="utf-8"?>
<p:tagLst xmlns:a="http://schemas.openxmlformats.org/drawingml/2006/main" xmlns:r="http://schemas.openxmlformats.org/officeDocument/2006/relationships" xmlns:p="http://schemas.openxmlformats.org/presentationml/2006/main">
  <p:tag name="VEVOX.QRDOT" val="(26,20)"/>
</p:tagLst>
</file>

<file path=ppt/tags/tag229.xml><?xml version="1.0" encoding="utf-8"?>
<p:tagLst xmlns:a="http://schemas.openxmlformats.org/drawingml/2006/main" xmlns:r="http://schemas.openxmlformats.org/officeDocument/2006/relationships" xmlns:p="http://schemas.openxmlformats.org/presentationml/2006/main">
  <p:tag name="VEVOX.QRDOT" val="(13,14)"/>
</p:tagLst>
</file>

<file path=ppt/tags/tag2290.xml><?xml version="1.0" encoding="utf-8"?>
<p:tagLst xmlns:a="http://schemas.openxmlformats.org/drawingml/2006/main" xmlns:r="http://schemas.openxmlformats.org/officeDocument/2006/relationships" xmlns:p="http://schemas.openxmlformats.org/presentationml/2006/main">
  <p:tag name="VEVOX.QRDOT" val="(29,20)"/>
</p:tagLst>
</file>

<file path=ppt/tags/tag2291.xml><?xml version="1.0" encoding="utf-8"?>
<p:tagLst xmlns:a="http://schemas.openxmlformats.org/drawingml/2006/main" xmlns:r="http://schemas.openxmlformats.org/officeDocument/2006/relationships" xmlns:p="http://schemas.openxmlformats.org/presentationml/2006/main">
  <p:tag name="VEVOX.QRDOT" val="(9,21)"/>
</p:tagLst>
</file>

<file path=ppt/tags/tag2292.xml><?xml version="1.0" encoding="utf-8"?>
<p:tagLst xmlns:a="http://schemas.openxmlformats.org/drawingml/2006/main" xmlns:r="http://schemas.openxmlformats.org/officeDocument/2006/relationships" xmlns:p="http://schemas.openxmlformats.org/presentationml/2006/main">
  <p:tag name="VEVOX.QRDOT" val="(10,21)"/>
</p:tagLst>
</file>

<file path=ppt/tags/tag2293.xml><?xml version="1.0" encoding="utf-8"?>
<p:tagLst xmlns:a="http://schemas.openxmlformats.org/drawingml/2006/main" xmlns:r="http://schemas.openxmlformats.org/officeDocument/2006/relationships" xmlns:p="http://schemas.openxmlformats.org/presentationml/2006/main">
  <p:tag name="VEVOX.QRDOT" val="(12,21)"/>
</p:tagLst>
</file>

<file path=ppt/tags/tag2294.xml><?xml version="1.0" encoding="utf-8"?>
<p:tagLst xmlns:a="http://schemas.openxmlformats.org/drawingml/2006/main" xmlns:r="http://schemas.openxmlformats.org/officeDocument/2006/relationships" xmlns:p="http://schemas.openxmlformats.org/presentationml/2006/main">
  <p:tag name="VEVOX.QRDOT" val="(14,21)"/>
</p:tagLst>
</file>

<file path=ppt/tags/tag2295.xml><?xml version="1.0" encoding="utf-8"?>
<p:tagLst xmlns:a="http://schemas.openxmlformats.org/drawingml/2006/main" xmlns:r="http://schemas.openxmlformats.org/officeDocument/2006/relationships" xmlns:p="http://schemas.openxmlformats.org/presentationml/2006/main">
  <p:tag name="VEVOX.QRDOT" val="(15,21)"/>
</p:tagLst>
</file>

<file path=ppt/tags/tag2296.xml><?xml version="1.0" encoding="utf-8"?>
<p:tagLst xmlns:a="http://schemas.openxmlformats.org/drawingml/2006/main" xmlns:r="http://schemas.openxmlformats.org/officeDocument/2006/relationships" xmlns:p="http://schemas.openxmlformats.org/presentationml/2006/main">
  <p:tag name="VEVOX.QRDOT" val="(17,21)"/>
</p:tagLst>
</file>

<file path=ppt/tags/tag2297.xml><?xml version="1.0" encoding="utf-8"?>
<p:tagLst xmlns:a="http://schemas.openxmlformats.org/drawingml/2006/main" xmlns:r="http://schemas.openxmlformats.org/officeDocument/2006/relationships" xmlns:p="http://schemas.openxmlformats.org/presentationml/2006/main">
  <p:tag name="VEVOX.QRDOT" val="(19,21)"/>
</p:tagLst>
</file>

<file path=ppt/tags/tag2298.xml><?xml version="1.0" encoding="utf-8"?>
<p:tagLst xmlns:a="http://schemas.openxmlformats.org/drawingml/2006/main" xmlns:r="http://schemas.openxmlformats.org/officeDocument/2006/relationships" xmlns:p="http://schemas.openxmlformats.org/presentationml/2006/main">
  <p:tag name="VEVOX.QRDOT" val="(20,21)"/>
</p:tagLst>
</file>

<file path=ppt/tags/tag2299.xml><?xml version="1.0" encoding="utf-8"?>
<p:tagLst xmlns:a="http://schemas.openxmlformats.org/drawingml/2006/main" xmlns:r="http://schemas.openxmlformats.org/officeDocument/2006/relationships" xmlns:p="http://schemas.openxmlformats.org/presentationml/2006/main">
  <p:tag name="VEVOX.QRDOT" val="(21,21)"/>
</p:tagLst>
</file>

<file path=ppt/tags/tag23.xml><?xml version="1.0" encoding="utf-8"?>
<p:tagLst xmlns:a="http://schemas.openxmlformats.org/drawingml/2006/main" xmlns:r="http://schemas.openxmlformats.org/officeDocument/2006/relationships" xmlns:p="http://schemas.openxmlformats.org/presentationml/2006/main">
  <p:tag name="VEVOX.QRDOT" val="(27,0)"/>
</p:tagLst>
</file>

<file path=ppt/tags/tag230.xml><?xml version="1.0" encoding="utf-8"?>
<p:tagLst xmlns:a="http://schemas.openxmlformats.org/drawingml/2006/main" xmlns:r="http://schemas.openxmlformats.org/officeDocument/2006/relationships" xmlns:p="http://schemas.openxmlformats.org/presentationml/2006/main">
  <p:tag name="VEVOX.QRDOT" val="(17,14)"/>
</p:tagLst>
</file>

<file path=ppt/tags/tag2300.xml><?xml version="1.0" encoding="utf-8"?>
<p:tagLst xmlns:a="http://schemas.openxmlformats.org/drawingml/2006/main" xmlns:r="http://schemas.openxmlformats.org/officeDocument/2006/relationships" xmlns:p="http://schemas.openxmlformats.org/presentationml/2006/main">
  <p:tag name="VEVOX.QRDOT" val="(25,21)"/>
</p:tagLst>
</file>

<file path=ppt/tags/tag2301.xml><?xml version="1.0" encoding="utf-8"?>
<p:tagLst xmlns:a="http://schemas.openxmlformats.org/drawingml/2006/main" xmlns:r="http://schemas.openxmlformats.org/officeDocument/2006/relationships" xmlns:p="http://schemas.openxmlformats.org/presentationml/2006/main">
  <p:tag name="VEVOX.QRDOT" val="(29,21)"/>
</p:tagLst>
</file>

<file path=ppt/tags/tag2302.xml><?xml version="1.0" encoding="utf-8"?>
<p:tagLst xmlns:a="http://schemas.openxmlformats.org/drawingml/2006/main" xmlns:r="http://schemas.openxmlformats.org/officeDocument/2006/relationships" xmlns:p="http://schemas.openxmlformats.org/presentationml/2006/main">
  <p:tag name="VEVOX.QRDOT" val="(1,22)"/>
</p:tagLst>
</file>

<file path=ppt/tags/tag2303.xml><?xml version="1.0" encoding="utf-8"?>
<p:tagLst xmlns:a="http://schemas.openxmlformats.org/drawingml/2006/main" xmlns:r="http://schemas.openxmlformats.org/officeDocument/2006/relationships" xmlns:p="http://schemas.openxmlformats.org/presentationml/2006/main">
  <p:tag name="VEVOX.QRDOT" val="(2,22)"/>
</p:tagLst>
</file>

<file path=ppt/tags/tag2304.xml><?xml version="1.0" encoding="utf-8"?>
<p:tagLst xmlns:a="http://schemas.openxmlformats.org/drawingml/2006/main" xmlns:r="http://schemas.openxmlformats.org/officeDocument/2006/relationships" xmlns:p="http://schemas.openxmlformats.org/presentationml/2006/main">
  <p:tag name="VEVOX.QRDOT" val="(3,22)"/>
</p:tagLst>
</file>

<file path=ppt/tags/tag2305.xml><?xml version="1.0" encoding="utf-8"?>
<p:tagLst xmlns:a="http://schemas.openxmlformats.org/drawingml/2006/main" xmlns:r="http://schemas.openxmlformats.org/officeDocument/2006/relationships" xmlns:p="http://schemas.openxmlformats.org/presentationml/2006/main">
  <p:tag name="VEVOX.QRDOT" val="(4,22)"/>
</p:tagLst>
</file>

<file path=ppt/tags/tag2306.xml><?xml version="1.0" encoding="utf-8"?>
<p:tagLst xmlns:a="http://schemas.openxmlformats.org/drawingml/2006/main" xmlns:r="http://schemas.openxmlformats.org/officeDocument/2006/relationships" xmlns:p="http://schemas.openxmlformats.org/presentationml/2006/main">
  <p:tag name="VEVOX.QRDOT" val="(5,22)"/>
</p:tagLst>
</file>

<file path=ppt/tags/tag2307.xml><?xml version="1.0" encoding="utf-8"?>
<p:tagLst xmlns:a="http://schemas.openxmlformats.org/drawingml/2006/main" xmlns:r="http://schemas.openxmlformats.org/officeDocument/2006/relationships" xmlns:p="http://schemas.openxmlformats.org/presentationml/2006/main">
  <p:tag name="VEVOX.QRDOT" val="(6,22)"/>
</p:tagLst>
</file>

<file path=ppt/tags/tag2308.xml><?xml version="1.0" encoding="utf-8"?>
<p:tagLst xmlns:a="http://schemas.openxmlformats.org/drawingml/2006/main" xmlns:r="http://schemas.openxmlformats.org/officeDocument/2006/relationships" xmlns:p="http://schemas.openxmlformats.org/presentationml/2006/main">
  <p:tag name="VEVOX.QRDOT" val="(7,22)"/>
</p:tagLst>
</file>

<file path=ppt/tags/tag2309.xml><?xml version="1.0" encoding="utf-8"?>
<p:tagLst xmlns:a="http://schemas.openxmlformats.org/drawingml/2006/main" xmlns:r="http://schemas.openxmlformats.org/officeDocument/2006/relationships" xmlns:p="http://schemas.openxmlformats.org/presentationml/2006/main">
  <p:tag name="VEVOX.QRDOT" val="(9,22)"/>
</p:tagLst>
</file>

<file path=ppt/tags/tag231.xml><?xml version="1.0" encoding="utf-8"?>
<p:tagLst xmlns:a="http://schemas.openxmlformats.org/drawingml/2006/main" xmlns:r="http://schemas.openxmlformats.org/officeDocument/2006/relationships" xmlns:p="http://schemas.openxmlformats.org/presentationml/2006/main">
  <p:tag name="VEVOX.QRDOT" val="(21,14)"/>
</p:tagLst>
</file>

<file path=ppt/tags/tag2310.xml><?xml version="1.0" encoding="utf-8"?>
<p:tagLst xmlns:a="http://schemas.openxmlformats.org/drawingml/2006/main" xmlns:r="http://schemas.openxmlformats.org/officeDocument/2006/relationships" xmlns:p="http://schemas.openxmlformats.org/presentationml/2006/main">
  <p:tag name="VEVOX.QRDOT" val="(10,22)"/>
</p:tagLst>
</file>

<file path=ppt/tags/tag2311.xml><?xml version="1.0" encoding="utf-8"?>
<p:tagLst xmlns:a="http://schemas.openxmlformats.org/drawingml/2006/main" xmlns:r="http://schemas.openxmlformats.org/officeDocument/2006/relationships" xmlns:p="http://schemas.openxmlformats.org/presentationml/2006/main">
  <p:tag name="VEVOX.QRDOT" val="(12,22)"/>
</p:tagLst>
</file>

<file path=ppt/tags/tag2312.xml><?xml version="1.0" encoding="utf-8"?>
<p:tagLst xmlns:a="http://schemas.openxmlformats.org/drawingml/2006/main" xmlns:r="http://schemas.openxmlformats.org/officeDocument/2006/relationships" xmlns:p="http://schemas.openxmlformats.org/presentationml/2006/main">
  <p:tag name="VEVOX.QRDOT" val="(17,22)"/>
</p:tagLst>
</file>

<file path=ppt/tags/tag2313.xml><?xml version="1.0" encoding="utf-8"?>
<p:tagLst xmlns:a="http://schemas.openxmlformats.org/drawingml/2006/main" xmlns:r="http://schemas.openxmlformats.org/officeDocument/2006/relationships" xmlns:p="http://schemas.openxmlformats.org/presentationml/2006/main">
  <p:tag name="VEVOX.QRDOT" val="(18,22)"/>
</p:tagLst>
</file>

<file path=ppt/tags/tag2314.xml><?xml version="1.0" encoding="utf-8"?>
<p:tagLst xmlns:a="http://schemas.openxmlformats.org/drawingml/2006/main" xmlns:r="http://schemas.openxmlformats.org/officeDocument/2006/relationships" xmlns:p="http://schemas.openxmlformats.org/presentationml/2006/main">
  <p:tag name="VEVOX.QRDOT" val="(20,22)"/>
</p:tagLst>
</file>

<file path=ppt/tags/tag2315.xml><?xml version="1.0" encoding="utf-8"?>
<p:tagLst xmlns:a="http://schemas.openxmlformats.org/drawingml/2006/main" xmlns:r="http://schemas.openxmlformats.org/officeDocument/2006/relationships" xmlns:p="http://schemas.openxmlformats.org/presentationml/2006/main">
  <p:tag name="VEVOX.QRDOT" val="(21,22)"/>
</p:tagLst>
</file>

<file path=ppt/tags/tag2316.xml><?xml version="1.0" encoding="utf-8"?>
<p:tagLst xmlns:a="http://schemas.openxmlformats.org/drawingml/2006/main" xmlns:r="http://schemas.openxmlformats.org/officeDocument/2006/relationships" xmlns:p="http://schemas.openxmlformats.org/presentationml/2006/main">
  <p:tag name="VEVOX.QRDOT" val="(23,22)"/>
</p:tagLst>
</file>

<file path=ppt/tags/tag2317.xml><?xml version="1.0" encoding="utf-8"?>
<p:tagLst xmlns:a="http://schemas.openxmlformats.org/drawingml/2006/main" xmlns:r="http://schemas.openxmlformats.org/officeDocument/2006/relationships" xmlns:p="http://schemas.openxmlformats.org/presentationml/2006/main">
  <p:tag name="VEVOX.QRDOT" val="(25,22)"/>
</p:tagLst>
</file>

<file path=ppt/tags/tag2318.xml><?xml version="1.0" encoding="utf-8"?>
<p:tagLst xmlns:a="http://schemas.openxmlformats.org/drawingml/2006/main" xmlns:r="http://schemas.openxmlformats.org/officeDocument/2006/relationships" xmlns:p="http://schemas.openxmlformats.org/presentationml/2006/main">
  <p:tag name="VEVOX.QRDOT" val="(26,22)"/>
</p:tagLst>
</file>

<file path=ppt/tags/tag2319.xml><?xml version="1.0" encoding="utf-8"?>
<p:tagLst xmlns:a="http://schemas.openxmlformats.org/drawingml/2006/main" xmlns:r="http://schemas.openxmlformats.org/officeDocument/2006/relationships" xmlns:p="http://schemas.openxmlformats.org/presentationml/2006/main">
  <p:tag name="VEVOX.QRDOT" val="(27,22)"/>
</p:tagLst>
</file>

<file path=ppt/tags/tag232.xml><?xml version="1.0" encoding="utf-8"?>
<p:tagLst xmlns:a="http://schemas.openxmlformats.org/drawingml/2006/main" xmlns:r="http://schemas.openxmlformats.org/officeDocument/2006/relationships" xmlns:p="http://schemas.openxmlformats.org/presentationml/2006/main">
  <p:tag name="VEVOX.QRDOT" val="(24,14)"/>
</p:tagLst>
</file>

<file path=ppt/tags/tag2320.xml><?xml version="1.0" encoding="utf-8"?>
<p:tagLst xmlns:a="http://schemas.openxmlformats.org/drawingml/2006/main" xmlns:r="http://schemas.openxmlformats.org/officeDocument/2006/relationships" xmlns:p="http://schemas.openxmlformats.org/presentationml/2006/main">
  <p:tag name="VEVOX.QRDOT" val="(29,22)"/>
</p:tagLst>
</file>

<file path=ppt/tags/tag2321.xml><?xml version="1.0" encoding="utf-8"?>
<p:tagLst xmlns:a="http://schemas.openxmlformats.org/drawingml/2006/main" xmlns:r="http://schemas.openxmlformats.org/officeDocument/2006/relationships" xmlns:p="http://schemas.openxmlformats.org/presentationml/2006/main">
  <p:tag name="VEVOX.QRDOT" val="(1,23)"/>
</p:tagLst>
</file>

<file path=ppt/tags/tag2322.xml><?xml version="1.0" encoding="utf-8"?>
<p:tagLst xmlns:a="http://schemas.openxmlformats.org/drawingml/2006/main" xmlns:r="http://schemas.openxmlformats.org/officeDocument/2006/relationships" xmlns:p="http://schemas.openxmlformats.org/presentationml/2006/main">
  <p:tag name="VEVOX.QRDOT" val="(7,23)"/>
</p:tagLst>
</file>

<file path=ppt/tags/tag2323.xml><?xml version="1.0" encoding="utf-8"?>
<p:tagLst xmlns:a="http://schemas.openxmlformats.org/drawingml/2006/main" xmlns:r="http://schemas.openxmlformats.org/officeDocument/2006/relationships" xmlns:p="http://schemas.openxmlformats.org/presentationml/2006/main">
  <p:tag name="VEVOX.QRDOT" val="(11,23)"/>
</p:tagLst>
</file>

<file path=ppt/tags/tag2324.xml><?xml version="1.0" encoding="utf-8"?>
<p:tagLst xmlns:a="http://schemas.openxmlformats.org/drawingml/2006/main" xmlns:r="http://schemas.openxmlformats.org/officeDocument/2006/relationships" xmlns:p="http://schemas.openxmlformats.org/presentationml/2006/main">
  <p:tag name="VEVOX.QRDOT" val="(13,23)"/>
</p:tagLst>
</file>

<file path=ppt/tags/tag2325.xml><?xml version="1.0" encoding="utf-8"?>
<p:tagLst xmlns:a="http://schemas.openxmlformats.org/drawingml/2006/main" xmlns:r="http://schemas.openxmlformats.org/officeDocument/2006/relationships" xmlns:p="http://schemas.openxmlformats.org/presentationml/2006/main">
  <p:tag name="VEVOX.QRDOT" val="(15,23)"/>
</p:tagLst>
</file>

<file path=ppt/tags/tag2326.xml><?xml version="1.0" encoding="utf-8"?>
<p:tagLst xmlns:a="http://schemas.openxmlformats.org/drawingml/2006/main" xmlns:r="http://schemas.openxmlformats.org/officeDocument/2006/relationships" xmlns:p="http://schemas.openxmlformats.org/presentationml/2006/main">
  <p:tag name="VEVOX.QRDOT" val="(18,23)"/>
</p:tagLst>
</file>

<file path=ppt/tags/tag2327.xml><?xml version="1.0" encoding="utf-8"?>
<p:tagLst xmlns:a="http://schemas.openxmlformats.org/drawingml/2006/main" xmlns:r="http://schemas.openxmlformats.org/officeDocument/2006/relationships" xmlns:p="http://schemas.openxmlformats.org/presentationml/2006/main">
  <p:tag name="VEVOX.QRDOT" val="(21,23)"/>
</p:tagLst>
</file>

<file path=ppt/tags/tag2328.xml><?xml version="1.0" encoding="utf-8"?>
<p:tagLst xmlns:a="http://schemas.openxmlformats.org/drawingml/2006/main" xmlns:r="http://schemas.openxmlformats.org/officeDocument/2006/relationships" xmlns:p="http://schemas.openxmlformats.org/presentationml/2006/main">
  <p:tag name="VEVOX.QRDOT" val="(25,23)"/>
</p:tagLst>
</file>

<file path=ppt/tags/tag2329.xml><?xml version="1.0" encoding="utf-8"?>
<p:tagLst xmlns:a="http://schemas.openxmlformats.org/drawingml/2006/main" xmlns:r="http://schemas.openxmlformats.org/officeDocument/2006/relationships" xmlns:p="http://schemas.openxmlformats.org/presentationml/2006/main">
  <p:tag name="VEVOX.QRDOT" val="(28,23)"/>
</p:tagLst>
</file>

<file path=ppt/tags/tag233.xml><?xml version="1.0" encoding="utf-8"?>
<p:tagLst xmlns:a="http://schemas.openxmlformats.org/drawingml/2006/main" xmlns:r="http://schemas.openxmlformats.org/officeDocument/2006/relationships" xmlns:p="http://schemas.openxmlformats.org/presentationml/2006/main">
  <p:tag name="VEVOX.QRDOT" val="(25,14)"/>
</p:tagLst>
</file>

<file path=ppt/tags/tag2330.xml><?xml version="1.0" encoding="utf-8"?>
<p:tagLst xmlns:a="http://schemas.openxmlformats.org/drawingml/2006/main" xmlns:r="http://schemas.openxmlformats.org/officeDocument/2006/relationships" xmlns:p="http://schemas.openxmlformats.org/presentationml/2006/main">
  <p:tag name="VEVOX.QRDOT" val="(1,24)"/>
</p:tagLst>
</file>

<file path=ppt/tags/tag2331.xml><?xml version="1.0" encoding="utf-8"?>
<p:tagLst xmlns:a="http://schemas.openxmlformats.org/drawingml/2006/main" xmlns:r="http://schemas.openxmlformats.org/officeDocument/2006/relationships" xmlns:p="http://schemas.openxmlformats.org/presentationml/2006/main">
  <p:tag name="VEVOX.QRDOT" val="(3,24)"/>
</p:tagLst>
</file>

<file path=ppt/tags/tag2332.xml><?xml version="1.0" encoding="utf-8"?>
<p:tagLst xmlns:a="http://schemas.openxmlformats.org/drawingml/2006/main" xmlns:r="http://schemas.openxmlformats.org/officeDocument/2006/relationships" xmlns:p="http://schemas.openxmlformats.org/presentationml/2006/main">
  <p:tag name="VEVOX.QRDOT" val="(4,24)"/>
</p:tagLst>
</file>

<file path=ppt/tags/tag2333.xml><?xml version="1.0" encoding="utf-8"?>
<p:tagLst xmlns:a="http://schemas.openxmlformats.org/drawingml/2006/main" xmlns:r="http://schemas.openxmlformats.org/officeDocument/2006/relationships" xmlns:p="http://schemas.openxmlformats.org/presentationml/2006/main">
  <p:tag name="VEVOX.QRDOT" val="(5,24)"/>
</p:tagLst>
</file>

<file path=ppt/tags/tag2334.xml><?xml version="1.0" encoding="utf-8"?>
<p:tagLst xmlns:a="http://schemas.openxmlformats.org/drawingml/2006/main" xmlns:r="http://schemas.openxmlformats.org/officeDocument/2006/relationships" xmlns:p="http://schemas.openxmlformats.org/presentationml/2006/main">
  <p:tag name="VEVOX.QRDOT" val="(7,24)"/>
</p:tagLst>
</file>

<file path=ppt/tags/tag2335.xml><?xml version="1.0" encoding="utf-8"?>
<p:tagLst xmlns:a="http://schemas.openxmlformats.org/drawingml/2006/main" xmlns:r="http://schemas.openxmlformats.org/officeDocument/2006/relationships" xmlns:p="http://schemas.openxmlformats.org/presentationml/2006/main">
  <p:tag name="VEVOX.QRDOT" val="(9,24)"/>
</p:tagLst>
</file>

<file path=ppt/tags/tag2336.xml><?xml version="1.0" encoding="utf-8"?>
<p:tagLst xmlns:a="http://schemas.openxmlformats.org/drawingml/2006/main" xmlns:r="http://schemas.openxmlformats.org/officeDocument/2006/relationships" xmlns:p="http://schemas.openxmlformats.org/presentationml/2006/main">
  <p:tag name="VEVOX.QRDOT" val="(10,24)"/>
</p:tagLst>
</file>

<file path=ppt/tags/tag2337.xml><?xml version="1.0" encoding="utf-8"?>
<p:tagLst xmlns:a="http://schemas.openxmlformats.org/drawingml/2006/main" xmlns:r="http://schemas.openxmlformats.org/officeDocument/2006/relationships" xmlns:p="http://schemas.openxmlformats.org/presentationml/2006/main">
  <p:tag name="VEVOX.QRDOT" val="(14,24)"/>
</p:tagLst>
</file>

<file path=ppt/tags/tag2338.xml><?xml version="1.0" encoding="utf-8"?>
<p:tagLst xmlns:a="http://schemas.openxmlformats.org/drawingml/2006/main" xmlns:r="http://schemas.openxmlformats.org/officeDocument/2006/relationships" xmlns:p="http://schemas.openxmlformats.org/presentationml/2006/main">
  <p:tag name="VEVOX.QRDOT" val="(15,24)"/>
</p:tagLst>
</file>

<file path=ppt/tags/tag2339.xml><?xml version="1.0" encoding="utf-8"?>
<p:tagLst xmlns:a="http://schemas.openxmlformats.org/drawingml/2006/main" xmlns:r="http://schemas.openxmlformats.org/officeDocument/2006/relationships" xmlns:p="http://schemas.openxmlformats.org/presentationml/2006/main">
  <p:tag name="VEVOX.QRDOT" val="(16,24)"/>
</p:tagLst>
</file>

<file path=ppt/tags/tag234.xml><?xml version="1.0" encoding="utf-8"?>
<p:tagLst xmlns:a="http://schemas.openxmlformats.org/drawingml/2006/main" xmlns:r="http://schemas.openxmlformats.org/officeDocument/2006/relationships" xmlns:p="http://schemas.openxmlformats.org/presentationml/2006/main">
  <p:tag name="VEVOX.QRDOT" val="(26,14)"/>
</p:tagLst>
</file>

<file path=ppt/tags/tag2340.xml><?xml version="1.0" encoding="utf-8"?>
<p:tagLst xmlns:a="http://schemas.openxmlformats.org/drawingml/2006/main" xmlns:r="http://schemas.openxmlformats.org/officeDocument/2006/relationships" xmlns:p="http://schemas.openxmlformats.org/presentationml/2006/main">
  <p:tag name="VEVOX.QRDOT" val="(17,24)"/>
</p:tagLst>
</file>

<file path=ppt/tags/tag2341.xml><?xml version="1.0" encoding="utf-8"?>
<p:tagLst xmlns:a="http://schemas.openxmlformats.org/drawingml/2006/main" xmlns:r="http://schemas.openxmlformats.org/officeDocument/2006/relationships" xmlns:p="http://schemas.openxmlformats.org/presentationml/2006/main">
  <p:tag name="VEVOX.QRDOT" val="(19,24)"/>
</p:tagLst>
</file>

<file path=ppt/tags/tag2342.xml><?xml version="1.0" encoding="utf-8"?>
<p:tagLst xmlns:a="http://schemas.openxmlformats.org/drawingml/2006/main" xmlns:r="http://schemas.openxmlformats.org/officeDocument/2006/relationships" xmlns:p="http://schemas.openxmlformats.org/presentationml/2006/main">
  <p:tag name="VEVOX.QRDOT" val="(20,24)"/>
</p:tagLst>
</file>

<file path=ppt/tags/tag2343.xml><?xml version="1.0" encoding="utf-8"?>
<p:tagLst xmlns:a="http://schemas.openxmlformats.org/drawingml/2006/main" xmlns:r="http://schemas.openxmlformats.org/officeDocument/2006/relationships" xmlns:p="http://schemas.openxmlformats.org/presentationml/2006/main">
  <p:tag name="VEVOX.QRDOT" val="(21,24)"/>
</p:tagLst>
</file>

<file path=ppt/tags/tag2344.xml><?xml version="1.0" encoding="utf-8"?>
<p:tagLst xmlns:a="http://schemas.openxmlformats.org/drawingml/2006/main" xmlns:r="http://schemas.openxmlformats.org/officeDocument/2006/relationships" xmlns:p="http://schemas.openxmlformats.org/presentationml/2006/main">
  <p:tag name="VEVOX.QRDOT" val="(22,24)"/>
</p:tagLst>
</file>

<file path=ppt/tags/tag2345.xml><?xml version="1.0" encoding="utf-8"?>
<p:tagLst xmlns:a="http://schemas.openxmlformats.org/drawingml/2006/main" xmlns:r="http://schemas.openxmlformats.org/officeDocument/2006/relationships" xmlns:p="http://schemas.openxmlformats.org/presentationml/2006/main">
  <p:tag name="VEVOX.QRDOT" val="(23,24)"/>
</p:tagLst>
</file>

<file path=ppt/tags/tag2346.xml><?xml version="1.0" encoding="utf-8"?>
<p:tagLst xmlns:a="http://schemas.openxmlformats.org/drawingml/2006/main" xmlns:r="http://schemas.openxmlformats.org/officeDocument/2006/relationships" xmlns:p="http://schemas.openxmlformats.org/presentationml/2006/main">
  <p:tag name="VEVOX.QRDOT" val="(24,24)"/>
</p:tagLst>
</file>

<file path=ppt/tags/tag2347.xml><?xml version="1.0" encoding="utf-8"?>
<p:tagLst xmlns:a="http://schemas.openxmlformats.org/drawingml/2006/main" xmlns:r="http://schemas.openxmlformats.org/officeDocument/2006/relationships" xmlns:p="http://schemas.openxmlformats.org/presentationml/2006/main">
  <p:tag name="VEVOX.QRDOT" val="(25,24)"/>
</p:tagLst>
</file>

<file path=ppt/tags/tag2348.xml><?xml version="1.0" encoding="utf-8"?>
<p:tagLst xmlns:a="http://schemas.openxmlformats.org/drawingml/2006/main" xmlns:r="http://schemas.openxmlformats.org/officeDocument/2006/relationships" xmlns:p="http://schemas.openxmlformats.org/presentationml/2006/main">
  <p:tag name="VEVOX.QRDOT" val="(26,24)"/>
</p:tagLst>
</file>

<file path=ppt/tags/tag2349.xml><?xml version="1.0" encoding="utf-8"?>
<p:tagLst xmlns:a="http://schemas.openxmlformats.org/drawingml/2006/main" xmlns:r="http://schemas.openxmlformats.org/officeDocument/2006/relationships" xmlns:p="http://schemas.openxmlformats.org/presentationml/2006/main">
  <p:tag name="VEVOX.QRDOT" val="(28,24)"/>
</p:tagLst>
</file>

<file path=ppt/tags/tag235.xml><?xml version="1.0" encoding="utf-8"?>
<p:tagLst xmlns:a="http://schemas.openxmlformats.org/drawingml/2006/main" xmlns:r="http://schemas.openxmlformats.org/officeDocument/2006/relationships" xmlns:p="http://schemas.openxmlformats.org/presentationml/2006/main">
  <p:tag name="VEVOX.QRDOT" val="(27,14)"/>
</p:tagLst>
</file>

<file path=ppt/tags/tag2350.xml><?xml version="1.0" encoding="utf-8"?>
<p:tagLst xmlns:a="http://schemas.openxmlformats.org/drawingml/2006/main" xmlns:r="http://schemas.openxmlformats.org/officeDocument/2006/relationships" xmlns:p="http://schemas.openxmlformats.org/presentationml/2006/main">
  <p:tag name="VEVOX.QRDOT" val="(1,25)"/>
</p:tagLst>
</file>

<file path=ppt/tags/tag2351.xml><?xml version="1.0" encoding="utf-8"?>
<p:tagLst xmlns:a="http://schemas.openxmlformats.org/drawingml/2006/main" xmlns:r="http://schemas.openxmlformats.org/officeDocument/2006/relationships" xmlns:p="http://schemas.openxmlformats.org/presentationml/2006/main">
  <p:tag name="VEVOX.QRDOT" val="(3,25)"/>
</p:tagLst>
</file>

<file path=ppt/tags/tag2352.xml><?xml version="1.0" encoding="utf-8"?>
<p:tagLst xmlns:a="http://schemas.openxmlformats.org/drawingml/2006/main" xmlns:r="http://schemas.openxmlformats.org/officeDocument/2006/relationships" xmlns:p="http://schemas.openxmlformats.org/presentationml/2006/main">
  <p:tag name="VEVOX.QRDOT" val="(4,25)"/>
</p:tagLst>
</file>

<file path=ppt/tags/tag2353.xml><?xml version="1.0" encoding="utf-8"?>
<p:tagLst xmlns:a="http://schemas.openxmlformats.org/drawingml/2006/main" xmlns:r="http://schemas.openxmlformats.org/officeDocument/2006/relationships" xmlns:p="http://schemas.openxmlformats.org/presentationml/2006/main">
  <p:tag name="VEVOX.QRDOT" val="(5,25)"/>
</p:tagLst>
</file>

<file path=ppt/tags/tag2354.xml><?xml version="1.0" encoding="utf-8"?>
<p:tagLst xmlns:a="http://schemas.openxmlformats.org/drawingml/2006/main" xmlns:r="http://schemas.openxmlformats.org/officeDocument/2006/relationships" xmlns:p="http://schemas.openxmlformats.org/presentationml/2006/main">
  <p:tag name="VEVOX.QRDOT" val="(7,25)"/>
</p:tagLst>
</file>

<file path=ppt/tags/tag2355.xml><?xml version="1.0" encoding="utf-8"?>
<p:tagLst xmlns:a="http://schemas.openxmlformats.org/drawingml/2006/main" xmlns:r="http://schemas.openxmlformats.org/officeDocument/2006/relationships" xmlns:p="http://schemas.openxmlformats.org/presentationml/2006/main">
  <p:tag name="VEVOX.QRDOT" val="(10,25)"/>
</p:tagLst>
</file>

<file path=ppt/tags/tag2356.xml><?xml version="1.0" encoding="utf-8"?>
<p:tagLst xmlns:a="http://schemas.openxmlformats.org/drawingml/2006/main" xmlns:r="http://schemas.openxmlformats.org/officeDocument/2006/relationships" xmlns:p="http://schemas.openxmlformats.org/presentationml/2006/main">
  <p:tag name="VEVOX.QRDOT" val="(12,25)"/>
</p:tagLst>
</file>

<file path=ppt/tags/tag2357.xml><?xml version="1.0" encoding="utf-8"?>
<p:tagLst xmlns:a="http://schemas.openxmlformats.org/drawingml/2006/main" xmlns:r="http://schemas.openxmlformats.org/officeDocument/2006/relationships" xmlns:p="http://schemas.openxmlformats.org/presentationml/2006/main">
  <p:tag name="VEVOX.QRDOT" val="(14,25)"/>
</p:tagLst>
</file>

<file path=ppt/tags/tag2358.xml><?xml version="1.0" encoding="utf-8"?>
<p:tagLst xmlns:a="http://schemas.openxmlformats.org/drawingml/2006/main" xmlns:r="http://schemas.openxmlformats.org/officeDocument/2006/relationships" xmlns:p="http://schemas.openxmlformats.org/presentationml/2006/main">
  <p:tag name="VEVOX.QRDOT" val="(18,25)"/>
</p:tagLst>
</file>

<file path=ppt/tags/tag2359.xml><?xml version="1.0" encoding="utf-8"?>
<p:tagLst xmlns:a="http://schemas.openxmlformats.org/drawingml/2006/main" xmlns:r="http://schemas.openxmlformats.org/officeDocument/2006/relationships" xmlns:p="http://schemas.openxmlformats.org/presentationml/2006/main">
  <p:tag name="VEVOX.QRDOT" val="(19,25)"/>
</p:tagLst>
</file>

<file path=ppt/tags/tag236.xml><?xml version="1.0" encoding="utf-8"?>
<p:tagLst xmlns:a="http://schemas.openxmlformats.org/drawingml/2006/main" xmlns:r="http://schemas.openxmlformats.org/officeDocument/2006/relationships" xmlns:p="http://schemas.openxmlformats.org/presentationml/2006/main">
  <p:tag name="VEVOX.QRDOT" val="(29,14)"/>
</p:tagLst>
</file>

<file path=ppt/tags/tag2360.xml><?xml version="1.0" encoding="utf-8"?>
<p:tagLst xmlns:a="http://schemas.openxmlformats.org/drawingml/2006/main" xmlns:r="http://schemas.openxmlformats.org/officeDocument/2006/relationships" xmlns:p="http://schemas.openxmlformats.org/presentationml/2006/main">
  <p:tag name="VEVOX.QRDOT" val="(20,25)"/>
</p:tagLst>
</file>

<file path=ppt/tags/tag2361.xml><?xml version="1.0" encoding="utf-8"?>
<p:tagLst xmlns:a="http://schemas.openxmlformats.org/drawingml/2006/main" xmlns:r="http://schemas.openxmlformats.org/officeDocument/2006/relationships" xmlns:p="http://schemas.openxmlformats.org/presentationml/2006/main">
  <p:tag name="VEVOX.QRDOT" val="(21,25)"/>
</p:tagLst>
</file>

<file path=ppt/tags/tag2362.xml><?xml version="1.0" encoding="utf-8"?>
<p:tagLst xmlns:a="http://schemas.openxmlformats.org/drawingml/2006/main" xmlns:r="http://schemas.openxmlformats.org/officeDocument/2006/relationships" xmlns:p="http://schemas.openxmlformats.org/presentationml/2006/main">
  <p:tag name="VEVOX.QRDOT" val="(22,25)"/>
</p:tagLst>
</file>

<file path=ppt/tags/tag2363.xml><?xml version="1.0" encoding="utf-8"?>
<p:tagLst xmlns:a="http://schemas.openxmlformats.org/drawingml/2006/main" xmlns:r="http://schemas.openxmlformats.org/officeDocument/2006/relationships" xmlns:p="http://schemas.openxmlformats.org/presentationml/2006/main">
  <p:tag name="VEVOX.QRDOT" val="(28,25)"/>
</p:tagLst>
</file>

<file path=ppt/tags/tag2364.xml><?xml version="1.0" encoding="utf-8"?>
<p:tagLst xmlns:a="http://schemas.openxmlformats.org/drawingml/2006/main" xmlns:r="http://schemas.openxmlformats.org/officeDocument/2006/relationships" xmlns:p="http://schemas.openxmlformats.org/presentationml/2006/main">
  <p:tag name="VEVOX.QRDOT" val="(1,26)"/>
</p:tagLst>
</file>

<file path=ppt/tags/tag2365.xml><?xml version="1.0" encoding="utf-8"?>
<p:tagLst xmlns:a="http://schemas.openxmlformats.org/drawingml/2006/main" xmlns:r="http://schemas.openxmlformats.org/officeDocument/2006/relationships" xmlns:p="http://schemas.openxmlformats.org/presentationml/2006/main">
  <p:tag name="VEVOX.QRDOT" val="(3,26)"/>
</p:tagLst>
</file>

<file path=ppt/tags/tag2366.xml><?xml version="1.0" encoding="utf-8"?>
<p:tagLst xmlns:a="http://schemas.openxmlformats.org/drawingml/2006/main" xmlns:r="http://schemas.openxmlformats.org/officeDocument/2006/relationships" xmlns:p="http://schemas.openxmlformats.org/presentationml/2006/main">
  <p:tag name="VEVOX.QRDOT" val="(4,26)"/>
</p:tagLst>
</file>

<file path=ppt/tags/tag2367.xml><?xml version="1.0" encoding="utf-8"?>
<p:tagLst xmlns:a="http://schemas.openxmlformats.org/drawingml/2006/main" xmlns:r="http://schemas.openxmlformats.org/officeDocument/2006/relationships" xmlns:p="http://schemas.openxmlformats.org/presentationml/2006/main">
  <p:tag name="VEVOX.QRDOT" val="(5,26)"/>
</p:tagLst>
</file>

<file path=ppt/tags/tag2368.xml><?xml version="1.0" encoding="utf-8"?>
<p:tagLst xmlns:a="http://schemas.openxmlformats.org/drawingml/2006/main" xmlns:r="http://schemas.openxmlformats.org/officeDocument/2006/relationships" xmlns:p="http://schemas.openxmlformats.org/presentationml/2006/main">
  <p:tag name="VEVOX.QRDOT" val="(7,26)"/>
</p:tagLst>
</file>

<file path=ppt/tags/tag2369.xml><?xml version="1.0" encoding="utf-8"?>
<p:tagLst xmlns:a="http://schemas.openxmlformats.org/drawingml/2006/main" xmlns:r="http://schemas.openxmlformats.org/officeDocument/2006/relationships" xmlns:p="http://schemas.openxmlformats.org/presentationml/2006/main">
  <p:tag name="VEVOX.QRDOT" val="(11,26)"/>
</p:tagLst>
</file>

<file path=ppt/tags/tag237.xml><?xml version="1.0" encoding="utf-8"?>
<p:tagLst xmlns:a="http://schemas.openxmlformats.org/drawingml/2006/main" xmlns:r="http://schemas.openxmlformats.org/officeDocument/2006/relationships" xmlns:p="http://schemas.openxmlformats.org/presentationml/2006/main">
  <p:tag name="VEVOX.QRDOT" val="(1,15)"/>
</p:tagLst>
</file>

<file path=ppt/tags/tag2370.xml><?xml version="1.0" encoding="utf-8"?>
<p:tagLst xmlns:a="http://schemas.openxmlformats.org/drawingml/2006/main" xmlns:r="http://schemas.openxmlformats.org/officeDocument/2006/relationships" xmlns:p="http://schemas.openxmlformats.org/presentationml/2006/main">
  <p:tag name="VEVOX.QRDOT" val="(14,26)"/>
</p:tagLst>
</file>

<file path=ppt/tags/tag2371.xml><?xml version="1.0" encoding="utf-8"?>
<p:tagLst xmlns:a="http://schemas.openxmlformats.org/drawingml/2006/main" xmlns:r="http://schemas.openxmlformats.org/officeDocument/2006/relationships" xmlns:p="http://schemas.openxmlformats.org/presentationml/2006/main">
  <p:tag name="VEVOX.QRDOT" val="(16,26)"/>
</p:tagLst>
</file>

<file path=ppt/tags/tag2372.xml><?xml version="1.0" encoding="utf-8"?>
<p:tagLst xmlns:a="http://schemas.openxmlformats.org/drawingml/2006/main" xmlns:r="http://schemas.openxmlformats.org/officeDocument/2006/relationships" xmlns:p="http://schemas.openxmlformats.org/presentationml/2006/main">
  <p:tag name="VEVOX.QRDOT" val="(19,26)"/>
</p:tagLst>
</file>

<file path=ppt/tags/tag2373.xml><?xml version="1.0" encoding="utf-8"?>
<p:tagLst xmlns:a="http://schemas.openxmlformats.org/drawingml/2006/main" xmlns:r="http://schemas.openxmlformats.org/officeDocument/2006/relationships" xmlns:p="http://schemas.openxmlformats.org/presentationml/2006/main">
  <p:tag name="VEVOX.QRDOT" val="(26,26)"/>
</p:tagLst>
</file>

<file path=ppt/tags/tag2374.xml><?xml version="1.0" encoding="utf-8"?>
<p:tagLst xmlns:a="http://schemas.openxmlformats.org/drawingml/2006/main" xmlns:r="http://schemas.openxmlformats.org/officeDocument/2006/relationships" xmlns:p="http://schemas.openxmlformats.org/presentationml/2006/main">
  <p:tag name="VEVOX.QRDOT" val="(27,26)"/>
</p:tagLst>
</file>

<file path=ppt/tags/tag2375.xml><?xml version="1.0" encoding="utf-8"?>
<p:tagLst xmlns:a="http://schemas.openxmlformats.org/drawingml/2006/main" xmlns:r="http://schemas.openxmlformats.org/officeDocument/2006/relationships" xmlns:p="http://schemas.openxmlformats.org/presentationml/2006/main">
  <p:tag name="VEVOX.QRDOT" val="(28,26)"/>
</p:tagLst>
</file>

<file path=ppt/tags/tag2376.xml><?xml version="1.0" encoding="utf-8"?>
<p:tagLst xmlns:a="http://schemas.openxmlformats.org/drawingml/2006/main" xmlns:r="http://schemas.openxmlformats.org/officeDocument/2006/relationships" xmlns:p="http://schemas.openxmlformats.org/presentationml/2006/main">
  <p:tag name="VEVOX.QRDOT" val="(29,26)"/>
</p:tagLst>
</file>

<file path=ppt/tags/tag2377.xml><?xml version="1.0" encoding="utf-8"?>
<p:tagLst xmlns:a="http://schemas.openxmlformats.org/drawingml/2006/main" xmlns:r="http://schemas.openxmlformats.org/officeDocument/2006/relationships" xmlns:p="http://schemas.openxmlformats.org/presentationml/2006/main">
  <p:tag name="VEVOX.QRDOT" val="(1,27)"/>
</p:tagLst>
</file>

<file path=ppt/tags/tag2378.xml><?xml version="1.0" encoding="utf-8"?>
<p:tagLst xmlns:a="http://schemas.openxmlformats.org/drawingml/2006/main" xmlns:r="http://schemas.openxmlformats.org/officeDocument/2006/relationships" xmlns:p="http://schemas.openxmlformats.org/presentationml/2006/main">
  <p:tag name="VEVOX.QRDOT" val="(7,27)"/>
</p:tagLst>
</file>

<file path=ppt/tags/tag2379.xml><?xml version="1.0" encoding="utf-8"?>
<p:tagLst xmlns:a="http://schemas.openxmlformats.org/drawingml/2006/main" xmlns:r="http://schemas.openxmlformats.org/officeDocument/2006/relationships" xmlns:p="http://schemas.openxmlformats.org/presentationml/2006/main">
  <p:tag name="VEVOX.QRDOT" val="(11,27)"/>
</p:tagLst>
</file>

<file path=ppt/tags/tag238.xml><?xml version="1.0" encoding="utf-8"?>
<p:tagLst xmlns:a="http://schemas.openxmlformats.org/drawingml/2006/main" xmlns:r="http://schemas.openxmlformats.org/officeDocument/2006/relationships" xmlns:p="http://schemas.openxmlformats.org/presentationml/2006/main">
  <p:tag name="VEVOX.QRDOT" val="(2,15)"/>
</p:tagLst>
</file>

<file path=ppt/tags/tag2380.xml><?xml version="1.0" encoding="utf-8"?>
<p:tagLst xmlns:a="http://schemas.openxmlformats.org/drawingml/2006/main" xmlns:r="http://schemas.openxmlformats.org/officeDocument/2006/relationships" xmlns:p="http://schemas.openxmlformats.org/presentationml/2006/main">
  <p:tag name="VEVOX.QRDOT" val="(12,27)"/>
</p:tagLst>
</file>

<file path=ppt/tags/tag2381.xml><?xml version="1.0" encoding="utf-8"?>
<p:tagLst xmlns:a="http://schemas.openxmlformats.org/drawingml/2006/main" xmlns:r="http://schemas.openxmlformats.org/officeDocument/2006/relationships" xmlns:p="http://schemas.openxmlformats.org/presentationml/2006/main">
  <p:tag name="VEVOX.QRDOT" val="(14,27)"/>
</p:tagLst>
</file>

<file path=ppt/tags/tag2382.xml><?xml version="1.0" encoding="utf-8"?>
<p:tagLst xmlns:a="http://schemas.openxmlformats.org/drawingml/2006/main" xmlns:r="http://schemas.openxmlformats.org/officeDocument/2006/relationships" xmlns:p="http://schemas.openxmlformats.org/presentationml/2006/main">
  <p:tag name="VEVOX.QRDOT" val="(15,27)"/>
</p:tagLst>
</file>

<file path=ppt/tags/tag2383.xml><?xml version="1.0" encoding="utf-8"?>
<p:tagLst xmlns:a="http://schemas.openxmlformats.org/drawingml/2006/main" xmlns:r="http://schemas.openxmlformats.org/officeDocument/2006/relationships" xmlns:p="http://schemas.openxmlformats.org/presentationml/2006/main">
  <p:tag name="VEVOX.QRDOT" val="(16,27)"/>
</p:tagLst>
</file>

<file path=ppt/tags/tag2384.xml><?xml version="1.0" encoding="utf-8"?>
<p:tagLst xmlns:a="http://schemas.openxmlformats.org/drawingml/2006/main" xmlns:r="http://schemas.openxmlformats.org/officeDocument/2006/relationships" xmlns:p="http://schemas.openxmlformats.org/presentationml/2006/main">
  <p:tag name="VEVOX.QRDOT" val="(17,27)"/>
</p:tagLst>
</file>

<file path=ppt/tags/tag2385.xml><?xml version="1.0" encoding="utf-8"?>
<p:tagLst xmlns:a="http://schemas.openxmlformats.org/drawingml/2006/main" xmlns:r="http://schemas.openxmlformats.org/officeDocument/2006/relationships" xmlns:p="http://schemas.openxmlformats.org/presentationml/2006/main">
  <p:tag name="VEVOX.QRDOT" val="(20,27)"/>
</p:tagLst>
</file>

<file path=ppt/tags/tag2386.xml><?xml version="1.0" encoding="utf-8"?>
<p:tagLst xmlns:a="http://schemas.openxmlformats.org/drawingml/2006/main" xmlns:r="http://schemas.openxmlformats.org/officeDocument/2006/relationships" xmlns:p="http://schemas.openxmlformats.org/presentationml/2006/main">
  <p:tag name="VEVOX.QRDOT" val="(21,27)"/>
</p:tagLst>
</file>

<file path=ppt/tags/tag2387.xml><?xml version="1.0" encoding="utf-8"?>
<p:tagLst xmlns:a="http://schemas.openxmlformats.org/drawingml/2006/main" xmlns:r="http://schemas.openxmlformats.org/officeDocument/2006/relationships" xmlns:p="http://schemas.openxmlformats.org/presentationml/2006/main">
  <p:tag name="VEVOX.QRDOT" val="(22,27)"/>
</p:tagLst>
</file>

<file path=ppt/tags/tag2388.xml><?xml version="1.0" encoding="utf-8"?>
<p:tagLst xmlns:a="http://schemas.openxmlformats.org/drawingml/2006/main" xmlns:r="http://schemas.openxmlformats.org/officeDocument/2006/relationships" xmlns:p="http://schemas.openxmlformats.org/presentationml/2006/main">
  <p:tag name="VEVOX.QRDOT" val="(23,27)"/>
</p:tagLst>
</file>

<file path=ppt/tags/tag2389.xml><?xml version="1.0" encoding="utf-8"?>
<p:tagLst xmlns:a="http://schemas.openxmlformats.org/drawingml/2006/main" xmlns:r="http://schemas.openxmlformats.org/officeDocument/2006/relationships" xmlns:p="http://schemas.openxmlformats.org/presentationml/2006/main">
  <p:tag name="VEVOX.QRDOT" val="(24,27)"/>
</p:tagLst>
</file>

<file path=ppt/tags/tag239.xml><?xml version="1.0" encoding="utf-8"?>
<p:tagLst xmlns:a="http://schemas.openxmlformats.org/drawingml/2006/main" xmlns:r="http://schemas.openxmlformats.org/officeDocument/2006/relationships" xmlns:p="http://schemas.openxmlformats.org/presentationml/2006/main">
  <p:tag name="VEVOX.QRDOT" val="(6,15)"/>
</p:tagLst>
</file>

<file path=ppt/tags/tag2390.xml><?xml version="1.0" encoding="utf-8"?>
<p:tagLst xmlns:a="http://schemas.openxmlformats.org/drawingml/2006/main" xmlns:r="http://schemas.openxmlformats.org/officeDocument/2006/relationships" xmlns:p="http://schemas.openxmlformats.org/presentationml/2006/main">
  <p:tag name="VEVOX.QRDOT" val="(25,27)"/>
</p:tagLst>
</file>

<file path=ppt/tags/tag2391.xml><?xml version="1.0" encoding="utf-8"?>
<p:tagLst xmlns:a="http://schemas.openxmlformats.org/drawingml/2006/main" xmlns:r="http://schemas.openxmlformats.org/officeDocument/2006/relationships" xmlns:p="http://schemas.openxmlformats.org/presentationml/2006/main">
  <p:tag name="VEVOX.QRDOT" val="(26,27)"/>
</p:tagLst>
</file>

<file path=ppt/tags/tag2392.xml><?xml version="1.0" encoding="utf-8"?>
<p:tagLst xmlns:a="http://schemas.openxmlformats.org/drawingml/2006/main" xmlns:r="http://schemas.openxmlformats.org/officeDocument/2006/relationships" xmlns:p="http://schemas.openxmlformats.org/presentationml/2006/main">
  <p:tag name="VEVOX.QRDOT" val="(28,27)"/>
</p:tagLst>
</file>

<file path=ppt/tags/tag2393.xml><?xml version="1.0" encoding="utf-8"?>
<p:tagLst xmlns:a="http://schemas.openxmlformats.org/drawingml/2006/main" xmlns:r="http://schemas.openxmlformats.org/officeDocument/2006/relationships" xmlns:p="http://schemas.openxmlformats.org/presentationml/2006/main">
  <p:tag name="VEVOX.QRDOT" val="(29,27)"/>
</p:tagLst>
</file>

<file path=ppt/tags/tag2394.xml><?xml version="1.0" encoding="utf-8"?>
<p:tagLst xmlns:a="http://schemas.openxmlformats.org/drawingml/2006/main" xmlns:r="http://schemas.openxmlformats.org/officeDocument/2006/relationships" xmlns:p="http://schemas.openxmlformats.org/presentationml/2006/main">
  <p:tag name="VEVOX.QRDOT" val="(1,28)"/>
</p:tagLst>
</file>

<file path=ppt/tags/tag2395.xml><?xml version="1.0" encoding="utf-8"?>
<p:tagLst xmlns:a="http://schemas.openxmlformats.org/drawingml/2006/main" xmlns:r="http://schemas.openxmlformats.org/officeDocument/2006/relationships" xmlns:p="http://schemas.openxmlformats.org/presentationml/2006/main">
  <p:tag name="VEVOX.QRDOT" val="(2,28)"/>
</p:tagLst>
</file>

<file path=ppt/tags/tag2396.xml><?xml version="1.0" encoding="utf-8"?>
<p:tagLst xmlns:a="http://schemas.openxmlformats.org/drawingml/2006/main" xmlns:r="http://schemas.openxmlformats.org/officeDocument/2006/relationships" xmlns:p="http://schemas.openxmlformats.org/presentationml/2006/main">
  <p:tag name="VEVOX.QRDOT" val="(3,28)"/>
</p:tagLst>
</file>

<file path=ppt/tags/tag2397.xml><?xml version="1.0" encoding="utf-8"?>
<p:tagLst xmlns:a="http://schemas.openxmlformats.org/drawingml/2006/main" xmlns:r="http://schemas.openxmlformats.org/officeDocument/2006/relationships" xmlns:p="http://schemas.openxmlformats.org/presentationml/2006/main">
  <p:tag name="VEVOX.QRDOT" val="(4,28)"/>
</p:tagLst>
</file>

<file path=ppt/tags/tag2398.xml><?xml version="1.0" encoding="utf-8"?>
<p:tagLst xmlns:a="http://schemas.openxmlformats.org/drawingml/2006/main" xmlns:r="http://schemas.openxmlformats.org/officeDocument/2006/relationships" xmlns:p="http://schemas.openxmlformats.org/presentationml/2006/main">
  <p:tag name="VEVOX.QRDOT" val="(5,28)"/>
</p:tagLst>
</file>

<file path=ppt/tags/tag2399.xml><?xml version="1.0" encoding="utf-8"?>
<p:tagLst xmlns:a="http://schemas.openxmlformats.org/drawingml/2006/main" xmlns:r="http://schemas.openxmlformats.org/officeDocument/2006/relationships" xmlns:p="http://schemas.openxmlformats.org/presentationml/2006/main">
  <p:tag name="VEVOX.QRDOT" val="(6,28)"/>
</p:tagLst>
</file>

<file path=ppt/tags/tag24.xml><?xml version="1.0" encoding="utf-8"?>
<p:tagLst xmlns:a="http://schemas.openxmlformats.org/drawingml/2006/main" xmlns:r="http://schemas.openxmlformats.org/officeDocument/2006/relationships" xmlns:p="http://schemas.openxmlformats.org/presentationml/2006/main">
  <p:tag name="VEVOX.QRDOT" val="(28,0)"/>
</p:tagLst>
</file>

<file path=ppt/tags/tag240.xml><?xml version="1.0" encoding="utf-8"?>
<p:tagLst xmlns:a="http://schemas.openxmlformats.org/drawingml/2006/main" xmlns:r="http://schemas.openxmlformats.org/officeDocument/2006/relationships" xmlns:p="http://schemas.openxmlformats.org/presentationml/2006/main">
  <p:tag name="VEVOX.QRDOT" val="(9,15)"/>
</p:tagLst>
</file>

<file path=ppt/tags/tag2400.xml><?xml version="1.0" encoding="utf-8"?>
<p:tagLst xmlns:a="http://schemas.openxmlformats.org/drawingml/2006/main" xmlns:r="http://schemas.openxmlformats.org/officeDocument/2006/relationships" xmlns:p="http://schemas.openxmlformats.org/presentationml/2006/main">
  <p:tag name="VEVOX.QRDOT" val="(7,28)"/>
</p:tagLst>
</file>

<file path=ppt/tags/tag2401.xml><?xml version="1.0" encoding="utf-8"?>
<p:tagLst xmlns:a="http://schemas.openxmlformats.org/drawingml/2006/main" xmlns:r="http://schemas.openxmlformats.org/officeDocument/2006/relationships" xmlns:p="http://schemas.openxmlformats.org/presentationml/2006/main">
  <p:tag name="VEVOX.QRDOT" val="(9,28)"/>
</p:tagLst>
</file>

<file path=ppt/tags/tag2402.xml><?xml version="1.0" encoding="utf-8"?>
<p:tagLst xmlns:a="http://schemas.openxmlformats.org/drawingml/2006/main" xmlns:r="http://schemas.openxmlformats.org/officeDocument/2006/relationships" xmlns:p="http://schemas.openxmlformats.org/presentationml/2006/main">
  <p:tag name="VEVOX.QRDOT" val="(12,28)"/>
</p:tagLst>
</file>

<file path=ppt/tags/tag2403.xml><?xml version="1.0" encoding="utf-8"?>
<p:tagLst xmlns:a="http://schemas.openxmlformats.org/drawingml/2006/main" xmlns:r="http://schemas.openxmlformats.org/officeDocument/2006/relationships" xmlns:p="http://schemas.openxmlformats.org/presentationml/2006/main">
  <p:tag name="VEVOX.QRDOT" val="(14,28)"/>
</p:tagLst>
</file>

<file path=ppt/tags/tag2404.xml><?xml version="1.0" encoding="utf-8"?>
<p:tagLst xmlns:a="http://schemas.openxmlformats.org/drawingml/2006/main" xmlns:r="http://schemas.openxmlformats.org/officeDocument/2006/relationships" xmlns:p="http://schemas.openxmlformats.org/presentationml/2006/main">
  <p:tag name="VEVOX.QRDOT" val="(15,28)"/>
</p:tagLst>
</file>

<file path=ppt/tags/tag2405.xml><?xml version="1.0" encoding="utf-8"?>
<p:tagLst xmlns:a="http://schemas.openxmlformats.org/drawingml/2006/main" xmlns:r="http://schemas.openxmlformats.org/officeDocument/2006/relationships" xmlns:p="http://schemas.openxmlformats.org/presentationml/2006/main">
  <p:tag name="VEVOX.QRDOT" val="(21,28)"/>
</p:tagLst>
</file>

<file path=ppt/tags/tag2406.xml><?xml version="1.0" encoding="utf-8"?>
<p:tagLst xmlns:a="http://schemas.openxmlformats.org/drawingml/2006/main" xmlns:r="http://schemas.openxmlformats.org/officeDocument/2006/relationships" xmlns:p="http://schemas.openxmlformats.org/presentationml/2006/main">
  <p:tag name="VEVOX.QRDOT" val="(24,28)"/>
</p:tagLst>
</file>

<file path=ppt/tags/tag2407.xml><?xml version="1.0" encoding="utf-8"?>
<p:tagLst xmlns:a="http://schemas.openxmlformats.org/drawingml/2006/main" xmlns:r="http://schemas.openxmlformats.org/officeDocument/2006/relationships" xmlns:p="http://schemas.openxmlformats.org/presentationml/2006/main">
  <p:tag name="VEVOX.QRDOT" val="(25,28)"/>
</p:tagLst>
</file>

<file path=ppt/tags/tag2408.xml><?xml version="1.0" encoding="utf-8"?>
<p:tagLst xmlns:a="http://schemas.openxmlformats.org/drawingml/2006/main" xmlns:r="http://schemas.openxmlformats.org/officeDocument/2006/relationships" xmlns:p="http://schemas.openxmlformats.org/presentationml/2006/main">
  <p:tag name="VEVOX.QRDOT" val="(28,28)"/>
</p:tagLst>
</file>

<file path=ppt/tags/tag2409.xml><?xml version="1.0" encoding="utf-8"?>
<p:tagLst xmlns:a="http://schemas.openxmlformats.org/drawingml/2006/main" xmlns:r="http://schemas.openxmlformats.org/officeDocument/2006/relationships" xmlns:p="http://schemas.openxmlformats.org/presentationml/2006/main">
  <p:tag name="VEVOX.POLL" val="{&quot;id&quot;:&quot;5120672&quot;,&quot;questionSettings&quot;:{},&quot;alias&quot;:&quot;&quot;,&quot;text&quot;:&quot;&lt;p&gt;How might you facilitate alt-text in an interactive map?&lt;/p&gt;&quot;,&quot;@type&quot;:&quot;OpenTextQuestion&quot;,&quot;correctAnswers&quot;:[],&quot;image&quot;:null}"/>
  <p:tag name="VEVOX.ORIGIN.SESSION.ID" val="783475"/>
  <p:tag name="VEVOX.ORIGIN.QUESTION.ID" val="5120672"/>
  <p:tag name="VEVOX.QUESTIONSLIDEID" val="331#443889077/959844959"/>
  <p:tag name="VEVOX.SLIDEFORMAT.VERSION" val="1.018"/>
</p:tagLst>
</file>

<file path=ppt/tags/tag241.xml><?xml version="1.0" encoding="utf-8"?>
<p:tagLst xmlns:a="http://schemas.openxmlformats.org/drawingml/2006/main" xmlns:r="http://schemas.openxmlformats.org/officeDocument/2006/relationships" xmlns:p="http://schemas.openxmlformats.org/presentationml/2006/main">
  <p:tag name="VEVOX.QRDOT" val="(12,15)"/>
</p:tagLst>
</file>

<file path=ppt/tags/tag2410.xml><?xml version="1.0" encoding="utf-8"?>
<p:tagLst xmlns:a="http://schemas.openxmlformats.org/drawingml/2006/main" xmlns:r="http://schemas.openxmlformats.org/officeDocument/2006/relationships" xmlns:p="http://schemas.openxmlformats.org/presentationml/2006/main">
  <p:tag name="VEVOX.QUESTION" val="How might you facilitate alt-text in an interactive map?"/>
</p:tagLst>
</file>

<file path=ppt/tags/tag2411.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2412.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2413.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2414.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2415.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2416.xml><?xml version="1.0" encoding="utf-8"?>
<p:tagLst xmlns:a="http://schemas.openxmlformats.org/drawingml/2006/main" xmlns:r="http://schemas.openxmlformats.org/officeDocument/2006/relationships" xmlns:p="http://schemas.openxmlformats.org/presentationml/2006/main">
  <p:tag name="VEVOX.COUNTDOWNTIMER.DISPLAY" val="{&quot;left&quot;:893,&quot;top&quot;:473,&quot;width&quot;:60,&quot;height&quot;:60}"/>
</p:tagLst>
</file>

<file path=ppt/tags/tag2417.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2418.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2419.xml><?xml version="1.0" encoding="utf-8"?>
<p:tagLst xmlns:a="http://schemas.openxmlformats.org/drawingml/2006/main" xmlns:r="http://schemas.openxmlformats.org/officeDocument/2006/relationships" xmlns:p="http://schemas.openxmlformats.org/presentationml/2006/main">
  <p:tag name="VEVOX.TEXT.ANSWER" val="SLOT1"/>
</p:tagLst>
</file>

<file path=ppt/tags/tag242.xml><?xml version="1.0" encoding="utf-8"?>
<p:tagLst xmlns:a="http://schemas.openxmlformats.org/drawingml/2006/main" xmlns:r="http://schemas.openxmlformats.org/officeDocument/2006/relationships" xmlns:p="http://schemas.openxmlformats.org/presentationml/2006/main">
  <p:tag name="VEVOX.QRDOT" val="(15,15)"/>
</p:tagLst>
</file>

<file path=ppt/tags/tag2420.xml><?xml version="1.0" encoding="utf-8"?>
<p:tagLst xmlns:a="http://schemas.openxmlformats.org/drawingml/2006/main" xmlns:r="http://schemas.openxmlformats.org/officeDocument/2006/relationships" xmlns:p="http://schemas.openxmlformats.org/presentationml/2006/main">
  <p:tag name="VEVOX.TEXT.ANSWER" val="SLOT2"/>
</p:tagLst>
</file>

<file path=ppt/tags/tag2421.xml><?xml version="1.0" encoding="utf-8"?>
<p:tagLst xmlns:a="http://schemas.openxmlformats.org/drawingml/2006/main" xmlns:r="http://schemas.openxmlformats.org/officeDocument/2006/relationships" xmlns:p="http://schemas.openxmlformats.org/presentationml/2006/main">
  <p:tag name="VEVOX.TEXT.ANSWER" val="SLOT3"/>
</p:tagLst>
</file>

<file path=ppt/tags/tag2422.xml><?xml version="1.0" encoding="utf-8"?>
<p:tagLst xmlns:a="http://schemas.openxmlformats.org/drawingml/2006/main" xmlns:r="http://schemas.openxmlformats.org/officeDocument/2006/relationships" xmlns:p="http://schemas.openxmlformats.org/presentationml/2006/main">
  <p:tag name="VEVOX.TEXT.ANSWER" val="SLOT4"/>
</p:tagLst>
</file>

<file path=ppt/tags/tag2423.xml><?xml version="1.0" encoding="utf-8"?>
<p:tagLst xmlns:a="http://schemas.openxmlformats.org/drawingml/2006/main" xmlns:r="http://schemas.openxmlformats.org/officeDocument/2006/relationships" xmlns:p="http://schemas.openxmlformats.org/presentationml/2006/main">
  <p:tag name="VEVOX.TEXT.ANSWER" val="SLOT5"/>
</p:tagLst>
</file>

<file path=ppt/tags/tag2424.xml><?xml version="1.0" encoding="utf-8"?>
<p:tagLst xmlns:a="http://schemas.openxmlformats.org/drawingml/2006/main" xmlns:r="http://schemas.openxmlformats.org/officeDocument/2006/relationships" xmlns:p="http://schemas.openxmlformats.org/presentationml/2006/main">
  <p:tag name="VEVOX.TEXT.ANSWER" val="SLOT6"/>
</p:tagLst>
</file>

<file path=ppt/tags/tag2425.xml><?xml version="1.0" encoding="utf-8"?>
<p:tagLst xmlns:a="http://schemas.openxmlformats.org/drawingml/2006/main" xmlns:r="http://schemas.openxmlformats.org/officeDocument/2006/relationships" xmlns:p="http://schemas.openxmlformats.org/presentationml/2006/main">
  <p:tag name="VEVOX.RESULT" val="{&quot;id&quot;:&quot;5120672&quot;,&quot;questionSettings&quot;:{},&quot;alias&quot;:&quot;&quot;,&quot;text&quot;:&quot;&lt;p&gt;How might you facilitate alt-text in an interactive map?&lt;/p&gt;&quot;,&quot;@type&quot;:&quot;OpenTextQuestion&quot;,&quot;correctAnswers&quot;:[],&quot;image&quot;:null}"/>
  <p:tag name="VEVOX.QUESTIONSLIDEID" val="331#443889077/959844959"/>
  <p:tag name="VEVOX.SLIDEFORMAT.VERSION" val="1.018"/>
</p:tagLst>
</file>

<file path=ppt/tags/tag2426.xml><?xml version="1.0" encoding="utf-8"?>
<p:tagLst xmlns:a="http://schemas.openxmlformats.org/drawingml/2006/main" xmlns:r="http://schemas.openxmlformats.org/officeDocument/2006/relationships" xmlns:p="http://schemas.openxmlformats.org/presentationml/2006/main">
  <p:tag name="VEVOX.QUESTION" val="How might you facilitate alt-text in an interactive map?"/>
</p:tagLst>
</file>

<file path=ppt/tags/tag2427.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2428.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2429.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243.xml><?xml version="1.0" encoding="utf-8"?>
<p:tagLst xmlns:a="http://schemas.openxmlformats.org/drawingml/2006/main" xmlns:r="http://schemas.openxmlformats.org/officeDocument/2006/relationships" xmlns:p="http://schemas.openxmlformats.org/presentationml/2006/main">
  <p:tag name="VEVOX.QRDOT" val="(18,15)"/>
</p:tagLst>
</file>

<file path=ppt/tags/tag2430.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2431.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2432.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2433.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2434.xml><?xml version="1.0" encoding="utf-8"?>
<p:tagLst xmlns:a="http://schemas.openxmlformats.org/drawingml/2006/main" xmlns:r="http://schemas.openxmlformats.org/officeDocument/2006/relationships" xmlns:p="http://schemas.openxmlformats.org/presentationml/2006/main">
  <p:tag name="VEVOX.TEXT.RESULTBOX" val="SLOT1"/>
</p:tagLst>
</file>

<file path=ppt/tags/tag2435.xml><?xml version="1.0" encoding="utf-8"?>
<p:tagLst xmlns:a="http://schemas.openxmlformats.org/drawingml/2006/main" xmlns:r="http://schemas.openxmlformats.org/officeDocument/2006/relationships" xmlns:p="http://schemas.openxmlformats.org/presentationml/2006/main">
  <p:tag name="VEVOX.TEXT.RESULTBOX" val="SLOT2"/>
</p:tagLst>
</file>

<file path=ppt/tags/tag2436.xml><?xml version="1.0" encoding="utf-8"?>
<p:tagLst xmlns:a="http://schemas.openxmlformats.org/drawingml/2006/main" xmlns:r="http://schemas.openxmlformats.org/officeDocument/2006/relationships" xmlns:p="http://schemas.openxmlformats.org/presentationml/2006/main">
  <p:tag name="VEVOX.TEXT.RESULTBOX" val="SLOT3"/>
</p:tagLst>
</file>

<file path=ppt/tags/tag2437.xml><?xml version="1.0" encoding="utf-8"?>
<p:tagLst xmlns:a="http://schemas.openxmlformats.org/drawingml/2006/main" xmlns:r="http://schemas.openxmlformats.org/officeDocument/2006/relationships" xmlns:p="http://schemas.openxmlformats.org/presentationml/2006/main">
  <p:tag name="VEVOX.TEXT.RESULTBOX" val="SLOT4"/>
</p:tagLst>
</file>

<file path=ppt/tags/tag2438.xml><?xml version="1.0" encoding="utf-8"?>
<p:tagLst xmlns:a="http://schemas.openxmlformats.org/drawingml/2006/main" xmlns:r="http://schemas.openxmlformats.org/officeDocument/2006/relationships" xmlns:p="http://schemas.openxmlformats.org/presentationml/2006/main">
  <p:tag name="VEVOX.TEXT.RESULTBOX" val="SLOT5"/>
</p:tagLst>
</file>

<file path=ppt/tags/tag2439.xml><?xml version="1.0" encoding="utf-8"?>
<p:tagLst xmlns:a="http://schemas.openxmlformats.org/drawingml/2006/main" xmlns:r="http://schemas.openxmlformats.org/officeDocument/2006/relationships" xmlns:p="http://schemas.openxmlformats.org/presentationml/2006/main">
  <p:tag name="VEVOX.TEXT.RESULTBOX" val="SLOT6"/>
</p:tagLst>
</file>

<file path=ppt/tags/tag244.xml><?xml version="1.0" encoding="utf-8"?>
<p:tagLst xmlns:a="http://schemas.openxmlformats.org/drawingml/2006/main" xmlns:r="http://schemas.openxmlformats.org/officeDocument/2006/relationships" xmlns:p="http://schemas.openxmlformats.org/presentationml/2006/main">
  <p:tag name="VEVOX.QRDOT" val="(20,15)"/>
</p:tagLst>
</file>

<file path=ppt/tags/tag2440.xml><?xml version="1.0" encoding="utf-8"?>
<p:tagLst xmlns:a="http://schemas.openxmlformats.org/drawingml/2006/main" xmlns:r="http://schemas.openxmlformats.org/officeDocument/2006/relationships" xmlns:p="http://schemas.openxmlformats.org/presentationml/2006/main">
  <p:tag name="VEVOX.TEXT.RESULTBOX" val="SLOT7"/>
</p:tagLst>
</file>

<file path=ppt/tags/tag2441.xml><?xml version="1.0" encoding="utf-8"?>
<p:tagLst xmlns:a="http://schemas.openxmlformats.org/drawingml/2006/main" xmlns:r="http://schemas.openxmlformats.org/officeDocument/2006/relationships" xmlns:p="http://schemas.openxmlformats.org/presentationml/2006/main">
  <p:tag name="VEVOX.TEXT.RESULTBOX" val="SLOT8"/>
</p:tagLst>
</file>

<file path=ppt/tags/tag2442.xml><?xml version="1.0" encoding="utf-8"?>
<p:tagLst xmlns:a="http://schemas.openxmlformats.org/drawingml/2006/main" xmlns:r="http://schemas.openxmlformats.org/officeDocument/2006/relationships" xmlns:p="http://schemas.openxmlformats.org/presentationml/2006/main">
  <p:tag name="VEVOX.TEXT.RESULTBOX" val="SLOT9"/>
</p:tagLst>
</file>

<file path=ppt/tags/tag2443.xml><?xml version="1.0" encoding="utf-8"?>
<p:tagLst xmlns:a="http://schemas.openxmlformats.org/drawingml/2006/main" xmlns:r="http://schemas.openxmlformats.org/officeDocument/2006/relationships" xmlns:p="http://schemas.openxmlformats.org/presentationml/2006/main">
  <p:tag name="VEVOX.TEXT.RESULTBOX" val="SLOT10"/>
</p:tagLst>
</file>

<file path=ppt/tags/tag2444.xml><?xml version="1.0" encoding="utf-8"?>
<p:tagLst xmlns:a="http://schemas.openxmlformats.org/drawingml/2006/main" xmlns:r="http://schemas.openxmlformats.org/officeDocument/2006/relationships" xmlns:p="http://schemas.openxmlformats.org/presentationml/2006/main">
  <p:tag name="VEVOX.TEXT.RESULTBOX" val="SLOT11"/>
</p:tagLst>
</file>

<file path=ppt/tags/tag2445.xml><?xml version="1.0" encoding="utf-8"?>
<p:tagLst xmlns:a="http://schemas.openxmlformats.org/drawingml/2006/main" xmlns:r="http://schemas.openxmlformats.org/officeDocument/2006/relationships" xmlns:p="http://schemas.openxmlformats.org/presentationml/2006/main">
  <p:tag name="VEVOX.TEXT.RESULTBOX" val="SLOT12"/>
</p:tagLst>
</file>

<file path=ppt/tags/tag2446.xml><?xml version="1.0" encoding="utf-8"?>
<p:tagLst xmlns:a="http://schemas.openxmlformats.org/drawingml/2006/main" xmlns:r="http://schemas.openxmlformats.org/officeDocument/2006/relationships" xmlns:p="http://schemas.openxmlformats.org/presentationml/2006/main">
  <p:tag name="VEVOX.TEXT.RESULTBOX" val="SLOT13"/>
</p:tagLst>
</file>

<file path=ppt/tags/tag2447.xml><?xml version="1.0" encoding="utf-8"?>
<p:tagLst xmlns:a="http://schemas.openxmlformats.org/drawingml/2006/main" xmlns:r="http://schemas.openxmlformats.org/officeDocument/2006/relationships" xmlns:p="http://schemas.openxmlformats.org/presentationml/2006/main">
  <p:tag name="VEVOX.TEXT.RESULTBOX" val="SLOT14"/>
</p:tagLst>
</file>

<file path=ppt/tags/tag2448.xml><?xml version="1.0" encoding="utf-8"?>
<p:tagLst xmlns:a="http://schemas.openxmlformats.org/drawingml/2006/main" xmlns:r="http://schemas.openxmlformats.org/officeDocument/2006/relationships" xmlns:p="http://schemas.openxmlformats.org/presentationml/2006/main">
  <p:tag name="VEVOX.TEXT.RESULTBOX" val="SLOT15"/>
</p:tagLst>
</file>

<file path=ppt/tags/tag2449.xml><?xml version="1.0" encoding="utf-8"?>
<p:tagLst xmlns:a="http://schemas.openxmlformats.org/drawingml/2006/main" xmlns:r="http://schemas.openxmlformats.org/officeDocument/2006/relationships" xmlns:p="http://schemas.openxmlformats.org/presentationml/2006/main">
  <p:tag name="VEVOX.TEXT.RESULTBOX" val="SLOT16"/>
</p:tagLst>
</file>

<file path=ppt/tags/tag245.xml><?xml version="1.0" encoding="utf-8"?>
<p:tagLst xmlns:a="http://schemas.openxmlformats.org/drawingml/2006/main" xmlns:r="http://schemas.openxmlformats.org/officeDocument/2006/relationships" xmlns:p="http://schemas.openxmlformats.org/presentationml/2006/main">
  <p:tag name="VEVOX.QRDOT" val="(22,15)"/>
</p:tagLst>
</file>

<file path=ppt/tags/tag2450.xml><?xml version="1.0" encoding="utf-8"?>
<p:tagLst xmlns:a="http://schemas.openxmlformats.org/drawingml/2006/main" xmlns:r="http://schemas.openxmlformats.org/officeDocument/2006/relationships" xmlns:p="http://schemas.openxmlformats.org/presentationml/2006/main">
  <p:tag name="VEVOX.RESULT.PLACEHOLDER" val="0"/>
</p:tagLst>
</file>

<file path=ppt/tags/tag2451.xml><?xml version="1.0" encoding="utf-8"?>
<p:tagLst xmlns:a="http://schemas.openxmlformats.org/drawingml/2006/main" xmlns:r="http://schemas.openxmlformats.org/officeDocument/2006/relationships" xmlns:p="http://schemas.openxmlformats.org/presentationml/2006/main">
  <p:tag name="VEVOX.INSTRUCTIONS" val="176296390"/>
</p:tagLst>
</file>

<file path=ppt/tags/tag2452.xml><?xml version="1.0" encoding="utf-8"?>
<p:tagLst xmlns:a="http://schemas.openxmlformats.org/drawingml/2006/main" xmlns:r="http://schemas.openxmlformats.org/officeDocument/2006/relationships" xmlns:p="http://schemas.openxmlformats.org/presentationml/2006/main">
  <p:tag name="VEVOX.INSTRUCTIONSLIDE" val="join_instructions_title"/>
</p:tagLst>
</file>

<file path=ppt/tags/tag2453.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2454.xml><?xml version="1.0" encoding="utf-8"?>
<p:tagLst xmlns:a="http://schemas.openxmlformats.org/drawingml/2006/main" xmlns:r="http://schemas.openxmlformats.org/officeDocument/2006/relationships" xmlns:p="http://schemas.openxmlformats.org/presentationml/2006/main">
  <p:tag name="VEVOX.INSTRUCTION.TEXT" val="join_instructions_text"/>
</p:tagLst>
</file>

<file path=ppt/tags/tag2455.xml><?xml version="1.0" encoding="utf-8"?>
<p:tagLst xmlns:a="http://schemas.openxmlformats.org/drawingml/2006/main" xmlns:r="http://schemas.openxmlformats.org/officeDocument/2006/relationships" xmlns:p="http://schemas.openxmlformats.org/presentationml/2006/main">
  <p:tag name="VEVOX.QR.CHECKERBOARD" val="x"/>
</p:tagLst>
</file>

<file path=ppt/tags/tag2456.xml><?xml version="1.0" encoding="utf-8"?>
<p:tagLst xmlns:a="http://schemas.openxmlformats.org/drawingml/2006/main" xmlns:r="http://schemas.openxmlformats.org/officeDocument/2006/relationships" xmlns:p="http://schemas.openxmlformats.org/presentationml/2006/main">
  <p:tag name="VEVOX.QRDOT" val="(1,0)"/>
</p:tagLst>
</file>

<file path=ppt/tags/tag2457.xml><?xml version="1.0" encoding="utf-8"?>
<p:tagLst xmlns:a="http://schemas.openxmlformats.org/drawingml/2006/main" xmlns:r="http://schemas.openxmlformats.org/officeDocument/2006/relationships" xmlns:p="http://schemas.openxmlformats.org/presentationml/2006/main">
  <p:tag name="VEVOX.QRDOT" val="(2,0)"/>
</p:tagLst>
</file>

<file path=ppt/tags/tag2458.xml><?xml version="1.0" encoding="utf-8"?>
<p:tagLst xmlns:a="http://schemas.openxmlformats.org/drawingml/2006/main" xmlns:r="http://schemas.openxmlformats.org/officeDocument/2006/relationships" xmlns:p="http://schemas.openxmlformats.org/presentationml/2006/main">
  <p:tag name="VEVOX.QRDOT" val="(3,0)"/>
</p:tagLst>
</file>

<file path=ppt/tags/tag2459.xml><?xml version="1.0" encoding="utf-8"?>
<p:tagLst xmlns:a="http://schemas.openxmlformats.org/drawingml/2006/main" xmlns:r="http://schemas.openxmlformats.org/officeDocument/2006/relationships" xmlns:p="http://schemas.openxmlformats.org/presentationml/2006/main">
  <p:tag name="VEVOX.QRDOT" val="(4,0)"/>
</p:tagLst>
</file>

<file path=ppt/tags/tag246.xml><?xml version="1.0" encoding="utf-8"?>
<p:tagLst xmlns:a="http://schemas.openxmlformats.org/drawingml/2006/main" xmlns:r="http://schemas.openxmlformats.org/officeDocument/2006/relationships" xmlns:p="http://schemas.openxmlformats.org/presentationml/2006/main">
  <p:tag name="VEVOX.QRDOT" val="(28,15)"/>
</p:tagLst>
</file>

<file path=ppt/tags/tag2460.xml><?xml version="1.0" encoding="utf-8"?>
<p:tagLst xmlns:a="http://schemas.openxmlformats.org/drawingml/2006/main" xmlns:r="http://schemas.openxmlformats.org/officeDocument/2006/relationships" xmlns:p="http://schemas.openxmlformats.org/presentationml/2006/main">
  <p:tag name="VEVOX.QRDOT" val="(5,0)"/>
</p:tagLst>
</file>

<file path=ppt/tags/tag2461.xml><?xml version="1.0" encoding="utf-8"?>
<p:tagLst xmlns:a="http://schemas.openxmlformats.org/drawingml/2006/main" xmlns:r="http://schemas.openxmlformats.org/officeDocument/2006/relationships" xmlns:p="http://schemas.openxmlformats.org/presentationml/2006/main">
  <p:tag name="VEVOX.QRDOT" val="(6,0)"/>
</p:tagLst>
</file>

<file path=ppt/tags/tag2462.xml><?xml version="1.0" encoding="utf-8"?>
<p:tagLst xmlns:a="http://schemas.openxmlformats.org/drawingml/2006/main" xmlns:r="http://schemas.openxmlformats.org/officeDocument/2006/relationships" xmlns:p="http://schemas.openxmlformats.org/presentationml/2006/main">
  <p:tag name="VEVOX.QRDOT" val="(7,0)"/>
</p:tagLst>
</file>

<file path=ppt/tags/tag2463.xml><?xml version="1.0" encoding="utf-8"?>
<p:tagLst xmlns:a="http://schemas.openxmlformats.org/drawingml/2006/main" xmlns:r="http://schemas.openxmlformats.org/officeDocument/2006/relationships" xmlns:p="http://schemas.openxmlformats.org/presentationml/2006/main">
  <p:tag name="VEVOX.QRDOT" val="(9,0)"/>
</p:tagLst>
</file>

<file path=ppt/tags/tag2464.xml><?xml version="1.0" encoding="utf-8"?>
<p:tagLst xmlns:a="http://schemas.openxmlformats.org/drawingml/2006/main" xmlns:r="http://schemas.openxmlformats.org/officeDocument/2006/relationships" xmlns:p="http://schemas.openxmlformats.org/presentationml/2006/main">
  <p:tag name="VEVOX.QRDOT" val="(10,0)"/>
</p:tagLst>
</file>

<file path=ppt/tags/tag2465.xml><?xml version="1.0" encoding="utf-8"?>
<p:tagLst xmlns:a="http://schemas.openxmlformats.org/drawingml/2006/main" xmlns:r="http://schemas.openxmlformats.org/officeDocument/2006/relationships" xmlns:p="http://schemas.openxmlformats.org/presentationml/2006/main">
  <p:tag name="VEVOX.QRDOT" val="(12,0)"/>
</p:tagLst>
</file>

<file path=ppt/tags/tag2466.xml><?xml version="1.0" encoding="utf-8"?>
<p:tagLst xmlns:a="http://schemas.openxmlformats.org/drawingml/2006/main" xmlns:r="http://schemas.openxmlformats.org/officeDocument/2006/relationships" xmlns:p="http://schemas.openxmlformats.org/presentationml/2006/main">
  <p:tag name="VEVOX.QRDOT" val="(13,0)"/>
</p:tagLst>
</file>

<file path=ppt/tags/tag2467.xml><?xml version="1.0" encoding="utf-8"?>
<p:tagLst xmlns:a="http://schemas.openxmlformats.org/drawingml/2006/main" xmlns:r="http://schemas.openxmlformats.org/officeDocument/2006/relationships" xmlns:p="http://schemas.openxmlformats.org/presentationml/2006/main">
  <p:tag name="VEVOX.QRDOT" val="(20,0)"/>
</p:tagLst>
</file>

<file path=ppt/tags/tag2468.xml><?xml version="1.0" encoding="utf-8"?>
<p:tagLst xmlns:a="http://schemas.openxmlformats.org/drawingml/2006/main" xmlns:r="http://schemas.openxmlformats.org/officeDocument/2006/relationships" xmlns:p="http://schemas.openxmlformats.org/presentationml/2006/main">
  <p:tag name="VEVOX.QRDOT" val="(21,0)"/>
</p:tagLst>
</file>

<file path=ppt/tags/tag2469.xml><?xml version="1.0" encoding="utf-8"?>
<p:tagLst xmlns:a="http://schemas.openxmlformats.org/drawingml/2006/main" xmlns:r="http://schemas.openxmlformats.org/officeDocument/2006/relationships" xmlns:p="http://schemas.openxmlformats.org/presentationml/2006/main">
  <p:tag name="VEVOX.QRDOT" val="(23,0)"/>
</p:tagLst>
</file>

<file path=ppt/tags/tag247.xml><?xml version="1.0" encoding="utf-8"?>
<p:tagLst xmlns:a="http://schemas.openxmlformats.org/drawingml/2006/main" xmlns:r="http://schemas.openxmlformats.org/officeDocument/2006/relationships" xmlns:p="http://schemas.openxmlformats.org/presentationml/2006/main">
  <p:tag name="VEVOX.QRDOT" val="(29,15)"/>
</p:tagLst>
</file>

<file path=ppt/tags/tag2470.xml><?xml version="1.0" encoding="utf-8"?>
<p:tagLst xmlns:a="http://schemas.openxmlformats.org/drawingml/2006/main" xmlns:r="http://schemas.openxmlformats.org/officeDocument/2006/relationships" xmlns:p="http://schemas.openxmlformats.org/presentationml/2006/main">
  <p:tag name="VEVOX.QRDOT" val="(24,0)"/>
</p:tagLst>
</file>

<file path=ppt/tags/tag2471.xml><?xml version="1.0" encoding="utf-8"?>
<p:tagLst xmlns:a="http://schemas.openxmlformats.org/drawingml/2006/main" xmlns:r="http://schemas.openxmlformats.org/officeDocument/2006/relationships" xmlns:p="http://schemas.openxmlformats.org/presentationml/2006/main">
  <p:tag name="VEVOX.QRDOT" val="(25,0)"/>
</p:tagLst>
</file>

<file path=ppt/tags/tag2472.xml><?xml version="1.0" encoding="utf-8"?>
<p:tagLst xmlns:a="http://schemas.openxmlformats.org/drawingml/2006/main" xmlns:r="http://schemas.openxmlformats.org/officeDocument/2006/relationships" xmlns:p="http://schemas.openxmlformats.org/presentationml/2006/main">
  <p:tag name="VEVOX.QRDOT" val="(26,0)"/>
</p:tagLst>
</file>

<file path=ppt/tags/tag2473.xml><?xml version="1.0" encoding="utf-8"?>
<p:tagLst xmlns:a="http://schemas.openxmlformats.org/drawingml/2006/main" xmlns:r="http://schemas.openxmlformats.org/officeDocument/2006/relationships" xmlns:p="http://schemas.openxmlformats.org/presentationml/2006/main">
  <p:tag name="VEVOX.QRDOT" val="(27,0)"/>
</p:tagLst>
</file>

<file path=ppt/tags/tag2474.xml><?xml version="1.0" encoding="utf-8"?>
<p:tagLst xmlns:a="http://schemas.openxmlformats.org/drawingml/2006/main" xmlns:r="http://schemas.openxmlformats.org/officeDocument/2006/relationships" xmlns:p="http://schemas.openxmlformats.org/presentationml/2006/main">
  <p:tag name="VEVOX.QRDOT" val="(28,0)"/>
</p:tagLst>
</file>

<file path=ppt/tags/tag2475.xml><?xml version="1.0" encoding="utf-8"?>
<p:tagLst xmlns:a="http://schemas.openxmlformats.org/drawingml/2006/main" xmlns:r="http://schemas.openxmlformats.org/officeDocument/2006/relationships" xmlns:p="http://schemas.openxmlformats.org/presentationml/2006/main">
  <p:tag name="VEVOX.QRDOT" val="(29,0)"/>
</p:tagLst>
</file>

<file path=ppt/tags/tag2476.xml><?xml version="1.0" encoding="utf-8"?>
<p:tagLst xmlns:a="http://schemas.openxmlformats.org/drawingml/2006/main" xmlns:r="http://schemas.openxmlformats.org/officeDocument/2006/relationships" xmlns:p="http://schemas.openxmlformats.org/presentationml/2006/main">
  <p:tag name="VEVOX.QRDOT" val="(1,1)"/>
</p:tagLst>
</file>

<file path=ppt/tags/tag2477.xml><?xml version="1.0" encoding="utf-8"?>
<p:tagLst xmlns:a="http://schemas.openxmlformats.org/drawingml/2006/main" xmlns:r="http://schemas.openxmlformats.org/officeDocument/2006/relationships" xmlns:p="http://schemas.openxmlformats.org/presentationml/2006/main">
  <p:tag name="VEVOX.QRDOT" val="(7,1)"/>
</p:tagLst>
</file>

<file path=ppt/tags/tag2478.xml><?xml version="1.0" encoding="utf-8"?>
<p:tagLst xmlns:a="http://schemas.openxmlformats.org/drawingml/2006/main" xmlns:r="http://schemas.openxmlformats.org/officeDocument/2006/relationships" xmlns:p="http://schemas.openxmlformats.org/presentationml/2006/main">
  <p:tag name="VEVOX.QRDOT" val="(10,1)"/>
</p:tagLst>
</file>

<file path=ppt/tags/tag2479.xml><?xml version="1.0" encoding="utf-8"?>
<p:tagLst xmlns:a="http://schemas.openxmlformats.org/drawingml/2006/main" xmlns:r="http://schemas.openxmlformats.org/officeDocument/2006/relationships" xmlns:p="http://schemas.openxmlformats.org/presentationml/2006/main">
  <p:tag name="VEVOX.QRDOT" val="(11,1)"/>
</p:tagLst>
</file>

<file path=ppt/tags/tag248.xml><?xml version="1.0" encoding="utf-8"?>
<p:tagLst xmlns:a="http://schemas.openxmlformats.org/drawingml/2006/main" xmlns:r="http://schemas.openxmlformats.org/officeDocument/2006/relationships" xmlns:p="http://schemas.openxmlformats.org/presentationml/2006/main">
  <p:tag name="VEVOX.QRDOT" val="(1,16)"/>
</p:tagLst>
</file>

<file path=ppt/tags/tag2480.xml><?xml version="1.0" encoding="utf-8"?>
<p:tagLst xmlns:a="http://schemas.openxmlformats.org/drawingml/2006/main" xmlns:r="http://schemas.openxmlformats.org/officeDocument/2006/relationships" xmlns:p="http://schemas.openxmlformats.org/presentationml/2006/main">
  <p:tag name="VEVOX.QRDOT" val="(17,1)"/>
</p:tagLst>
</file>

<file path=ppt/tags/tag2481.xml><?xml version="1.0" encoding="utf-8"?>
<p:tagLst xmlns:a="http://schemas.openxmlformats.org/drawingml/2006/main" xmlns:r="http://schemas.openxmlformats.org/officeDocument/2006/relationships" xmlns:p="http://schemas.openxmlformats.org/presentationml/2006/main">
  <p:tag name="VEVOX.QRDOT" val="(19,1)"/>
</p:tagLst>
</file>

<file path=ppt/tags/tag2482.xml><?xml version="1.0" encoding="utf-8"?>
<p:tagLst xmlns:a="http://schemas.openxmlformats.org/drawingml/2006/main" xmlns:r="http://schemas.openxmlformats.org/officeDocument/2006/relationships" xmlns:p="http://schemas.openxmlformats.org/presentationml/2006/main">
  <p:tag name="VEVOX.QRDOT" val="(20,1)"/>
</p:tagLst>
</file>

<file path=ppt/tags/tag2483.xml><?xml version="1.0" encoding="utf-8"?>
<p:tagLst xmlns:a="http://schemas.openxmlformats.org/drawingml/2006/main" xmlns:r="http://schemas.openxmlformats.org/officeDocument/2006/relationships" xmlns:p="http://schemas.openxmlformats.org/presentationml/2006/main">
  <p:tag name="VEVOX.QRDOT" val="(23,1)"/>
</p:tagLst>
</file>

<file path=ppt/tags/tag2484.xml><?xml version="1.0" encoding="utf-8"?>
<p:tagLst xmlns:a="http://schemas.openxmlformats.org/drawingml/2006/main" xmlns:r="http://schemas.openxmlformats.org/officeDocument/2006/relationships" xmlns:p="http://schemas.openxmlformats.org/presentationml/2006/main">
  <p:tag name="VEVOX.QRDOT" val="(29,1)"/>
</p:tagLst>
</file>

<file path=ppt/tags/tag2485.xml><?xml version="1.0" encoding="utf-8"?>
<p:tagLst xmlns:a="http://schemas.openxmlformats.org/drawingml/2006/main" xmlns:r="http://schemas.openxmlformats.org/officeDocument/2006/relationships" xmlns:p="http://schemas.openxmlformats.org/presentationml/2006/main">
  <p:tag name="VEVOX.QRDOT" val="(1,2)"/>
</p:tagLst>
</file>

<file path=ppt/tags/tag2486.xml><?xml version="1.0" encoding="utf-8"?>
<p:tagLst xmlns:a="http://schemas.openxmlformats.org/drawingml/2006/main" xmlns:r="http://schemas.openxmlformats.org/officeDocument/2006/relationships" xmlns:p="http://schemas.openxmlformats.org/presentationml/2006/main">
  <p:tag name="VEVOX.QRDOT" val="(3,2)"/>
</p:tagLst>
</file>

<file path=ppt/tags/tag2487.xml><?xml version="1.0" encoding="utf-8"?>
<p:tagLst xmlns:a="http://schemas.openxmlformats.org/drawingml/2006/main" xmlns:r="http://schemas.openxmlformats.org/officeDocument/2006/relationships" xmlns:p="http://schemas.openxmlformats.org/presentationml/2006/main">
  <p:tag name="VEVOX.QRDOT" val="(4,2)"/>
</p:tagLst>
</file>

<file path=ppt/tags/tag2488.xml><?xml version="1.0" encoding="utf-8"?>
<p:tagLst xmlns:a="http://schemas.openxmlformats.org/drawingml/2006/main" xmlns:r="http://schemas.openxmlformats.org/officeDocument/2006/relationships" xmlns:p="http://schemas.openxmlformats.org/presentationml/2006/main">
  <p:tag name="VEVOX.QRDOT" val="(5,2)"/>
</p:tagLst>
</file>

<file path=ppt/tags/tag2489.xml><?xml version="1.0" encoding="utf-8"?>
<p:tagLst xmlns:a="http://schemas.openxmlformats.org/drawingml/2006/main" xmlns:r="http://schemas.openxmlformats.org/officeDocument/2006/relationships" xmlns:p="http://schemas.openxmlformats.org/presentationml/2006/main">
  <p:tag name="VEVOX.QRDOT" val="(7,2)"/>
</p:tagLst>
</file>

<file path=ppt/tags/tag249.xml><?xml version="1.0" encoding="utf-8"?>
<p:tagLst xmlns:a="http://schemas.openxmlformats.org/drawingml/2006/main" xmlns:r="http://schemas.openxmlformats.org/officeDocument/2006/relationships" xmlns:p="http://schemas.openxmlformats.org/presentationml/2006/main">
  <p:tag name="VEVOX.QRDOT" val="(4,16)"/>
</p:tagLst>
</file>

<file path=ppt/tags/tag2490.xml><?xml version="1.0" encoding="utf-8"?>
<p:tagLst xmlns:a="http://schemas.openxmlformats.org/drawingml/2006/main" xmlns:r="http://schemas.openxmlformats.org/officeDocument/2006/relationships" xmlns:p="http://schemas.openxmlformats.org/presentationml/2006/main">
  <p:tag name="VEVOX.QRDOT" val="(11,2)"/>
</p:tagLst>
</file>

<file path=ppt/tags/tag2491.xml><?xml version="1.0" encoding="utf-8"?>
<p:tagLst xmlns:a="http://schemas.openxmlformats.org/drawingml/2006/main" xmlns:r="http://schemas.openxmlformats.org/officeDocument/2006/relationships" xmlns:p="http://schemas.openxmlformats.org/presentationml/2006/main">
  <p:tag name="VEVOX.QRDOT" val="(12,2)"/>
</p:tagLst>
</file>

<file path=ppt/tags/tag2492.xml><?xml version="1.0" encoding="utf-8"?>
<p:tagLst xmlns:a="http://schemas.openxmlformats.org/drawingml/2006/main" xmlns:r="http://schemas.openxmlformats.org/officeDocument/2006/relationships" xmlns:p="http://schemas.openxmlformats.org/presentationml/2006/main">
  <p:tag name="VEVOX.QRDOT" val="(13,2)"/>
</p:tagLst>
</file>

<file path=ppt/tags/tag2493.xml><?xml version="1.0" encoding="utf-8"?>
<p:tagLst xmlns:a="http://schemas.openxmlformats.org/drawingml/2006/main" xmlns:r="http://schemas.openxmlformats.org/officeDocument/2006/relationships" xmlns:p="http://schemas.openxmlformats.org/presentationml/2006/main">
  <p:tag name="VEVOX.QRDOT" val="(14,2)"/>
</p:tagLst>
</file>

<file path=ppt/tags/tag2494.xml><?xml version="1.0" encoding="utf-8"?>
<p:tagLst xmlns:a="http://schemas.openxmlformats.org/drawingml/2006/main" xmlns:r="http://schemas.openxmlformats.org/officeDocument/2006/relationships" xmlns:p="http://schemas.openxmlformats.org/presentationml/2006/main">
  <p:tag name="VEVOX.QRDOT" val="(16,2)"/>
</p:tagLst>
</file>

<file path=ppt/tags/tag2495.xml><?xml version="1.0" encoding="utf-8"?>
<p:tagLst xmlns:a="http://schemas.openxmlformats.org/drawingml/2006/main" xmlns:r="http://schemas.openxmlformats.org/officeDocument/2006/relationships" xmlns:p="http://schemas.openxmlformats.org/presentationml/2006/main">
  <p:tag name="VEVOX.QRDOT" val="(17,2)"/>
</p:tagLst>
</file>

<file path=ppt/tags/tag2496.xml><?xml version="1.0" encoding="utf-8"?>
<p:tagLst xmlns:a="http://schemas.openxmlformats.org/drawingml/2006/main" xmlns:r="http://schemas.openxmlformats.org/officeDocument/2006/relationships" xmlns:p="http://schemas.openxmlformats.org/presentationml/2006/main">
  <p:tag name="VEVOX.QRDOT" val="(18,2)"/>
</p:tagLst>
</file>

<file path=ppt/tags/tag2497.xml><?xml version="1.0" encoding="utf-8"?>
<p:tagLst xmlns:a="http://schemas.openxmlformats.org/drawingml/2006/main" xmlns:r="http://schemas.openxmlformats.org/officeDocument/2006/relationships" xmlns:p="http://schemas.openxmlformats.org/presentationml/2006/main">
  <p:tag name="VEVOX.QRDOT" val="(20,2)"/>
</p:tagLst>
</file>

<file path=ppt/tags/tag2498.xml><?xml version="1.0" encoding="utf-8"?>
<p:tagLst xmlns:a="http://schemas.openxmlformats.org/drawingml/2006/main" xmlns:r="http://schemas.openxmlformats.org/officeDocument/2006/relationships" xmlns:p="http://schemas.openxmlformats.org/presentationml/2006/main">
  <p:tag name="VEVOX.QRDOT" val="(21,2)"/>
</p:tagLst>
</file>

<file path=ppt/tags/tag2499.xml><?xml version="1.0" encoding="utf-8"?>
<p:tagLst xmlns:a="http://schemas.openxmlformats.org/drawingml/2006/main" xmlns:r="http://schemas.openxmlformats.org/officeDocument/2006/relationships" xmlns:p="http://schemas.openxmlformats.org/presentationml/2006/main">
  <p:tag name="VEVOX.QRDOT" val="(23,2)"/>
</p:tagLst>
</file>

<file path=ppt/tags/tag25.xml><?xml version="1.0" encoding="utf-8"?>
<p:tagLst xmlns:a="http://schemas.openxmlformats.org/drawingml/2006/main" xmlns:r="http://schemas.openxmlformats.org/officeDocument/2006/relationships" xmlns:p="http://schemas.openxmlformats.org/presentationml/2006/main">
  <p:tag name="VEVOX.QRDOT" val="(29,0)"/>
</p:tagLst>
</file>

<file path=ppt/tags/tag250.xml><?xml version="1.0" encoding="utf-8"?>
<p:tagLst xmlns:a="http://schemas.openxmlformats.org/drawingml/2006/main" xmlns:r="http://schemas.openxmlformats.org/officeDocument/2006/relationships" xmlns:p="http://schemas.openxmlformats.org/presentationml/2006/main">
  <p:tag name="VEVOX.QRDOT" val="(6,16)"/>
</p:tagLst>
</file>

<file path=ppt/tags/tag2500.xml><?xml version="1.0" encoding="utf-8"?>
<p:tagLst xmlns:a="http://schemas.openxmlformats.org/drawingml/2006/main" xmlns:r="http://schemas.openxmlformats.org/officeDocument/2006/relationships" xmlns:p="http://schemas.openxmlformats.org/presentationml/2006/main">
  <p:tag name="VEVOX.QRDOT" val="(25,2)"/>
</p:tagLst>
</file>

<file path=ppt/tags/tag2501.xml><?xml version="1.0" encoding="utf-8"?>
<p:tagLst xmlns:a="http://schemas.openxmlformats.org/drawingml/2006/main" xmlns:r="http://schemas.openxmlformats.org/officeDocument/2006/relationships" xmlns:p="http://schemas.openxmlformats.org/presentationml/2006/main">
  <p:tag name="VEVOX.QRDOT" val="(26,2)"/>
</p:tagLst>
</file>

<file path=ppt/tags/tag2502.xml><?xml version="1.0" encoding="utf-8"?>
<p:tagLst xmlns:a="http://schemas.openxmlformats.org/drawingml/2006/main" xmlns:r="http://schemas.openxmlformats.org/officeDocument/2006/relationships" xmlns:p="http://schemas.openxmlformats.org/presentationml/2006/main">
  <p:tag name="VEVOX.QRDOT" val="(27,2)"/>
</p:tagLst>
</file>

<file path=ppt/tags/tag2503.xml><?xml version="1.0" encoding="utf-8"?>
<p:tagLst xmlns:a="http://schemas.openxmlformats.org/drawingml/2006/main" xmlns:r="http://schemas.openxmlformats.org/officeDocument/2006/relationships" xmlns:p="http://schemas.openxmlformats.org/presentationml/2006/main">
  <p:tag name="VEVOX.QRDOT" val="(29,2)"/>
</p:tagLst>
</file>

<file path=ppt/tags/tag2504.xml><?xml version="1.0" encoding="utf-8"?>
<p:tagLst xmlns:a="http://schemas.openxmlformats.org/drawingml/2006/main" xmlns:r="http://schemas.openxmlformats.org/officeDocument/2006/relationships" xmlns:p="http://schemas.openxmlformats.org/presentationml/2006/main">
  <p:tag name="VEVOX.QRDOT" val="(1,3)"/>
</p:tagLst>
</file>

<file path=ppt/tags/tag2505.xml><?xml version="1.0" encoding="utf-8"?>
<p:tagLst xmlns:a="http://schemas.openxmlformats.org/drawingml/2006/main" xmlns:r="http://schemas.openxmlformats.org/officeDocument/2006/relationships" xmlns:p="http://schemas.openxmlformats.org/presentationml/2006/main">
  <p:tag name="VEVOX.QRDOT" val="(3,3)"/>
</p:tagLst>
</file>

<file path=ppt/tags/tag2506.xml><?xml version="1.0" encoding="utf-8"?>
<p:tagLst xmlns:a="http://schemas.openxmlformats.org/drawingml/2006/main" xmlns:r="http://schemas.openxmlformats.org/officeDocument/2006/relationships" xmlns:p="http://schemas.openxmlformats.org/presentationml/2006/main">
  <p:tag name="VEVOX.QRDOT" val="(4,3)"/>
</p:tagLst>
</file>

<file path=ppt/tags/tag2507.xml><?xml version="1.0" encoding="utf-8"?>
<p:tagLst xmlns:a="http://schemas.openxmlformats.org/drawingml/2006/main" xmlns:r="http://schemas.openxmlformats.org/officeDocument/2006/relationships" xmlns:p="http://schemas.openxmlformats.org/presentationml/2006/main">
  <p:tag name="VEVOX.QRDOT" val="(5,3)"/>
</p:tagLst>
</file>

<file path=ppt/tags/tag2508.xml><?xml version="1.0" encoding="utf-8"?>
<p:tagLst xmlns:a="http://schemas.openxmlformats.org/drawingml/2006/main" xmlns:r="http://schemas.openxmlformats.org/officeDocument/2006/relationships" xmlns:p="http://schemas.openxmlformats.org/presentationml/2006/main">
  <p:tag name="VEVOX.QRDOT" val="(7,3)"/>
</p:tagLst>
</file>

<file path=ppt/tags/tag2509.xml><?xml version="1.0" encoding="utf-8"?>
<p:tagLst xmlns:a="http://schemas.openxmlformats.org/drawingml/2006/main" xmlns:r="http://schemas.openxmlformats.org/officeDocument/2006/relationships" xmlns:p="http://schemas.openxmlformats.org/presentationml/2006/main">
  <p:tag name="VEVOX.QRDOT" val="(9,3)"/>
</p:tagLst>
</file>

<file path=ppt/tags/tag251.xml><?xml version="1.0" encoding="utf-8"?>
<p:tagLst xmlns:a="http://schemas.openxmlformats.org/drawingml/2006/main" xmlns:r="http://schemas.openxmlformats.org/officeDocument/2006/relationships" xmlns:p="http://schemas.openxmlformats.org/presentationml/2006/main">
  <p:tag name="VEVOX.QRDOT" val="(7,16)"/>
</p:tagLst>
</file>

<file path=ppt/tags/tag2510.xml><?xml version="1.0" encoding="utf-8"?>
<p:tagLst xmlns:a="http://schemas.openxmlformats.org/drawingml/2006/main" xmlns:r="http://schemas.openxmlformats.org/officeDocument/2006/relationships" xmlns:p="http://schemas.openxmlformats.org/presentationml/2006/main">
  <p:tag name="VEVOX.QRDOT" val="(10,3)"/>
</p:tagLst>
</file>

<file path=ppt/tags/tag2511.xml><?xml version="1.0" encoding="utf-8"?>
<p:tagLst xmlns:a="http://schemas.openxmlformats.org/drawingml/2006/main" xmlns:r="http://schemas.openxmlformats.org/officeDocument/2006/relationships" xmlns:p="http://schemas.openxmlformats.org/presentationml/2006/main">
  <p:tag name="VEVOX.QRDOT" val="(12,3)"/>
</p:tagLst>
</file>

<file path=ppt/tags/tag2512.xml><?xml version="1.0" encoding="utf-8"?>
<p:tagLst xmlns:a="http://schemas.openxmlformats.org/drawingml/2006/main" xmlns:r="http://schemas.openxmlformats.org/officeDocument/2006/relationships" xmlns:p="http://schemas.openxmlformats.org/presentationml/2006/main">
  <p:tag name="VEVOX.QRDOT" val="(13,3)"/>
</p:tagLst>
</file>

<file path=ppt/tags/tag2513.xml><?xml version="1.0" encoding="utf-8"?>
<p:tagLst xmlns:a="http://schemas.openxmlformats.org/drawingml/2006/main" xmlns:r="http://schemas.openxmlformats.org/officeDocument/2006/relationships" xmlns:p="http://schemas.openxmlformats.org/presentationml/2006/main">
  <p:tag name="VEVOX.QRDOT" val="(15,3)"/>
</p:tagLst>
</file>

<file path=ppt/tags/tag2514.xml><?xml version="1.0" encoding="utf-8"?>
<p:tagLst xmlns:a="http://schemas.openxmlformats.org/drawingml/2006/main" xmlns:r="http://schemas.openxmlformats.org/officeDocument/2006/relationships" xmlns:p="http://schemas.openxmlformats.org/presentationml/2006/main">
  <p:tag name="VEVOX.QRDOT" val="(16,3)"/>
</p:tagLst>
</file>

<file path=ppt/tags/tag2515.xml><?xml version="1.0" encoding="utf-8"?>
<p:tagLst xmlns:a="http://schemas.openxmlformats.org/drawingml/2006/main" xmlns:r="http://schemas.openxmlformats.org/officeDocument/2006/relationships" xmlns:p="http://schemas.openxmlformats.org/presentationml/2006/main">
  <p:tag name="VEVOX.QRDOT" val="(17,3)"/>
</p:tagLst>
</file>

<file path=ppt/tags/tag2516.xml><?xml version="1.0" encoding="utf-8"?>
<p:tagLst xmlns:a="http://schemas.openxmlformats.org/drawingml/2006/main" xmlns:r="http://schemas.openxmlformats.org/officeDocument/2006/relationships" xmlns:p="http://schemas.openxmlformats.org/presentationml/2006/main">
  <p:tag name="VEVOX.QRDOT" val="(20,3)"/>
</p:tagLst>
</file>

<file path=ppt/tags/tag2517.xml><?xml version="1.0" encoding="utf-8"?>
<p:tagLst xmlns:a="http://schemas.openxmlformats.org/drawingml/2006/main" xmlns:r="http://schemas.openxmlformats.org/officeDocument/2006/relationships" xmlns:p="http://schemas.openxmlformats.org/presentationml/2006/main">
  <p:tag name="VEVOX.QRDOT" val="(23,3)"/>
</p:tagLst>
</file>

<file path=ppt/tags/tag2518.xml><?xml version="1.0" encoding="utf-8"?>
<p:tagLst xmlns:a="http://schemas.openxmlformats.org/drawingml/2006/main" xmlns:r="http://schemas.openxmlformats.org/officeDocument/2006/relationships" xmlns:p="http://schemas.openxmlformats.org/presentationml/2006/main">
  <p:tag name="VEVOX.QRDOT" val="(25,3)"/>
</p:tagLst>
</file>

<file path=ppt/tags/tag2519.xml><?xml version="1.0" encoding="utf-8"?>
<p:tagLst xmlns:a="http://schemas.openxmlformats.org/drawingml/2006/main" xmlns:r="http://schemas.openxmlformats.org/officeDocument/2006/relationships" xmlns:p="http://schemas.openxmlformats.org/presentationml/2006/main">
  <p:tag name="VEVOX.QRDOT" val="(26,3)"/>
</p:tagLst>
</file>

<file path=ppt/tags/tag252.xml><?xml version="1.0" encoding="utf-8"?>
<p:tagLst xmlns:a="http://schemas.openxmlformats.org/drawingml/2006/main" xmlns:r="http://schemas.openxmlformats.org/officeDocument/2006/relationships" xmlns:p="http://schemas.openxmlformats.org/presentationml/2006/main">
  <p:tag name="VEVOX.QRDOT" val="(8,16)"/>
</p:tagLst>
</file>

<file path=ppt/tags/tag2520.xml><?xml version="1.0" encoding="utf-8"?>
<p:tagLst xmlns:a="http://schemas.openxmlformats.org/drawingml/2006/main" xmlns:r="http://schemas.openxmlformats.org/officeDocument/2006/relationships" xmlns:p="http://schemas.openxmlformats.org/presentationml/2006/main">
  <p:tag name="VEVOX.QRDOT" val="(27,3)"/>
</p:tagLst>
</file>

<file path=ppt/tags/tag2521.xml><?xml version="1.0" encoding="utf-8"?>
<p:tagLst xmlns:a="http://schemas.openxmlformats.org/drawingml/2006/main" xmlns:r="http://schemas.openxmlformats.org/officeDocument/2006/relationships" xmlns:p="http://schemas.openxmlformats.org/presentationml/2006/main">
  <p:tag name="VEVOX.QRDOT" val="(29,3)"/>
</p:tagLst>
</file>

<file path=ppt/tags/tag2522.xml><?xml version="1.0" encoding="utf-8"?>
<p:tagLst xmlns:a="http://schemas.openxmlformats.org/drawingml/2006/main" xmlns:r="http://schemas.openxmlformats.org/officeDocument/2006/relationships" xmlns:p="http://schemas.openxmlformats.org/presentationml/2006/main">
  <p:tag name="VEVOX.QRDOT" val="(1,4)"/>
</p:tagLst>
</file>

<file path=ppt/tags/tag2523.xml><?xml version="1.0" encoding="utf-8"?>
<p:tagLst xmlns:a="http://schemas.openxmlformats.org/drawingml/2006/main" xmlns:r="http://schemas.openxmlformats.org/officeDocument/2006/relationships" xmlns:p="http://schemas.openxmlformats.org/presentationml/2006/main">
  <p:tag name="VEVOX.QRDOT" val="(3,4)"/>
</p:tagLst>
</file>

<file path=ppt/tags/tag2524.xml><?xml version="1.0" encoding="utf-8"?>
<p:tagLst xmlns:a="http://schemas.openxmlformats.org/drawingml/2006/main" xmlns:r="http://schemas.openxmlformats.org/officeDocument/2006/relationships" xmlns:p="http://schemas.openxmlformats.org/presentationml/2006/main">
  <p:tag name="VEVOX.QRDOT" val="(4,4)"/>
</p:tagLst>
</file>

<file path=ppt/tags/tag2525.xml><?xml version="1.0" encoding="utf-8"?>
<p:tagLst xmlns:a="http://schemas.openxmlformats.org/drawingml/2006/main" xmlns:r="http://schemas.openxmlformats.org/officeDocument/2006/relationships" xmlns:p="http://schemas.openxmlformats.org/presentationml/2006/main">
  <p:tag name="VEVOX.QRDOT" val="(5,4)"/>
</p:tagLst>
</file>

<file path=ppt/tags/tag2526.xml><?xml version="1.0" encoding="utf-8"?>
<p:tagLst xmlns:a="http://schemas.openxmlformats.org/drawingml/2006/main" xmlns:r="http://schemas.openxmlformats.org/officeDocument/2006/relationships" xmlns:p="http://schemas.openxmlformats.org/presentationml/2006/main">
  <p:tag name="VEVOX.QRDOT" val="(7,4)"/>
</p:tagLst>
</file>

<file path=ppt/tags/tag2527.xml><?xml version="1.0" encoding="utf-8"?>
<p:tagLst xmlns:a="http://schemas.openxmlformats.org/drawingml/2006/main" xmlns:r="http://schemas.openxmlformats.org/officeDocument/2006/relationships" xmlns:p="http://schemas.openxmlformats.org/presentationml/2006/main">
  <p:tag name="VEVOX.QRDOT" val="(9,4)"/>
</p:tagLst>
</file>

<file path=ppt/tags/tag2528.xml><?xml version="1.0" encoding="utf-8"?>
<p:tagLst xmlns:a="http://schemas.openxmlformats.org/drawingml/2006/main" xmlns:r="http://schemas.openxmlformats.org/officeDocument/2006/relationships" xmlns:p="http://schemas.openxmlformats.org/presentationml/2006/main">
  <p:tag name="VEVOX.QRDOT" val="(13,4)"/>
</p:tagLst>
</file>

<file path=ppt/tags/tag2529.xml><?xml version="1.0" encoding="utf-8"?>
<p:tagLst xmlns:a="http://schemas.openxmlformats.org/drawingml/2006/main" xmlns:r="http://schemas.openxmlformats.org/officeDocument/2006/relationships" xmlns:p="http://schemas.openxmlformats.org/presentationml/2006/main">
  <p:tag name="VEVOX.QRDOT" val="(14,4)"/>
</p:tagLst>
</file>

<file path=ppt/tags/tag253.xml><?xml version="1.0" encoding="utf-8"?>
<p:tagLst xmlns:a="http://schemas.openxmlformats.org/drawingml/2006/main" xmlns:r="http://schemas.openxmlformats.org/officeDocument/2006/relationships" xmlns:p="http://schemas.openxmlformats.org/presentationml/2006/main">
  <p:tag name="VEVOX.QRDOT" val="(9,16)"/>
</p:tagLst>
</file>

<file path=ppt/tags/tag2530.xml><?xml version="1.0" encoding="utf-8"?>
<p:tagLst xmlns:a="http://schemas.openxmlformats.org/drawingml/2006/main" xmlns:r="http://schemas.openxmlformats.org/officeDocument/2006/relationships" xmlns:p="http://schemas.openxmlformats.org/presentationml/2006/main">
  <p:tag name="VEVOX.QRDOT" val="(15,4)"/>
</p:tagLst>
</file>

<file path=ppt/tags/tag2531.xml><?xml version="1.0" encoding="utf-8"?>
<p:tagLst xmlns:a="http://schemas.openxmlformats.org/drawingml/2006/main" xmlns:r="http://schemas.openxmlformats.org/officeDocument/2006/relationships" xmlns:p="http://schemas.openxmlformats.org/presentationml/2006/main">
  <p:tag name="VEVOX.QRDOT" val="(17,4)"/>
</p:tagLst>
</file>

<file path=ppt/tags/tag2532.xml><?xml version="1.0" encoding="utf-8"?>
<p:tagLst xmlns:a="http://schemas.openxmlformats.org/drawingml/2006/main" xmlns:r="http://schemas.openxmlformats.org/officeDocument/2006/relationships" xmlns:p="http://schemas.openxmlformats.org/presentationml/2006/main">
  <p:tag name="VEVOX.QRDOT" val="(19,4)"/>
</p:tagLst>
</file>

<file path=ppt/tags/tag2533.xml><?xml version="1.0" encoding="utf-8"?>
<p:tagLst xmlns:a="http://schemas.openxmlformats.org/drawingml/2006/main" xmlns:r="http://schemas.openxmlformats.org/officeDocument/2006/relationships" xmlns:p="http://schemas.openxmlformats.org/presentationml/2006/main">
  <p:tag name="VEVOX.QRDOT" val="(21,4)"/>
</p:tagLst>
</file>

<file path=ppt/tags/tag2534.xml><?xml version="1.0" encoding="utf-8"?>
<p:tagLst xmlns:a="http://schemas.openxmlformats.org/drawingml/2006/main" xmlns:r="http://schemas.openxmlformats.org/officeDocument/2006/relationships" xmlns:p="http://schemas.openxmlformats.org/presentationml/2006/main">
  <p:tag name="VEVOX.QRDOT" val="(23,4)"/>
</p:tagLst>
</file>

<file path=ppt/tags/tag2535.xml><?xml version="1.0" encoding="utf-8"?>
<p:tagLst xmlns:a="http://schemas.openxmlformats.org/drawingml/2006/main" xmlns:r="http://schemas.openxmlformats.org/officeDocument/2006/relationships" xmlns:p="http://schemas.openxmlformats.org/presentationml/2006/main">
  <p:tag name="VEVOX.QRDOT" val="(25,4)"/>
</p:tagLst>
</file>

<file path=ppt/tags/tag2536.xml><?xml version="1.0" encoding="utf-8"?>
<p:tagLst xmlns:a="http://schemas.openxmlformats.org/drawingml/2006/main" xmlns:r="http://schemas.openxmlformats.org/officeDocument/2006/relationships" xmlns:p="http://schemas.openxmlformats.org/presentationml/2006/main">
  <p:tag name="VEVOX.QRDOT" val="(26,4)"/>
</p:tagLst>
</file>

<file path=ppt/tags/tag2537.xml><?xml version="1.0" encoding="utf-8"?>
<p:tagLst xmlns:a="http://schemas.openxmlformats.org/drawingml/2006/main" xmlns:r="http://schemas.openxmlformats.org/officeDocument/2006/relationships" xmlns:p="http://schemas.openxmlformats.org/presentationml/2006/main">
  <p:tag name="VEVOX.QRDOT" val="(27,4)"/>
</p:tagLst>
</file>

<file path=ppt/tags/tag2538.xml><?xml version="1.0" encoding="utf-8"?>
<p:tagLst xmlns:a="http://schemas.openxmlformats.org/drawingml/2006/main" xmlns:r="http://schemas.openxmlformats.org/officeDocument/2006/relationships" xmlns:p="http://schemas.openxmlformats.org/presentationml/2006/main">
  <p:tag name="VEVOX.QRDOT" val="(29,4)"/>
</p:tagLst>
</file>

<file path=ppt/tags/tag2539.xml><?xml version="1.0" encoding="utf-8"?>
<p:tagLst xmlns:a="http://schemas.openxmlformats.org/drawingml/2006/main" xmlns:r="http://schemas.openxmlformats.org/officeDocument/2006/relationships" xmlns:p="http://schemas.openxmlformats.org/presentationml/2006/main">
  <p:tag name="VEVOX.QRDOT" val="(1,5)"/>
</p:tagLst>
</file>

<file path=ppt/tags/tag254.xml><?xml version="1.0" encoding="utf-8"?>
<p:tagLst xmlns:a="http://schemas.openxmlformats.org/drawingml/2006/main" xmlns:r="http://schemas.openxmlformats.org/officeDocument/2006/relationships" xmlns:p="http://schemas.openxmlformats.org/presentationml/2006/main">
  <p:tag name="VEVOX.QRDOT" val="(10,16)"/>
</p:tagLst>
</file>

<file path=ppt/tags/tag2540.xml><?xml version="1.0" encoding="utf-8"?>
<p:tagLst xmlns:a="http://schemas.openxmlformats.org/drawingml/2006/main" xmlns:r="http://schemas.openxmlformats.org/officeDocument/2006/relationships" xmlns:p="http://schemas.openxmlformats.org/presentationml/2006/main">
  <p:tag name="VEVOX.QRDOT" val="(7,5)"/>
</p:tagLst>
</file>

<file path=ppt/tags/tag2541.xml><?xml version="1.0" encoding="utf-8"?>
<p:tagLst xmlns:a="http://schemas.openxmlformats.org/drawingml/2006/main" xmlns:r="http://schemas.openxmlformats.org/officeDocument/2006/relationships" xmlns:p="http://schemas.openxmlformats.org/presentationml/2006/main">
  <p:tag name="VEVOX.QRDOT" val="(9,5)"/>
</p:tagLst>
</file>

<file path=ppt/tags/tag2542.xml><?xml version="1.0" encoding="utf-8"?>
<p:tagLst xmlns:a="http://schemas.openxmlformats.org/drawingml/2006/main" xmlns:r="http://schemas.openxmlformats.org/officeDocument/2006/relationships" xmlns:p="http://schemas.openxmlformats.org/presentationml/2006/main">
  <p:tag name="VEVOX.QRDOT" val="(10,5)"/>
</p:tagLst>
</file>

<file path=ppt/tags/tag2543.xml><?xml version="1.0" encoding="utf-8"?>
<p:tagLst xmlns:a="http://schemas.openxmlformats.org/drawingml/2006/main" xmlns:r="http://schemas.openxmlformats.org/officeDocument/2006/relationships" xmlns:p="http://schemas.openxmlformats.org/presentationml/2006/main">
  <p:tag name="VEVOX.QRDOT" val="(11,5)"/>
</p:tagLst>
</file>

<file path=ppt/tags/tag2544.xml><?xml version="1.0" encoding="utf-8"?>
<p:tagLst xmlns:a="http://schemas.openxmlformats.org/drawingml/2006/main" xmlns:r="http://schemas.openxmlformats.org/officeDocument/2006/relationships" xmlns:p="http://schemas.openxmlformats.org/presentationml/2006/main">
  <p:tag name="VEVOX.QRDOT" val="(14,5)"/>
</p:tagLst>
</file>

<file path=ppt/tags/tag2545.xml><?xml version="1.0" encoding="utf-8"?>
<p:tagLst xmlns:a="http://schemas.openxmlformats.org/drawingml/2006/main" xmlns:r="http://schemas.openxmlformats.org/officeDocument/2006/relationships" xmlns:p="http://schemas.openxmlformats.org/presentationml/2006/main">
  <p:tag name="VEVOX.QRDOT" val="(15,5)"/>
</p:tagLst>
</file>

<file path=ppt/tags/tag2546.xml><?xml version="1.0" encoding="utf-8"?>
<p:tagLst xmlns:a="http://schemas.openxmlformats.org/drawingml/2006/main" xmlns:r="http://schemas.openxmlformats.org/officeDocument/2006/relationships" xmlns:p="http://schemas.openxmlformats.org/presentationml/2006/main">
  <p:tag name="VEVOX.QRDOT" val="(16,5)"/>
</p:tagLst>
</file>

<file path=ppt/tags/tag2547.xml><?xml version="1.0" encoding="utf-8"?>
<p:tagLst xmlns:a="http://schemas.openxmlformats.org/drawingml/2006/main" xmlns:r="http://schemas.openxmlformats.org/officeDocument/2006/relationships" xmlns:p="http://schemas.openxmlformats.org/presentationml/2006/main">
  <p:tag name="VEVOX.QRDOT" val="(20,5)"/>
</p:tagLst>
</file>

<file path=ppt/tags/tag2548.xml><?xml version="1.0" encoding="utf-8"?>
<p:tagLst xmlns:a="http://schemas.openxmlformats.org/drawingml/2006/main" xmlns:r="http://schemas.openxmlformats.org/officeDocument/2006/relationships" xmlns:p="http://schemas.openxmlformats.org/presentationml/2006/main">
  <p:tag name="VEVOX.QRDOT" val="(23,5)"/>
</p:tagLst>
</file>

<file path=ppt/tags/tag2549.xml><?xml version="1.0" encoding="utf-8"?>
<p:tagLst xmlns:a="http://schemas.openxmlformats.org/drawingml/2006/main" xmlns:r="http://schemas.openxmlformats.org/officeDocument/2006/relationships" xmlns:p="http://schemas.openxmlformats.org/presentationml/2006/main">
  <p:tag name="VEVOX.QRDOT" val="(29,5)"/>
</p:tagLst>
</file>

<file path=ppt/tags/tag255.xml><?xml version="1.0" encoding="utf-8"?>
<p:tagLst xmlns:a="http://schemas.openxmlformats.org/drawingml/2006/main" xmlns:r="http://schemas.openxmlformats.org/officeDocument/2006/relationships" xmlns:p="http://schemas.openxmlformats.org/presentationml/2006/main">
  <p:tag name="VEVOX.QRDOT" val="(12,16)"/>
</p:tagLst>
</file>

<file path=ppt/tags/tag2550.xml><?xml version="1.0" encoding="utf-8"?>
<p:tagLst xmlns:a="http://schemas.openxmlformats.org/drawingml/2006/main" xmlns:r="http://schemas.openxmlformats.org/officeDocument/2006/relationships" xmlns:p="http://schemas.openxmlformats.org/presentationml/2006/main">
  <p:tag name="VEVOX.QRDOT" val="(1,6)"/>
</p:tagLst>
</file>

<file path=ppt/tags/tag2551.xml><?xml version="1.0" encoding="utf-8"?>
<p:tagLst xmlns:a="http://schemas.openxmlformats.org/drawingml/2006/main" xmlns:r="http://schemas.openxmlformats.org/officeDocument/2006/relationships" xmlns:p="http://schemas.openxmlformats.org/presentationml/2006/main">
  <p:tag name="VEVOX.QRDOT" val="(2,6)"/>
</p:tagLst>
</file>

<file path=ppt/tags/tag2552.xml><?xml version="1.0" encoding="utf-8"?>
<p:tagLst xmlns:a="http://schemas.openxmlformats.org/drawingml/2006/main" xmlns:r="http://schemas.openxmlformats.org/officeDocument/2006/relationships" xmlns:p="http://schemas.openxmlformats.org/presentationml/2006/main">
  <p:tag name="VEVOX.QRDOT" val="(3,6)"/>
</p:tagLst>
</file>

<file path=ppt/tags/tag2553.xml><?xml version="1.0" encoding="utf-8"?>
<p:tagLst xmlns:a="http://schemas.openxmlformats.org/drawingml/2006/main" xmlns:r="http://schemas.openxmlformats.org/officeDocument/2006/relationships" xmlns:p="http://schemas.openxmlformats.org/presentationml/2006/main">
  <p:tag name="VEVOX.QRDOT" val="(4,6)"/>
</p:tagLst>
</file>

<file path=ppt/tags/tag2554.xml><?xml version="1.0" encoding="utf-8"?>
<p:tagLst xmlns:a="http://schemas.openxmlformats.org/drawingml/2006/main" xmlns:r="http://schemas.openxmlformats.org/officeDocument/2006/relationships" xmlns:p="http://schemas.openxmlformats.org/presentationml/2006/main">
  <p:tag name="VEVOX.QRDOT" val="(5,6)"/>
</p:tagLst>
</file>

<file path=ppt/tags/tag2555.xml><?xml version="1.0" encoding="utf-8"?>
<p:tagLst xmlns:a="http://schemas.openxmlformats.org/drawingml/2006/main" xmlns:r="http://schemas.openxmlformats.org/officeDocument/2006/relationships" xmlns:p="http://schemas.openxmlformats.org/presentationml/2006/main">
  <p:tag name="VEVOX.QRDOT" val="(6,6)"/>
</p:tagLst>
</file>

<file path=ppt/tags/tag2556.xml><?xml version="1.0" encoding="utf-8"?>
<p:tagLst xmlns:a="http://schemas.openxmlformats.org/drawingml/2006/main" xmlns:r="http://schemas.openxmlformats.org/officeDocument/2006/relationships" xmlns:p="http://schemas.openxmlformats.org/presentationml/2006/main">
  <p:tag name="VEVOX.QRDOT" val="(7,6)"/>
</p:tagLst>
</file>

<file path=ppt/tags/tag2557.xml><?xml version="1.0" encoding="utf-8"?>
<p:tagLst xmlns:a="http://schemas.openxmlformats.org/drawingml/2006/main" xmlns:r="http://schemas.openxmlformats.org/officeDocument/2006/relationships" xmlns:p="http://schemas.openxmlformats.org/presentationml/2006/main">
  <p:tag name="VEVOX.QRDOT" val="(9,6)"/>
</p:tagLst>
</file>

<file path=ppt/tags/tag2558.xml><?xml version="1.0" encoding="utf-8"?>
<p:tagLst xmlns:a="http://schemas.openxmlformats.org/drawingml/2006/main" xmlns:r="http://schemas.openxmlformats.org/officeDocument/2006/relationships" xmlns:p="http://schemas.openxmlformats.org/presentationml/2006/main">
  <p:tag name="VEVOX.QRDOT" val="(11,6)"/>
</p:tagLst>
</file>

<file path=ppt/tags/tag2559.xml><?xml version="1.0" encoding="utf-8"?>
<p:tagLst xmlns:a="http://schemas.openxmlformats.org/drawingml/2006/main" xmlns:r="http://schemas.openxmlformats.org/officeDocument/2006/relationships" xmlns:p="http://schemas.openxmlformats.org/presentationml/2006/main">
  <p:tag name="VEVOX.QRDOT" val="(13,6)"/>
</p:tagLst>
</file>

<file path=ppt/tags/tag256.xml><?xml version="1.0" encoding="utf-8"?>
<p:tagLst xmlns:a="http://schemas.openxmlformats.org/drawingml/2006/main" xmlns:r="http://schemas.openxmlformats.org/officeDocument/2006/relationships" xmlns:p="http://schemas.openxmlformats.org/presentationml/2006/main">
  <p:tag name="VEVOX.QRDOT" val="(14,16)"/>
</p:tagLst>
</file>

<file path=ppt/tags/tag2560.xml><?xml version="1.0" encoding="utf-8"?>
<p:tagLst xmlns:a="http://schemas.openxmlformats.org/drawingml/2006/main" xmlns:r="http://schemas.openxmlformats.org/officeDocument/2006/relationships" xmlns:p="http://schemas.openxmlformats.org/presentationml/2006/main">
  <p:tag name="VEVOX.QRDOT" val="(15,6)"/>
</p:tagLst>
</file>

<file path=ppt/tags/tag2561.xml><?xml version="1.0" encoding="utf-8"?>
<p:tagLst xmlns:a="http://schemas.openxmlformats.org/drawingml/2006/main" xmlns:r="http://schemas.openxmlformats.org/officeDocument/2006/relationships" xmlns:p="http://schemas.openxmlformats.org/presentationml/2006/main">
  <p:tag name="VEVOX.QRDOT" val="(17,6)"/>
</p:tagLst>
</file>

<file path=ppt/tags/tag2562.xml><?xml version="1.0" encoding="utf-8"?>
<p:tagLst xmlns:a="http://schemas.openxmlformats.org/drawingml/2006/main" xmlns:r="http://schemas.openxmlformats.org/officeDocument/2006/relationships" xmlns:p="http://schemas.openxmlformats.org/presentationml/2006/main">
  <p:tag name="VEVOX.QRDOT" val="(19,6)"/>
</p:tagLst>
</file>

<file path=ppt/tags/tag2563.xml><?xml version="1.0" encoding="utf-8"?>
<p:tagLst xmlns:a="http://schemas.openxmlformats.org/drawingml/2006/main" xmlns:r="http://schemas.openxmlformats.org/officeDocument/2006/relationships" xmlns:p="http://schemas.openxmlformats.org/presentationml/2006/main">
  <p:tag name="VEVOX.QRDOT" val="(21,6)"/>
</p:tagLst>
</file>

<file path=ppt/tags/tag2564.xml><?xml version="1.0" encoding="utf-8"?>
<p:tagLst xmlns:a="http://schemas.openxmlformats.org/drawingml/2006/main" xmlns:r="http://schemas.openxmlformats.org/officeDocument/2006/relationships" xmlns:p="http://schemas.openxmlformats.org/presentationml/2006/main">
  <p:tag name="VEVOX.QRDOT" val="(23,6)"/>
</p:tagLst>
</file>

<file path=ppt/tags/tag2565.xml><?xml version="1.0" encoding="utf-8"?>
<p:tagLst xmlns:a="http://schemas.openxmlformats.org/drawingml/2006/main" xmlns:r="http://schemas.openxmlformats.org/officeDocument/2006/relationships" xmlns:p="http://schemas.openxmlformats.org/presentationml/2006/main">
  <p:tag name="VEVOX.QRDOT" val="(24,6)"/>
</p:tagLst>
</file>

<file path=ppt/tags/tag2566.xml><?xml version="1.0" encoding="utf-8"?>
<p:tagLst xmlns:a="http://schemas.openxmlformats.org/drawingml/2006/main" xmlns:r="http://schemas.openxmlformats.org/officeDocument/2006/relationships" xmlns:p="http://schemas.openxmlformats.org/presentationml/2006/main">
  <p:tag name="VEVOX.QRDOT" val="(25,6)"/>
</p:tagLst>
</file>

<file path=ppt/tags/tag2567.xml><?xml version="1.0" encoding="utf-8"?>
<p:tagLst xmlns:a="http://schemas.openxmlformats.org/drawingml/2006/main" xmlns:r="http://schemas.openxmlformats.org/officeDocument/2006/relationships" xmlns:p="http://schemas.openxmlformats.org/presentationml/2006/main">
  <p:tag name="VEVOX.QRDOT" val="(26,6)"/>
</p:tagLst>
</file>

<file path=ppt/tags/tag2568.xml><?xml version="1.0" encoding="utf-8"?>
<p:tagLst xmlns:a="http://schemas.openxmlformats.org/drawingml/2006/main" xmlns:r="http://schemas.openxmlformats.org/officeDocument/2006/relationships" xmlns:p="http://schemas.openxmlformats.org/presentationml/2006/main">
  <p:tag name="VEVOX.QRDOT" val="(27,6)"/>
</p:tagLst>
</file>

<file path=ppt/tags/tag2569.xml><?xml version="1.0" encoding="utf-8"?>
<p:tagLst xmlns:a="http://schemas.openxmlformats.org/drawingml/2006/main" xmlns:r="http://schemas.openxmlformats.org/officeDocument/2006/relationships" xmlns:p="http://schemas.openxmlformats.org/presentationml/2006/main">
  <p:tag name="VEVOX.QRDOT" val="(28,6)"/>
</p:tagLst>
</file>

<file path=ppt/tags/tag257.xml><?xml version="1.0" encoding="utf-8"?>
<p:tagLst xmlns:a="http://schemas.openxmlformats.org/drawingml/2006/main" xmlns:r="http://schemas.openxmlformats.org/officeDocument/2006/relationships" xmlns:p="http://schemas.openxmlformats.org/presentationml/2006/main">
  <p:tag name="VEVOX.QRDOT" val="(15,16)"/>
</p:tagLst>
</file>

<file path=ppt/tags/tag2570.xml><?xml version="1.0" encoding="utf-8"?>
<p:tagLst xmlns:a="http://schemas.openxmlformats.org/drawingml/2006/main" xmlns:r="http://schemas.openxmlformats.org/officeDocument/2006/relationships" xmlns:p="http://schemas.openxmlformats.org/presentationml/2006/main">
  <p:tag name="VEVOX.QRDOT" val="(29,6)"/>
</p:tagLst>
</file>

<file path=ppt/tags/tag2571.xml><?xml version="1.0" encoding="utf-8"?>
<p:tagLst xmlns:a="http://schemas.openxmlformats.org/drawingml/2006/main" xmlns:r="http://schemas.openxmlformats.org/officeDocument/2006/relationships" xmlns:p="http://schemas.openxmlformats.org/presentationml/2006/main">
  <p:tag name="VEVOX.QRDOT" val="(9,7)"/>
</p:tagLst>
</file>

<file path=ppt/tags/tag2572.xml><?xml version="1.0" encoding="utf-8"?>
<p:tagLst xmlns:a="http://schemas.openxmlformats.org/drawingml/2006/main" xmlns:r="http://schemas.openxmlformats.org/officeDocument/2006/relationships" xmlns:p="http://schemas.openxmlformats.org/presentationml/2006/main">
  <p:tag name="VEVOX.QRDOT" val="(12,7)"/>
</p:tagLst>
</file>

<file path=ppt/tags/tag2573.xml><?xml version="1.0" encoding="utf-8"?>
<p:tagLst xmlns:a="http://schemas.openxmlformats.org/drawingml/2006/main" xmlns:r="http://schemas.openxmlformats.org/officeDocument/2006/relationships" xmlns:p="http://schemas.openxmlformats.org/presentationml/2006/main">
  <p:tag name="VEVOX.QRDOT" val="(13,7)"/>
</p:tagLst>
</file>

<file path=ppt/tags/tag2574.xml><?xml version="1.0" encoding="utf-8"?>
<p:tagLst xmlns:a="http://schemas.openxmlformats.org/drawingml/2006/main" xmlns:r="http://schemas.openxmlformats.org/officeDocument/2006/relationships" xmlns:p="http://schemas.openxmlformats.org/presentationml/2006/main">
  <p:tag name="VEVOX.QRDOT" val="(15,7)"/>
</p:tagLst>
</file>

<file path=ppt/tags/tag2575.xml><?xml version="1.0" encoding="utf-8"?>
<p:tagLst xmlns:a="http://schemas.openxmlformats.org/drawingml/2006/main" xmlns:r="http://schemas.openxmlformats.org/officeDocument/2006/relationships" xmlns:p="http://schemas.openxmlformats.org/presentationml/2006/main">
  <p:tag name="VEVOX.QRDOT" val="(21,7)"/>
</p:tagLst>
</file>

<file path=ppt/tags/tag2576.xml><?xml version="1.0" encoding="utf-8"?>
<p:tagLst xmlns:a="http://schemas.openxmlformats.org/drawingml/2006/main" xmlns:r="http://schemas.openxmlformats.org/officeDocument/2006/relationships" xmlns:p="http://schemas.openxmlformats.org/presentationml/2006/main">
  <p:tag name="VEVOX.QRDOT" val="(1,8)"/>
</p:tagLst>
</file>

<file path=ppt/tags/tag2577.xml><?xml version="1.0" encoding="utf-8"?>
<p:tagLst xmlns:a="http://schemas.openxmlformats.org/drawingml/2006/main" xmlns:r="http://schemas.openxmlformats.org/officeDocument/2006/relationships" xmlns:p="http://schemas.openxmlformats.org/presentationml/2006/main">
  <p:tag name="VEVOX.QRDOT" val="(5,8)"/>
</p:tagLst>
</file>

<file path=ppt/tags/tag2578.xml><?xml version="1.0" encoding="utf-8"?>
<p:tagLst xmlns:a="http://schemas.openxmlformats.org/drawingml/2006/main" xmlns:r="http://schemas.openxmlformats.org/officeDocument/2006/relationships" xmlns:p="http://schemas.openxmlformats.org/presentationml/2006/main">
  <p:tag name="VEVOX.QRDOT" val="(7,8)"/>
</p:tagLst>
</file>

<file path=ppt/tags/tag2579.xml><?xml version="1.0" encoding="utf-8"?>
<p:tagLst xmlns:a="http://schemas.openxmlformats.org/drawingml/2006/main" xmlns:r="http://schemas.openxmlformats.org/officeDocument/2006/relationships" xmlns:p="http://schemas.openxmlformats.org/presentationml/2006/main">
  <p:tag name="VEVOX.QRDOT" val="(8,8)"/>
</p:tagLst>
</file>

<file path=ppt/tags/tag258.xml><?xml version="1.0" encoding="utf-8"?>
<p:tagLst xmlns:a="http://schemas.openxmlformats.org/drawingml/2006/main" xmlns:r="http://schemas.openxmlformats.org/officeDocument/2006/relationships" xmlns:p="http://schemas.openxmlformats.org/presentationml/2006/main">
  <p:tag name="VEVOX.QRDOT" val="(16,16)"/>
</p:tagLst>
</file>

<file path=ppt/tags/tag2580.xml><?xml version="1.0" encoding="utf-8"?>
<p:tagLst xmlns:a="http://schemas.openxmlformats.org/drawingml/2006/main" xmlns:r="http://schemas.openxmlformats.org/officeDocument/2006/relationships" xmlns:p="http://schemas.openxmlformats.org/presentationml/2006/main">
  <p:tag name="VEVOX.QRDOT" val="(9,8)"/>
</p:tagLst>
</file>

<file path=ppt/tags/tag2581.xml><?xml version="1.0" encoding="utf-8"?>
<p:tagLst xmlns:a="http://schemas.openxmlformats.org/drawingml/2006/main" xmlns:r="http://schemas.openxmlformats.org/officeDocument/2006/relationships" xmlns:p="http://schemas.openxmlformats.org/presentationml/2006/main">
  <p:tag name="VEVOX.QRDOT" val="(10,8)"/>
</p:tagLst>
</file>

<file path=ppt/tags/tag2582.xml><?xml version="1.0" encoding="utf-8"?>
<p:tagLst xmlns:a="http://schemas.openxmlformats.org/drawingml/2006/main" xmlns:r="http://schemas.openxmlformats.org/officeDocument/2006/relationships" xmlns:p="http://schemas.openxmlformats.org/presentationml/2006/main">
  <p:tag name="VEVOX.QRDOT" val="(13,8)"/>
</p:tagLst>
</file>

<file path=ppt/tags/tag2583.xml><?xml version="1.0" encoding="utf-8"?>
<p:tagLst xmlns:a="http://schemas.openxmlformats.org/drawingml/2006/main" xmlns:r="http://schemas.openxmlformats.org/officeDocument/2006/relationships" xmlns:p="http://schemas.openxmlformats.org/presentationml/2006/main">
  <p:tag name="VEVOX.QRDOT" val="(14,8)"/>
</p:tagLst>
</file>

<file path=ppt/tags/tag2584.xml><?xml version="1.0" encoding="utf-8"?>
<p:tagLst xmlns:a="http://schemas.openxmlformats.org/drawingml/2006/main" xmlns:r="http://schemas.openxmlformats.org/officeDocument/2006/relationships" xmlns:p="http://schemas.openxmlformats.org/presentationml/2006/main">
  <p:tag name="VEVOX.QRDOT" val="(15,8)"/>
</p:tagLst>
</file>

<file path=ppt/tags/tag2585.xml><?xml version="1.0" encoding="utf-8"?>
<p:tagLst xmlns:a="http://schemas.openxmlformats.org/drawingml/2006/main" xmlns:r="http://schemas.openxmlformats.org/officeDocument/2006/relationships" xmlns:p="http://schemas.openxmlformats.org/presentationml/2006/main">
  <p:tag name="VEVOX.QRDOT" val="(16,8)"/>
</p:tagLst>
</file>

<file path=ppt/tags/tag2586.xml><?xml version="1.0" encoding="utf-8"?>
<p:tagLst xmlns:a="http://schemas.openxmlformats.org/drawingml/2006/main" xmlns:r="http://schemas.openxmlformats.org/officeDocument/2006/relationships" xmlns:p="http://schemas.openxmlformats.org/presentationml/2006/main">
  <p:tag name="VEVOX.QRDOT" val="(17,8)"/>
</p:tagLst>
</file>

<file path=ppt/tags/tag2587.xml><?xml version="1.0" encoding="utf-8"?>
<p:tagLst xmlns:a="http://schemas.openxmlformats.org/drawingml/2006/main" xmlns:r="http://schemas.openxmlformats.org/officeDocument/2006/relationships" xmlns:p="http://schemas.openxmlformats.org/presentationml/2006/main">
  <p:tag name="VEVOX.QRDOT" val="(18,8)"/>
</p:tagLst>
</file>

<file path=ppt/tags/tag2588.xml><?xml version="1.0" encoding="utf-8"?>
<p:tagLst xmlns:a="http://schemas.openxmlformats.org/drawingml/2006/main" xmlns:r="http://schemas.openxmlformats.org/officeDocument/2006/relationships" xmlns:p="http://schemas.openxmlformats.org/presentationml/2006/main">
  <p:tag name="VEVOX.QRDOT" val="(19,8)"/>
</p:tagLst>
</file>

<file path=ppt/tags/tag2589.xml><?xml version="1.0" encoding="utf-8"?>
<p:tagLst xmlns:a="http://schemas.openxmlformats.org/drawingml/2006/main" xmlns:r="http://schemas.openxmlformats.org/officeDocument/2006/relationships" xmlns:p="http://schemas.openxmlformats.org/presentationml/2006/main">
  <p:tag name="VEVOX.QRDOT" val="(21,8)"/>
</p:tagLst>
</file>

<file path=ppt/tags/tag259.xml><?xml version="1.0" encoding="utf-8"?>
<p:tagLst xmlns:a="http://schemas.openxmlformats.org/drawingml/2006/main" xmlns:r="http://schemas.openxmlformats.org/officeDocument/2006/relationships" xmlns:p="http://schemas.openxmlformats.org/presentationml/2006/main">
  <p:tag name="VEVOX.QRDOT" val="(17,16)"/>
</p:tagLst>
</file>

<file path=ppt/tags/tag2590.xml><?xml version="1.0" encoding="utf-8"?>
<p:tagLst xmlns:a="http://schemas.openxmlformats.org/drawingml/2006/main" xmlns:r="http://schemas.openxmlformats.org/officeDocument/2006/relationships" xmlns:p="http://schemas.openxmlformats.org/presentationml/2006/main">
  <p:tag name="VEVOX.QRDOT" val="(22,8)"/>
</p:tagLst>
</file>

<file path=ppt/tags/tag2591.xml><?xml version="1.0" encoding="utf-8"?>
<p:tagLst xmlns:a="http://schemas.openxmlformats.org/drawingml/2006/main" xmlns:r="http://schemas.openxmlformats.org/officeDocument/2006/relationships" xmlns:p="http://schemas.openxmlformats.org/presentationml/2006/main">
  <p:tag name="VEVOX.QRDOT" val="(23,8)"/>
</p:tagLst>
</file>

<file path=ppt/tags/tag2592.xml><?xml version="1.0" encoding="utf-8"?>
<p:tagLst xmlns:a="http://schemas.openxmlformats.org/drawingml/2006/main" xmlns:r="http://schemas.openxmlformats.org/officeDocument/2006/relationships" xmlns:p="http://schemas.openxmlformats.org/presentationml/2006/main">
  <p:tag name="VEVOX.QRDOT" val="(24,8)"/>
</p:tagLst>
</file>

<file path=ppt/tags/tag2593.xml><?xml version="1.0" encoding="utf-8"?>
<p:tagLst xmlns:a="http://schemas.openxmlformats.org/drawingml/2006/main" xmlns:r="http://schemas.openxmlformats.org/officeDocument/2006/relationships" xmlns:p="http://schemas.openxmlformats.org/presentationml/2006/main">
  <p:tag name="VEVOX.QRDOT" val="(25,8)"/>
</p:tagLst>
</file>

<file path=ppt/tags/tag2594.xml><?xml version="1.0" encoding="utf-8"?>
<p:tagLst xmlns:a="http://schemas.openxmlformats.org/drawingml/2006/main" xmlns:r="http://schemas.openxmlformats.org/officeDocument/2006/relationships" xmlns:p="http://schemas.openxmlformats.org/presentationml/2006/main">
  <p:tag name="VEVOX.QRDOT" val="(26,8)"/>
</p:tagLst>
</file>

<file path=ppt/tags/tag2595.xml><?xml version="1.0" encoding="utf-8"?>
<p:tagLst xmlns:a="http://schemas.openxmlformats.org/drawingml/2006/main" xmlns:r="http://schemas.openxmlformats.org/officeDocument/2006/relationships" xmlns:p="http://schemas.openxmlformats.org/presentationml/2006/main">
  <p:tag name="VEVOX.QRDOT" val="(29,8)"/>
</p:tagLst>
</file>

<file path=ppt/tags/tag2596.xml><?xml version="1.0" encoding="utf-8"?>
<p:tagLst xmlns:a="http://schemas.openxmlformats.org/drawingml/2006/main" xmlns:r="http://schemas.openxmlformats.org/officeDocument/2006/relationships" xmlns:p="http://schemas.openxmlformats.org/presentationml/2006/main">
  <p:tag name="VEVOX.QRDOT" val="(1,9)"/>
</p:tagLst>
</file>

<file path=ppt/tags/tag2597.xml><?xml version="1.0" encoding="utf-8"?>
<p:tagLst xmlns:a="http://schemas.openxmlformats.org/drawingml/2006/main" xmlns:r="http://schemas.openxmlformats.org/officeDocument/2006/relationships" xmlns:p="http://schemas.openxmlformats.org/presentationml/2006/main">
  <p:tag name="VEVOX.QRDOT" val="(3,9)"/>
</p:tagLst>
</file>

<file path=ppt/tags/tag2598.xml><?xml version="1.0" encoding="utf-8"?>
<p:tagLst xmlns:a="http://schemas.openxmlformats.org/drawingml/2006/main" xmlns:r="http://schemas.openxmlformats.org/officeDocument/2006/relationships" xmlns:p="http://schemas.openxmlformats.org/presentationml/2006/main">
  <p:tag name="VEVOX.QRDOT" val="(4,9)"/>
</p:tagLst>
</file>

<file path=ppt/tags/tag2599.xml><?xml version="1.0" encoding="utf-8"?>
<p:tagLst xmlns:a="http://schemas.openxmlformats.org/drawingml/2006/main" xmlns:r="http://schemas.openxmlformats.org/officeDocument/2006/relationships" xmlns:p="http://schemas.openxmlformats.org/presentationml/2006/main">
  <p:tag name="VEVOX.QRDOT" val="(6,9)"/>
</p:tagLst>
</file>

<file path=ppt/tags/tag26.xml><?xml version="1.0" encoding="utf-8"?>
<p:tagLst xmlns:a="http://schemas.openxmlformats.org/drawingml/2006/main" xmlns:r="http://schemas.openxmlformats.org/officeDocument/2006/relationships" xmlns:p="http://schemas.openxmlformats.org/presentationml/2006/main">
  <p:tag name="VEVOX.QRDOT" val="(1,1)"/>
</p:tagLst>
</file>

<file path=ppt/tags/tag260.xml><?xml version="1.0" encoding="utf-8"?>
<p:tagLst xmlns:a="http://schemas.openxmlformats.org/drawingml/2006/main" xmlns:r="http://schemas.openxmlformats.org/officeDocument/2006/relationships" xmlns:p="http://schemas.openxmlformats.org/presentationml/2006/main">
  <p:tag name="VEVOX.QRDOT" val="(19,16)"/>
</p:tagLst>
</file>

<file path=ppt/tags/tag2600.xml><?xml version="1.0" encoding="utf-8"?>
<p:tagLst xmlns:a="http://schemas.openxmlformats.org/drawingml/2006/main" xmlns:r="http://schemas.openxmlformats.org/officeDocument/2006/relationships" xmlns:p="http://schemas.openxmlformats.org/presentationml/2006/main">
  <p:tag name="VEVOX.QRDOT" val="(8,9)"/>
</p:tagLst>
</file>

<file path=ppt/tags/tag2601.xml><?xml version="1.0" encoding="utf-8"?>
<p:tagLst xmlns:a="http://schemas.openxmlformats.org/drawingml/2006/main" xmlns:r="http://schemas.openxmlformats.org/officeDocument/2006/relationships" xmlns:p="http://schemas.openxmlformats.org/presentationml/2006/main">
  <p:tag name="VEVOX.QRDOT" val="(13,9)"/>
</p:tagLst>
</file>

<file path=ppt/tags/tag2602.xml><?xml version="1.0" encoding="utf-8"?>
<p:tagLst xmlns:a="http://schemas.openxmlformats.org/drawingml/2006/main" xmlns:r="http://schemas.openxmlformats.org/officeDocument/2006/relationships" xmlns:p="http://schemas.openxmlformats.org/presentationml/2006/main">
  <p:tag name="VEVOX.QRDOT" val="(22,9)"/>
</p:tagLst>
</file>

<file path=ppt/tags/tag2603.xml><?xml version="1.0" encoding="utf-8"?>
<p:tagLst xmlns:a="http://schemas.openxmlformats.org/drawingml/2006/main" xmlns:r="http://schemas.openxmlformats.org/officeDocument/2006/relationships" xmlns:p="http://schemas.openxmlformats.org/presentationml/2006/main">
  <p:tag name="VEVOX.QRDOT" val="(23,9)"/>
</p:tagLst>
</file>

<file path=ppt/tags/tag2604.xml><?xml version="1.0" encoding="utf-8"?>
<p:tagLst xmlns:a="http://schemas.openxmlformats.org/drawingml/2006/main" xmlns:r="http://schemas.openxmlformats.org/officeDocument/2006/relationships" xmlns:p="http://schemas.openxmlformats.org/presentationml/2006/main">
  <p:tag name="VEVOX.QRDOT" val="(24,9)"/>
</p:tagLst>
</file>

<file path=ppt/tags/tag2605.xml><?xml version="1.0" encoding="utf-8"?>
<p:tagLst xmlns:a="http://schemas.openxmlformats.org/drawingml/2006/main" xmlns:r="http://schemas.openxmlformats.org/officeDocument/2006/relationships" xmlns:p="http://schemas.openxmlformats.org/presentationml/2006/main">
  <p:tag name="VEVOX.QRDOT" val="(25,9)"/>
</p:tagLst>
</file>

<file path=ppt/tags/tag2606.xml><?xml version="1.0" encoding="utf-8"?>
<p:tagLst xmlns:a="http://schemas.openxmlformats.org/drawingml/2006/main" xmlns:r="http://schemas.openxmlformats.org/officeDocument/2006/relationships" xmlns:p="http://schemas.openxmlformats.org/presentationml/2006/main">
  <p:tag name="VEVOX.QRDOT" val="(26,9)"/>
</p:tagLst>
</file>

<file path=ppt/tags/tag2607.xml><?xml version="1.0" encoding="utf-8"?>
<p:tagLst xmlns:a="http://schemas.openxmlformats.org/drawingml/2006/main" xmlns:r="http://schemas.openxmlformats.org/officeDocument/2006/relationships" xmlns:p="http://schemas.openxmlformats.org/presentationml/2006/main">
  <p:tag name="VEVOX.QRDOT" val="(27,9)"/>
</p:tagLst>
</file>

<file path=ppt/tags/tag2608.xml><?xml version="1.0" encoding="utf-8"?>
<p:tagLst xmlns:a="http://schemas.openxmlformats.org/drawingml/2006/main" xmlns:r="http://schemas.openxmlformats.org/officeDocument/2006/relationships" xmlns:p="http://schemas.openxmlformats.org/presentationml/2006/main">
  <p:tag name="VEVOX.QRDOT" val="(28,9)"/>
</p:tagLst>
</file>

<file path=ppt/tags/tag2609.xml><?xml version="1.0" encoding="utf-8"?>
<p:tagLst xmlns:a="http://schemas.openxmlformats.org/drawingml/2006/main" xmlns:r="http://schemas.openxmlformats.org/officeDocument/2006/relationships" xmlns:p="http://schemas.openxmlformats.org/presentationml/2006/main">
  <p:tag name="VEVOX.QRDOT" val="(29,9)"/>
</p:tagLst>
</file>

<file path=ppt/tags/tag261.xml><?xml version="1.0" encoding="utf-8"?>
<p:tagLst xmlns:a="http://schemas.openxmlformats.org/drawingml/2006/main" xmlns:r="http://schemas.openxmlformats.org/officeDocument/2006/relationships" xmlns:p="http://schemas.openxmlformats.org/presentationml/2006/main">
  <p:tag name="VEVOX.QRDOT" val="(20,16)"/>
</p:tagLst>
</file>

<file path=ppt/tags/tag2610.xml><?xml version="1.0" encoding="utf-8"?>
<p:tagLst xmlns:a="http://schemas.openxmlformats.org/drawingml/2006/main" xmlns:r="http://schemas.openxmlformats.org/officeDocument/2006/relationships" xmlns:p="http://schemas.openxmlformats.org/presentationml/2006/main">
  <p:tag name="VEVOX.QRDOT" val="(2,10)"/>
</p:tagLst>
</file>

<file path=ppt/tags/tag2611.xml><?xml version="1.0" encoding="utf-8"?>
<p:tagLst xmlns:a="http://schemas.openxmlformats.org/drawingml/2006/main" xmlns:r="http://schemas.openxmlformats.org/officeDocument/2006/relationships" xmlns:p="http://schemas.openxmlformats.org/presentationml/2006/main">
  <p:tag name="VEVOX.QRDOT" val="(3,10)"/>
</p:tagLst>
</file>

<file path=ppt/tags/tag2612.xml><?xml version="1.0" encoding="utf-8"?>
<p:tagLst xmlns:a="http://schemas.openxmlformats.org/drawingml/2006/main" xmlns:r="http://schemas.openxmlformats.org/officeDocument/2006/relationships" xmlns:p="http://schemas.openxmlformats.org/presentationml/2006/main">
  <p:tag name="VEVOX.QRDOT" val="(7,10)"/>
</p:tagLst>
</file>

<file path=ppt/tags/tag2613.xml><?xml version="1.0" encoding="utf-8"?>
<p:tagLst xmlns:a="http://schemas.openxmlformats.org/drawingml/2006/main" xmlns:r="http://schemas.openxmlformats.org/officeDocument/2006/relationships" xmlns:p="http://schemas.openxmlformats.org/presentationml/2006/main">
  <p:tag name="VEVOX.QRDOT" val="(9,10)"/>
</p:tagLst>
</file>

<file path=ppt/tags/tag2614.xml><?xml version="1.0" encoding="utf-8"?>
<p:tagLst xmlns:a="http://schemas.openxmlformats.org/drawingml/2006/main" xmlns:r="http://schemas.openxmlformats.org/officeDocument/2006/relationships" xmlns:p="http://schemas.openxmlformats.org/presentationml/2006/main">
  <p:tag name="VEVOX.QRDOT" val="(10,10)"/>
</p:tagLst>
</file>

<file path=ppt/tags/tag2615.xml><?xml version="1.0" encoding="utf-8"?>
<p:tagLst xmlns:a="http://schemas.openxmlformats.org/drawingml/2006/main" xmlns:r="http://schemas.openxmlformats.org/officeDocument/2006/relationships" xmlns:p="http://schemas.openxmlformats.org/presentationml/2006/main">
  <p:tag name="VEVOX.QRDOT" val="(13,10)"/>
</p:tagLst>
</file>

<file path=ppt/tags/tag2616.xml><?xml version="1.0" encoding="utf-8"?>
<p:tagLst xmlns:a="http://schemas.openxmlformats.org/drawingml/2006/main" xmlns:r="http://schemas.openxmlformats.org/officeDocument/2006/relationships" xmlns:p="http://schemas.openxmlformats.org/presentationml/2006/main">
  <p:tag name="VEVOX.QRDOT" val="(14,10)"/>
</p:tagLst>
</file>

<file path=ppt/tags/tag2617.xml><?xml version="1.0" encoding="utf-8"?>
<p:tagLst xmlns:a="http://schemas.openxmlformats.org/drawingml/2006/main" xmlns:r="http://schemas.openxmlformats.org/officeDocument/2006/relationships" xmlns:p="http://schemas.openxmlformats.org/presentationml/2006/main">
  <p:tag name="VEVOX.QRDOT" val="(15,10)"/>
</p:tagLst>
</file>

<file path=ppt/tags/tag2618.xml><?xml version="1.0" encoding="utf-8"?>
<p:tagLst xmlns:a="http://schemas.openxmlformats.org/drawingml/2006/main" xmlns:r="http://schemas.openxmlformats.org/officeDocument/2006/relationships" xmlns:p="http://schemas.openxmlformats.org/presentationml/2006/main">
  <p:tag name="VEVOX.QRDOT" val="(16,10)"/>
</p:tagLst>
</file>

<file path=ppt/tags/tag2619.xml><?xml version="1.0" encoding="utf-8"?>
<p:tagLst xmlns:a="http://schemas.openxmlformats.org/drawingml/2006/main" xmlns:r="http://schemas.openxmlformats.org/officeDocument/2006/relationships" xmlns:p="http://schemas.openxmlformats.org/presentationml/2006/main">
  <p:tag name="VEVOX.QRDOT" val="(18,10)"/>
</p:tagLst>
</file>

<file path=ppt/tags/tag262.xml><?xml version="1.0" encoding="utf-8"?>
<p:tagLst xmlns:a="http://schemas.openxmlformats.org/drawingml/2006/main" xmlns:r="http://schemas.openxmlformats.org/officeDocument/2006/relationships" xmlns:p="http://schemas.openxmlformats.org/presentationml/2006/main">
  <p:tag name="VEVOX.QRDOT" val="(21,16)"/>
</p:tagLst>
</file>

<file path=ppt/tags/tag2620.xml><?xml version="1.0" encoding="utf-8"?>
<p:tagLst xmlns:a="http://schemas.openxmlformats.org/drawingml/2006/main" xmlns:r="http://schemas.openxmlformats.org/officeDocument/2006/relationships" xmlns:p="http://schemas.openxmlformats.org/presentationml/2006/main">
  <p:tag name="VEVOX.QRDOT" val="(21,10)"/>
</p:tagLst>
</file>

<file path=ppt/tags/tag2621.xml><?xml version="1.0" encoding="utf-8"?>
<p:tagLst xmlns:a="http://schemas.openxmlformats.org/drawingml/2006/main" xmlns:r="http://schemas.openxmlformats.org/officeDocument/2006/relationships" xmlns:p="http://schemas.openxmlformats.org/presentationml/2006/main">
  <p:tag name="VEVOX.QRDOT" val="(22,10)"/>
</p:tagLst>
</file>

<file path=ppt/tags/tag2622.xml><?xml version="1.0" encoding="utf-8"?>
<p:tagLst xmlns:a="http://schemas.openxmlformats.org/drawingml/2006/main" xmlns:r="http://schemas.openxmlformats.org/officeDocument/2006/relationships" xmlns:p="http://schemas.openxmlformats.org/presentationml/2006/main">
  <p:tag name="VEVOX.QRDOT" val="(25,10)"/>
</p:tagLst>
</file>

<file path=ppt/tags/tag2623.xml><?xml version="1.0" encoding="utf-8"?>
<p:tagLst xmlns:a="http://schemas.openxmlformats.org/drawingml/2006/main" xmlns:r="http://schemas.openxmlformats.org/officeDocument/2006/relationships" xmlns:p="http://schemas.openxmlformats.org/presentationml/2006/main">
  <p:tag name="VEVOX.QRDOT" val="(29,10)"/>
</p:tagLst>
</file>

<file path=ppt/tags/tag2624.xml><?xml version="1.0" encoding="utf-8"?>
<p:tagLst xmlns:a="http://schemas.openxmlformats.org/drawingml/2006/main" xmlns:r="http://schemas.openxmlformats.org/officeDocument/2006/relationships" xmlns:p="http://schemas.openxmlformats.org/presentationml/2006/main">
  <p:tag name="VEVOX.QRDOT" val="(2,11)"/>
</p:tagLst>
</file>

<file path=ppt/tags/tag2625.xml><?xml version="1.0" encoding="utf-8"?>
<p:tagLst xmlns:a="http://schemas.openxmlformats.org/drawingml/2006/main" xmlns:r="http://schemas.openxmlformats.org/officeDocument/2006/relationships" xmlns:p="http://schemas.openxmlformats.org/presentationml/2006/main">
  <p:tag name="VEVOX.QRDOT" val="(4,11)"/>
</p:tagLst>
</file>

<file path=ppt/tags/tag2626.xml><?xml version="1.0" encoding="utf-8"?>
<p:tagLst xmlns:a="http://schemas.openxmlformats.org/drawingml/2006/main" xmlns:r="http://schemas.openxmlformats.org/officeDocument/2006/relationships" xmlns:p="http://schemas.openxmlformats.org/presentationml/2006/main">
  <p:tag name="VEVOX.QRDOT" val="(5,11)"/>
</p:tagLst>
</file>

<file path=ppt/tags/tag2627.xml><?xml version="1.0" encoding="utf-8"?>
<p:tagLst xmlns:a="http://schemas.openxmlformats.org/drawingml/2006/main" xmlns:r="http://schemas.openxmlformats.org/officeDocument/2006/relationships" xmlns:p="http://schemas.openxmlformats.org/presentationml/2006/main">
  <p:tag name="VEVOX.QRDOT" val="(6,11)"/>
</p:tagLst>
</file>

<file path=ppt/tags/tag2628.xml><?xml version="1.0" encoding="utf-8"?>
<p:tagLst xmlns:a="http://schemas.openxmlformats.org/drawingml/2006/main" xmlns:r="http://schemas.openxmlformats.org/officeDocument/2006/relationships" xmlns:p="http://schemas.openxmlformats.org/presentationml/2006/main">
  <p:tag name="VEVOX.QRDOT" val="(9,11)"/>
</p:tagLst>
</file>

<file path=ppt/tags/tag2629.xml><?xml version="1.0" encoding="utf-8"?>
<p:tagLst xmlns:a="http://schemas.openxmlformats.org/drawingml/2006/main" xmlns:r="http://schemas.openxmlformats.org/officeDocument/2006/relationships" xmlns:p="http://schemas.openxmlformats.org/presentationml/2006/main">
  <p:tag name="VEVOX.QRDOT" val="(11,11)"/>
</p:tagLst>
</file>

<file path=ppt/tags/tag263.xml><?xml version="1.0" encoding="utf-8"?>
<p:tagLst xmlns:a="http://schemas.openxmlformats.org/drawingml/2006/main" xmlns:r="http://schemas.openxmlformats.org/officeDocument/2006/relationships" xmlns:p="http://schemas.openxmlformats.org/presentationml/2006/main">
  <p:tag name="VEVOX.QRDOT" val="(22,16)"/>
</p:tagLst>
</file>

<file path=ppt/tags/tag2630.xml><?xml version="1.0" encoding="utf-8"?>
<p:tagLst xmlns:a="http://schemas.openxmlformats.org/drawingml/2006/main" xmlns:r="http://schemas.openxmlformats.org/officeDocument/2006/relationships" xmlns:p="http://schemas.openxmlformats.org/presentationml/2006/main">
  <p:tag name="VEVOX.QRDOT" val="(12,11)"/>
</p:tagLst>
</file>

<file path=ppt/tags/tag2631.xml><?xml version="1.0" encoding="utf-8"?>
<p:tagLst xmlns:a="http://schemas.openxmlformats.org/drawingml/2006/main" xmlns:r="http://schemas.openxmlformats.org/officeDocument/2006/relationships" xmlns:p="http://schemas.openxmlformats.org/presentationml/2006/main">
  <p:tag name="VEVOX.QRDOT" val="(13,11)"/>
</p:tagLst>
</file>

<file path=ppt/tags/tag2632.xml><?xml version="1.0" encoding="utf-8"?>
<p:tagLst xmlns:a="http://schemas.openxmlformats.org/drawingml/2006/main" xmlns:r="http://schemas.openxmlformats.org/officeDocument/2006/relationships" xmlns:p="http://schemas.openxmlformats.org/presentationml/2006/main">
  <p:tag name="VEVOX.QRDOT" val="(14,11)"/>
</p:tagLst>
</file>

<file path=ppt/tags/tag2633.xml><?xml version="1.0" encoding="utf-8"?>
<p:tagLst xmlns:a="http://schemas.openxmlformats.org/drawingml/2006/main" xmlns:r="http://schemas.openxmlformats.org/officeDocument/2006/relationships" xmlns:p="http://schemas.openxmlformats.org/presentationml/2006/main">
  <p:tag name="VEVOX.QRDOT" val="(16,11)"/>
</p:tagLst>
</file>

<file path=ppt/tags/tag2634.xml><?xml version="1.0" encoding="utf-8"?>
<p:tagLst xmlns:a="http://schemas.openxmlformats.org/drawingml/2006/main" xmlns:r="http://schemas.openxmlformats.org/officeDocument/2006/relationships" xmlns:p="http://schemas.openxmlformats.org/presentationml/2006/main">
  <p:tag name="VEVOX.QRDOT" val="(17,11)"/>
</p:tagLst>
</file>

<file path=ppt/tags/tag2635.xml><?xml version="1.0" encoding="utf-8"?>
<p:tagLst xmlns:a="http://schemas.openxmlformats.org/drawingml/2006/main" xmlns:r="http://schemas.openxmlformats.org/officeDocument/2006/relationships" xmlns:p="http://schemas.openxmlformats.org/presentationml/2006/main">
  <p:tag name="VEVOX.QRDOT" val="(18,11)"/>
</p:tagLst>
</file>

<file path=ppt/tags/tag2636.xml><?xml version="1.0" encoding="utf-8"?>
<p:tagLst xmlns:a="http://schemas.openxmlformats.org/drawingml/2006/main" xmlns:r="http://schemas.openxmlformats.org/officeDocument/2006/relationships" xmlns:p="http://schemas.openxmlformats.org/presentationml/2006/main">
  <p:tag name="VEVOX.QRDOT" val="(20,11)"/>
</p:tagLst>
</file>

<file path=ppt/tags/tag2637.xml><?xml version="1.0" encoding="utf-8"?>
<p:tagLst xmlns:a="http://schemas.openxmlformats.org/drawingml/2006/main" xmlns:r="http://schemas.openxmlformats.org/officeDocument/2006/relationships" xmlns:p="http://schemas.openxmlformats.org/presentationml/2006/main">
  <p:tag name="VEVOX.QRDOT" val="(21,11)"/>
</p:tagLst>
</file>

<file path=ppt/tags/tag2638.xml><?xml version="1.0" encoding="utf-8"?>
<p:tagLst xmlns:a="http://schemas.openxmlformats.org/drawingml/2006/main" xmlns:r="http://schemas.openxmlformats.org/officeDocument/2006/relationships" xmlns:p="http://schemas.openxmlformats.org/presentationml/2006/main">
  <p:tag name="VEVOX.QRDOT" val="(22,11)"/>
</p:tagLst>
</file>

<file path=ppt/tags/tag2639.xml><?xml version="1.0" encoding="utf-8"?>
<p:tagLst xmlns:a="http://schemas.openxmlformats.org/drawingml/2006/main" xmlns:r="http://schemas.openxmlformats.org/officeDocument/2006/relationships" xmlns:p="http://schemas.openxmlformats.org/presentationml/2006/main">
  <p:tag name="VEVOX.QRDOT" val="(23,11)"/>
</p:tagLst>
</file>

<file path=ppt/tags/tag264.xml><?xml version="1.0" encoding="utf-8"?>
<p:tagLst xmlns:a="http://schemas.openxmlformats.org/drawingml/2006/main" xmlns:r="http://schemas.openxmlformats.org/officeDocument/2006/relationships" xmlns:p="http://schemas.openxmlformats.org/presentationml/2006/main">
  <p:tag name="VEVOX.QRDOT" val="(24,16)"/>
</p:tagLst>
</file>

<file path=ppt/tags/tag2640.xml><?xml version="1.0" encoding="utf-8"?>
<p:tagLst xmlns:a="http://schemas.openxmlformats.org/drawingml/2006/main" xmlns:r="http://schemas.openxmlformats.org/officeDocument/2006/relationships" xmlns:p="http://schemas.openxmlformats.org/presentationml/2006/main">
  <p:tag name="VEVOX.QRDOT" val="(25,11)"/>
</p:tagLst>
</file>

<file path=ppt/tags/tag2641.xml><?xml version="1.0" encoding="utf-8"?>
<p:tagLst xmlns:a="http://schemas.openxmlformats.org/drawingml/2006/main" xmlns:r="http://schemas.openxmlformats.org/officeDocument/2006/relationships" xmlns:p="http://schemas.openxmlformats.org/presentationml/2006/main">
  <p:tag name="VEVOX.QRDOT" val="(26,11)"/>
</p:tagLst>
</file>

<file path=ppt/tags/tag2642.xml><?xml version="1.0" encoding="utf-8"?>
<p:tagLst xmlns:a="http://schemas.openxmlformats.org/drawingml/2006/main" xmlns:r="http://schemas.openxmlformats.org/officeDocument/2006/relationships" xmlns:p="http://schemas.openxmlformats.org/presentationml/2006/main">
  <p:tag name="VEVOX.QRDOT" val="(28,11)"/>
</p:tagLst>
</file>

<file path=ppt/tags/tag2643.xml><?xml version="1.0" encoding="utf-8"?>
<p:tagLst xmlns:a="http://schemas.openxmlformats.org/drawingml/2006/main" xmlns:r="http://schemas.openxmlformats.org/officeDocument/2006/relationships" xmlns:p="http://schemas.openxmlformats.org/presentationml/2006/main">
  <p:tag name="VEVOX.QRDOT" val="(29,11)"/>
</p:tagLst>
</file>

<file path=ppt/tags/tag2644.xml><?xml version="1.0" encoding="utf-8"?>
<p:tagLst xmlns:a="http://schemas.openxmlformats.org/drawingml/2006/main" xmlns:r="http://schemas.openxmlformats.org/officeDocument/2006/relationships" xmlns:p="http://schemas.openxmlformats.org/presentationml/2006/main">
  <p:tag name="VEVOX.QRDOT" val="(5,12)"/>
</p:tagLst>
</file>

<file path=ppt/tags/tag2645.xml><?xml version="1.0" encoding="utf-8"?>
<p:tagLst xmlns:a="http://schemas.openxmlformats.org/drawingml/2006/main" xmlns:r="http://schemas.openxmlformats.org/officeDocument/2006/relationships" xmlns:p="http://schemas.openxmlformats.org/presentationml/2006/main">
  <p:tag name="VEVOX.QRDOT" val="(7,12)"/>
</p:tagLst>
</file>

<file path=ppt/tags/tag2646.xml><?xml version="1.0" encoding="utf-8"?>
<p:tagLst xmlns:a="http://schemas.openxmlformats.org/drawingml/2006/main" xmlns:r="http://schemas.openxmlformats.org/officeDocument/2006/relationships" xmlns:p="http://schemas.openxmlformats.org/presentationml/2006/main">
  <p:tag name="VEVOX.QRDOT" val="(9,12)"/>
</p:tagLst>
</file>

<file path=ppt/tags/tag2647.xml><?xml version="1.0" encoding="utf-8"?>
<p:tagLst xmlns:a="http://schemas.openxmlformats.org/drawingml/2006/main" xmlns:r="http://schemas.openxmlformats.org/officeDocument/2006/relationships" xmlns:p="http://schemas.openxmlformats.org/presentationml/2006/main">
  <p:tag name="VEVOX.QRDOT" val="(12,12)"/>
</p:tagLst>
</file>

<file path=ppt/tags/tag2648.xml><?xml version="1.0" encoding="utf-8"?>
<p:tagLst xmlns:a="http://schemas.openxmlformats.org/drawingml/2006/main" xmlns:r="http://schemas.openxmlformats.org/officeDocument/2006/relationships" xmlns:p="http://schemas.openxmlformats.org/presentationml/2006/main">
  <p:tag name="VEVOX.QRDOT" val="(14,12)"/>
</p:tagLst>
</file>

<file path=ppt/tags/tag2649.xml><?xml version="1.0" encoding="utf-8"?>
<p:tagLst xmlns:a="http://schemas.openxmlformats.org/drawingml/2006/main" xmlns:r="http://schemas.openxmlformats.org/officeDocument/2006/relationships" xmlns:p="http://schemas.openxmlformats.org/presentationml/2006/main">
  <p:tag name="VEVOX.QRDOT" val="(21,12)"/>
</p:tagLst>
</file>

<file path=ppt/tags/tag265.xml><?xml version="1.0" encoding="utf-8"?>
<p:tagLst xmlns:a="http://schemas.openxmlformats.org/drawingml/2006/main" xmlns:r="http://schemas.openxmlformats.org/officeDocument/2006/relationships" xmlns:p="http://schemas.openxmlformats.org/presentationml/2006/main">
  <p:tag name="VEVOX.QRDOT" val="(28,16)"/>
</p:tagLst>
</file>

<file path=ppt/tags/tag2650.xml><?xml version="1.0" encoding="utf-8"?>
<p:tagLst xmlns:a="http://schemas.openxmlformats.org/drawingml/2006/main" xmlns:r="http://schemas.openxmlformats.org/officeDocument/2006/relationships" xmlns:p="http://schemas.openxmlformats.org/presentationml/2006/main">
  <p:tag name="VEVOX.QRDOT" val="(28,12)"/>
</p:tagLst>
</file>

<file path=ppt/tags/tag2651.xml><?xml version="1.0" encoding="utf-8"?>
<p:tagLst xmlns:a="http://schemas.openxmlformats.org/drawingml/2006/main" xmlns:r="http://schemas.openxmlformats.org/officeDocument/2006/relationships" xmlns:p="http://schemas.openxmlformats.org/presentationml/2006/main">
  <p:tag name="VEVOX.QRDOT" val="(1,13)"/>
</p:tagLst>
</file>

<file path=ppt/tags/tag2652.xml><?xml version="1.0" encoding="utf-8"?>
<p:tagLst xmlns:a="http://schemas.openxmlformats.org/drawingml/2006/main" xmlns:r="http://schemas.openxmlformats.org/officeDocument/2006/relationships" xmlns:p="http://schemas.openxmlformats.org/presentationml/2006/main">
  <p:tag name="VEVOX.QRDOT" val="(2,13)"/>
</p:tagLst>
</file>

<file path=ppt/tags/tag2653.xml><?xml version="1.0" encoding="utf-8"?>
<p:tagLst xmlns:a="http://schemas.openxmlformats.org/drawingml/2006/main" xmlns:r="http://schemas.openxmlformats.org/officeDocument/2006/relationships" xmlns:p="http://schemas.openxmlformats.org/presentationml/2006/main">
  <p:tag name="VEVOX.QRDOT" val="(3,13)"/>
</p:tagLst>
</file>

<file path=ppt/tags/tag2654.xml><?xml version="1.0" encoding="utf-8"?>
<p:tagLst xmlns:a="http://schemas.openxmlformats.org/drawingml/2006/main" xmlns:r="http://schemas.openxmlformats.org/officeDocument/2006/relationships" xmlns:p="http://schemas.openxmlformats.org/presentationml/2006/main">
  <p:tag name="VEVOX.QRDOT" val="(5,13)"/>
</p:tagLst>
</file>

<file path=ppt/tags/tag2655.xml><?xml version="1.0" encoding="utf-8"?>
<p:tagLst xmlns:a="http://schemas.openxmlformats.org/drawingml/2006/main" xmlns:r="http://schemas.openxmlformats.org/officeDocument/2006/relationships" xmlns:p="http://schemas.openxmlformats.org/presentationml/2006/main">
  <p:tag name="VEVOX.QRDOT" val="(6,13)"/>
</p:tagLst>
</file>

<file path=ppt/tags/tag2656.xml><?xml version="1.0" encoding="utf-8"?>
<p:tagLst xmlns:a="http://schemas.openxmlformats.org/drawingml/2006/main" xmlns:r="http://schemas.openxmlformats.org/officeDocument/2006/relationships" xmlns:p="http://schemas.openxmlformats.org/presentationml/2006/main">
  <p:tag name="VEVOX.QRDOT" val="(9,13)"/>
</p:tagLst>
</file>

<file path=ppt/tags/tag2657.xml><?xml version="1.0" encoding="utf-8"?>
<p:tagLst xmlns:a="http://schemas.openxmlformats.org/drawingml/2006/main" xmlns:r="http://schemas.openxmlformats.org/officeDocument/2006/relationships" xmlns:p="http://schemas.openxmlformats.org/presentationml/2006/main">
  <p:tag name="VEVOX.QRDOT" val="(10,13)"/>
</p:tagLst>
</file>

<file path=ppt/tags/tag2658.xml><?xml version="1.0" encoding="utf-8"?>
<p:tagLst xmlns:a="http://schemas.openxmlformats.org/drawingml/2006/main" xmlns:r="http://schemas.openxmlformats.org/officeDocument/2006/relationships" xmlns:p="http://schemas.openxmlformats.org/presentationml/2006/main">
  <p:tag name="VEVOX.QRDOT" val="(12,13)"/>
</p:tagLst>
</file>

<file path=ppt/tags/tag2659.xml><?xml version="1.0" encoding="utf-8"?>
<p:tagLst xmlns:a="http://schemas.openxmlformats.org/drawingml/2006/main" xmlns:r="http://schemas.openxmlformats.org/officeDocument/2006/relationships" xmlns:p="http://schemas.openxmlformats.org/presentationml/2006/main">
  <p:tag name="VEVOX.QRDOT" val="(13,13)"/>
</p:tagLst>
</file>

<file path=ppt/tags/tag266.xml><?xml version="1.0" encoding="utf-8"?>
<p:tagLst xmlns:a="http://schemas.openxmlformats.org/drawingml/2006/main" xmlns:r="http://schemas.openxmlformats.org/officeDocument/2006/relationships" xmlns:p="http://schemas.openxmlformats.org/presentationml/2006/main">
  <p:tag name="VEVOX.QRDOT" val="(1,17)"/>
</p:tagLst>
</file>

<file path=ppt/tags/tag2660.xml><?xml version="1.0" encoding="utf-8"?>
<p:tagLst xmlns:a="http://schemas.openxmlformats.org/drawingml/2006/main" xmlns:r="http://schemas.openxmlformats.org/officeDocument/2006/relationships" xmlns:p="http://schemas.openxmlformats.org/presentationml/2006/main">
  <p:tag name="VEVOX.QRDOT" val="(14,13)"/>
</p:tagLst>
</file>

<file path=ppt/tags/tag2661.xml><?xml version="1.0" encoding="utf-8"?>
<p:tagLst xmlns:a="http://schemas.openxmlformats.org/drawingml/2006/main" xmlns:r="http://schemas.openxmlformats.org/officeDocument/2006/relationships" xmlns:p="http://schemas.openxmlformats.org/presentationml/2006/main">
  <p:tag name="VEVOX.QRDOT" val="(15,13)"/>
</p:tagLst>
</file>

<file path=ppt/tags/tag2662.xml><?xml version="1.0" encoding="utf-8"?>
<p:tagLst xmlns:a="http://schemas.openxmlformats.org/drawingml/2006/main" xmlns:r="http://schemas.openxmlformats.org/officeDocument/2006/relationships" xmlns:p="http://schemas.openxmlformats.org/presentationml/2006/main">
  <p:tag name="VEVOX.QRDOT" val="(17,13)"/>
</p:tagLst>
</file>

<file path=ppt/tags/tag2663.xml><?xml version="1.0" encoding="utf-8"?>
<p:tagLst xmlns:a="http://schemas.openxmlformats.org/drawingml/2006/main" xmlns:r="http://schemas.openxmlformats.org/officeDocument/2006/relationships" xmlns:p="http://schemas.openxmlformats.org/presentationml/2006/main">
  <p:tag name="VEVOX.QRDOT" val="(18,13)"/>
</p:tagLst>
</file>

<file path=ppt/tags/tag2664.xml><?xml version="1.0" encoding="utf-8"?>
<p:tagLst xmlns:a="http://schemas.openxmlformats.org/drawingml/2006/main" xmlns:r="http://schemas.openxmlformats.org/officeDocument/2006/relationships" xmlns:p="http://schemas.openxmlformats.org/presentationml/2006/main">
  <p:tag name="VEVOX.QRDOT" val="(19,13)"/>
</p:tagLst>
</file>

<file path=ppt/tags/tag2665.xml><?xml version="1.0" encoding="utf-8"?>
<p:tagLst xmlns:a="http://schemas.openxmlformats.org/drawingml/2006/main" xmlns:r="http://schemas.openxmlformats.org/officeDocument/2006/relationships" xmlns:p="http://schemas.openxmlformats.org/presentationml/2006/main">
  <p:tag name="VEVOX.QRDOT" val="(21,13)"/>
</p:tagLst>
</file>

<file path=ppt/tags/tag2666.xml><?xml version="1.0" encoding="utf-8"?>
<p:tagLst xmlns:a="http://schemas.openxmlformats.org/drawingml/2006/main" xmlns:r="http://schemas.openxmlformats.org/officeDocument/2006/relationships" xmlns:p="http://schemas.openxmlformats.org/presentationml/2006/main">
  <p:tag name="VEVOX.QRDOT" val="(23,13)"/>
</p:tagLst>
</file>

<file path=ppt/tags/tag2667.xml><?xml version="1.0" encoding="utf-8"?>
<p:tagLst xmlns:a="http://schemas.openxmlformats.org/drawingml/2006/main" xmlns:r="http://schemas.openxmlformats.org/officeDocument/2006/relationships" xmlns:p="http://schemas.openxmlformats.org/presentationml/2006/main">
  <p:tag name="VEVOX.QRDOT" val="(24,13)"/>
</p:tagLst>
</file>

<file path=ppt/tags/tag2668.xml><?xml version="1.0" encoding="utf-8"?>
<p:tagLst xmlns:a="http://schemas.openxmlformats.org/drawingml/2006/main" xmlns:r="http://schemas.openxmlformats.org/officeDocument/2006/relationships" xmlns:p="http://schemas.openxmlformats.org/presentationml/2006/main">
  <p:tag name="VEVOX.QRDOT" val="(25,13)"/>
</p:tagLst>
</file>

<file path=ppt/tags/tag2669.xml><?xml version="1.0" encoding="utf-8"?>
<p:tagLst xmlns:a="http://schemas.openxmlformats.org/drawingml/2006/main" xmlns:r="http://schemas.openxmlformats.org/officeDocument/2006/relationships" xmlns:p="http://schemas.openxmlformats.org/presentationml/2006/main">
  <p:tag name="VEVOX.QRDOT" val="(26,13)"/>
</p:tagLst>
</file>

<file path=ppt/tags/tag267.xml><?xml version="1.0" encoding="utf-8"?>
<p:tagLst xmlns:a="http://schemas.openxmlformats.org/drawingml/2006/main" xmlns:r="http://schemas.openxmlformats.org/officeDocument/2006/relationships" xmlns:p="http://schemas.openxmlformats.org/presentationml/2006/main">
  <p:tag name="VEVOX.QRDOT" val="(3,17)"/>
</p:tagLst>
</file>

<file path=ppt/tags/tag2670.xml><?xml version="1.0" encoding="utf-8"?>
<p:tagLst xmlns:a="http://schemas.openxmlformats.org/drawingml/2006/main" xmlns:r="http://schemas.openxmlformats.org/officeDocument/2006/relationships" xmlns:p="http://schemas.openxmlformats.org/presentationml/2006/main">
  <p:tag name="VEVOX.QRDOT" val="(27,13)"/>
</p:tagLst>
</file>

<file path=ppt/tags/tag2671.xml><?xml version="1.0" encoding="utf-8"?>
<p:tagLst xmlns:a="http://schemas.openxmlformats.org/drawingml/2006/main" xmlns:r="http://schemas.openxmlformats.org/officeDocument/2006/relationships" xmlns:p="http://schemas.openxmlformats.org/presentationml/2006/main">
  <p:tag name="VEVOX.QRDOT" val="(28,13)"/>
</p:tagLst>
</file>

<file path=ppt/tags/tag2672.xml><?xml version="1.0" encoding="utf-8"?>
<p:tagLst xmlns:a="http://schemas.openxmlformats.org/drawingml/2006/main" xmlns:r="http://schemas.openxmlformats.org/officeDocument/2006/relationships" xmlns:p="http://schemas.openxmlformats.org/presentationml/2006/main">
  <p:tag name="VEVOX.QRDOT" val="(29,13)"/>
</p:tagLst>
</file>

<file path=ppt/tags/tag2673.xml><?xml version="1.0" encoding="utf-8"?>
<p:tagLst xmlns:a="http://schemas.openxmlformats.org/drawingml/2006/main" xmlns:r="http://schemas.openxmlformats.org/officeDocument/2006/relationships" xmlns:p="http://schemas.openxmlformats.org/presentationml/2006/main">
  <p:tag name="VEVOX.QRDOT" val="(5,14)"/>
</p:tagLst>
</file>

<file path=ppt/tags/tag2674.xml><?xml version="1.0" encoding="utf-8"?>
<p:tagLst xmlns:a="http://schemas.openxmlformats.org/drawingml/2006/main" xmlns:r="http://schemas.openxmlformats.org/officeDocument/2006/relationships" xmlns:p="http://schemas.openxmlformats.org/presentationml/2006/main">
  <p:tag name="VEVOX.QRDOT" val="(7,14)"/>
</p:tagLst>
</file>

<file path=ppt/tags/tag2675.xml><?xml version="1.0" encoding="utf-8"?>
<p:tagLst xmlns:a="http://schemas.openxmlformats.org/drawingml/2006/main" xmlns:r="http://schemas.openxmlformats.org/officeDocument/2006/relationships" xmlns:p="http://schemas.openxmlformats.org/presentationml/2006/main">
  <p:tag name="VEVOX.QRDOT" val="(8,14)"/>
</p:tagLst>
</file>

<file path=ppt/tags/tag2676.xml><?xml version="1.0" encoding="utf-8"?>
<p:tagLst xmlns:a="http://schemas.openxmlformats.org/drawingml/2006/main" xmlns:r="http://schemas.openxmlformats.org/officeDocument/2006/relationships" xmlns:p="http://schemas.openxmlformats.org/presentationml/2006/main">
  <p:tag name="VEVOX.QRDOT" val="(9,14)"/>
</p:tagLst>
</file>

<file path=ppt/tags/tag2677.xml><?xml version="1.0" encoding="utf-8"?>
<p:tagLst xmlns:a="http://schemas.openxmlformats.org/drawingml/2006/main" xmlns:r="http://schemas.openxmlformats.org/officeDocument/2006/relationships" xmlns:p="http://schemas.openxmlformats.org/presentationml/2006/main">
  <p:tag name="VEVOX.QRDOT" val="(10,14)"/>
</p:tagLst>
</file>

<file path=ppt/tags/tag2678.xml><?xml version="1.0" encoding="utf-8"?>
<p:tagLst xmlns:a="http://schemas.openxmlformats.org/drawingml/2006/main" xmlns:r="http://schemas.openxmlformats.org/officeDocument/2006/relationships" xmlns:p="http://schemas.openxmlformats.org/presentationml/2006/main">
  <p:tag name="VEVOX.QRDOT" val="(11,14)"/>
</p:tagLst>
</file>

<file path=ppt/tags/tag2679.xml><?xml version="1.0" encoding="utf-8"?>
<p:tagLst xmlns:a="http://schemas.openxmlformats.org/drawingml/2006/main" xmlns:r="http://schemas.openxmlformats.org/officeDocument/2006/relationships" xmlns:p="http://schemas.openxmlformats.org/presentationml/2006/main">
  <p:tag name="VEVOX.QRDOT" val="(13,14)"/>
</p:tagLst>
</file>

<file path=ppt/tags/tag268.xml><?xml version="1.0" encoding="utf-8"?>
<p:tagLst xmlns:a="http://schemas.openxmlformats.org/drawingml/2006/main" xmlns:r="http://schemas.openxmlformats.org/officeDocument/2006/relationships" xmlns:p="http://schemas.openxmlformats.org/presentationml/2006/main">
  <p:tag name="VEVOX.QRDOT" val="(4,17)"/>
</p:tagLst>
</file>

<file path=ppt/tags/tag2680.xml><?xml version="1.0" encoding="utf-8"?>
<p:tagLst xmlns:a="http://schemas.openxmlformats.org/drawingml/2006/main" xmlns:r="http://schemas.openxmlformats.org/officeDocument/2006/relationships" xmlns:p="http://schemas.openxmlformats.org/presentationml/2006/main">
  <p:tag name="VEVOX.QRDOT" val="(17,14)"/>
</p:tagLst>
</file>

<file path=ppt/tags/tag2681.xml><?xml version="1.0" encoding="utf-8"?>
<p:tagLst xmlns:a="http://schemas.openxmlformats.org/drawingml/2006/main" xmlns:r="http://schemas.openxmlformats.org/officeDocument/2006/relationships" xmlns:p="http://schemas.openxmlformats.org/presentationml/2006/main">
  <p:tag name="VEVOX.QRDOT" val="(21,14)"/>
</p:tagLst>
</file>

<file path=ppt/tags/tag2682.xml><?xml version="1.0" encoding="utf-8"?>
<p:tagLst xmlns:a="http://schemas.openxmlformats.org/drawingml/2006/main" xmlns:r="http://schemas.openxmlformats.org/officeDocument/2006/relationships" xmlns:p="http://schemas.openxmlformats.org/presentationml/2006/main">
  <p:tag name="VEVOX.QRDOT" val="(24,14)"/>
</p:tagLst>
</file>

<file path=ppt/tags/tag2683.xml><?xml version="1.0" encoding="utf-8"?>
<p:tagLst xmlns:a="http://schemas.openxmlformats.org/drawingml/2006/main" xmlns:r="http://schemas.openxmlformats.org/officeDocument/2006/relationships" xmlns:p="http://schemas.openxmlformats.org/presentationml/2006/main">
  <p:tag name="VEVOX.QRDOT" val="(25,14)"/>
</p:tagLst>
</file>

<file path=ppt/tags/tag2684.xml><?xml version="1.0" encoding="utf-8"?>
<p:tagLst xmlns:a="http://schemas.openxmlformats.org/drawingml/2006/main" xmlns:r="http://schemas.openxmlformats.org/officeDocument/2006/relationships" xmlns:p="http://schemas.openxmlformats.org/presentationml/2006/main">
  <p:tag name="VEVOX.QRDOT" val="(26,14)"/>
</p:tagLst>
</file>

<file path=ppt/tags/tag2685.xml><?xml version="1.0" encoding="utf-8"?>
<p:tagLst xmlns:a="http://schemas.openxmlformats.org/drawingml/2006/main" xmlns:r="http://schemas.openxmlformats.org/officeDocument/2006/relationships" xmlns:p="http://schemas.openxmlformats.org/presentationml/2006/main">
  <p:tag name="VEVOX.QRDOT" val="(27,14)"/>
</p:tagLst>
</file>

<file path=ppt/tags/tag2686.xml><?xml version="1.0" encoding="utf-8"?>
<p:tagLst xmlns:a="http://schemas.openxmlformats.org/drawingml/2006/main" xmlns:r="http://schemas.openxmlformats.org/officeDocument/2006/relationships" xmlns:p="http://schemas.openxmlformats.org/presentationml/2006/main">
  <p:tag name="VEVOX.QRDOT" val="(29,14)"/>
</p:tagLst>
</file>

<file path=ppt/tags/tag2687.xml><?xml version="1.0" encoding="utf-8"?>
<p:tagLst xmlns:a="http://schemas.openxmlformats.org/drawingml/2006/main" xmlns:r="http://schemas.openxmlformats.org/officeDocument/2006/relationships" xmlns:p="http://schemas.openxmlformats.org/presentationml/2006/main">
  <p:tag name="VEVOX.QRDOT" val="(1,15)"/>
</p:tagLst>
</file>

<file path=ppt/tags/tag2688.xml><?xml version="1.0" encoding="utf-8"?>
<p:tagLst xmlns:a="http://schemas.openxmlformats.org/drawingml/2006/main" xmlns:r="http://schemas.openxmlformats.org/officeDocument/2006/relationships" xmlns:p="http://schemas.openxmlformats.org/presentationml/2006/main">
  <p:tag name="VEVOX.QRDOT" val="(2,15)"/>
</p:tagLst>
</file>

<file path=ppt/tags/tag2689.xml><?xml version="1.0" encoding="utf-8"?>
<p:tagLst xmlns:a="http://schemas.openxmlformats.org/drawingml/2006/main" xmlns:r="http://schemas.openxmlformats.org/officeDocument/2006/relationships" xmlns:p="http://schemas.openxmlformats.org/presentationml/2006/main">
  <p:tag name="VEVOX.QRDOT" val="(6,15)"/>
</p:tagLst>
</file>

<file path=ppt/tags/tag269.xml><?xml version="1.0" encoding="utf-8"?>
<p:tagLst xmlns:a="http://schemas.openxmlformats.org/drawingml/2006/main" xmlns:r="http://schemas.openxmlformats.org/officeDocument/2006/relationships" xmlns:p="http://schemas.openxmlformats.org/presentationml/2006/main">
  <p:tag name="VEVOX.QRDOT" val="(5,17)"/>
</p:tagLst>
</file>

<file path=ppt/tags/tag2690.xml><?xml version="1.0" encoding="utf-8"?>
<p:tagLst xmlns:a="http://schemas.openxmlformats.org/drawingml/2006/main" xmlns:r="http://schemas.openxmlformats.org/officeDocument/2006/relationships" xmlns:p="http://schemas.openxmlformats.org/presentationml/2006/main">
  <p:tag name="VEVOX.QRDOT" val="(9,15)"/>
</p:tagLst>
</file>

<file path=ppt/tags/tag2691.xml><?xml version="1.0" encoding="utf-8"?>
<p:tagLst xmlns:a="http://schemas.openxmlformats.org/drawingml/2006/main" xmlns:r="http://schemas.openxmlformats.org/officeDocument/2006/relationships" xmlns:p="http://schemas.openxmlformats.org/presentationml/2006/main">
  <p:tag name="VEVOX.QRDOT" val="(12,15)"/>
</p:tagLst>
</file>

<file path=ppt/tags/tag2692.xml><?xml version="1.0" encoding="utf-8"?>
<p:tagLst xmlns:a="http://schemas.openxmlformats.org/drawingml/2006/main" xmlns:r="http://schemas.openxmlformats.org/officeDocument/2006/relationships" xmlns:p="http://schemas.openxmlformats.org/presentationml/2006/main">
  <p:tag name="VEVOX.QRDOT" val="(15,15)"/>
</p:tagLst>
</file>

<file path=ppt/tags/tag2693.xml><?xml version="1.0" encoding="utf-8"?>
<p:tagLst xmlns:a="http://schemas.openxmlformats.org/drawingml/2006/main" xmlns:r="http://schemas.openxmlformats.org/officeDocument/2006/relationships" xmlns:p="http://schemas.openxmlformats.org/presentationml/2006/main">
  <p:tag name="VEVOX.QRDOT" val="(18,15)"/>
</p:tagLst>
</file>

<file path=ppt/tags/tag2694.xml><?xml version="1.0" encoding="utf-8"?>
<p:tagLst xmlns:a="http://schemas.openxmlformats.org/drawingml/2006/main" xmlns:r="http://schemas.openxmlformats.org/officeDocument/2006/relationships" xmlns:p="http://schemas.openxmlformats.org/presentationml/2006/main">
  <p:tag name="VEVOX.QRDOT" val="(20,15)"/>
</p:tagLst>
</file>

<file path=ppt/tags/tag2695.xml><?xml version="1.0" encoding="utf-8"?>
<p:tagLst xmlns:a="http://schemas.openxmlformats.org/drawingml/2006/main" xmlns:r="http://schemas.openxmlformats.org/officeDocument/2006/relationships" xmlns:p="http://schemas.openxmlformats.org/presentationml/2006/main">
  <p:tag name="VEVOX.QRDOT" val="(22,15)"/>
</p:tagLst>
</file>

<file path=ppt/tags/tag2696.xml><?xml version="1.0" encoding="utf-8"?>
<p:tagLst xmlns:a="http://schemas.openxmlformats.org/drawingml/2006/main" xmlns:r="http://schemas.openxmlformats.org/officeDocument/2006/relationships" xmlns:p="http://schemas.openxmlformats.org/presentationml/2006/main">
  <p:tag name="VEVOX.QRDOT" val="(28,15)"/>
</p:tagLst>
</file>

<file path=ppt/tags/tag2697.xml><?xml version="1.0" encoding="utf-8"?>
<p:tagLst xmlns:a="http://schemas.openxmlformats.org/drawingml/2006/main" xmlns:r="http://schemas.openxmlformats.org/officeDocument/2006/relationships" xmlns:p="http://schemas.openxmlformats.org/presentationml/2006/main">
  <p:tag name="VEVOX.QRDOT" val="(29,15)"/>
</p:tagLst>
</file>

<file path=ppt/tags/tag2698.xml><?xml version="1.0" encoding="utf-8"?>
<p:tagLst xmlns:a="http://schemas.openxmlformats.org/drawingml/2006/main" xmlns:r="http://schemas.openxmlformats.org/officeDocument/2006/relationships" xmlns:p="http://schemas.openxmlformats.org/presentationml/2006/main">
  <p:tag name="VEVOX.QRDOT" val="(1,16)"/>
</p:tagLst>
</file>

<file path=ppt/tags/tag2699.xml><?xml version="1.0" encoding="utf-8"?>
<p:tagLst xmlns:a="http://schemas.openxmlformats.org/drawingml/2006/main" xmlns:r="http://schemas.openxmlformats.org/officeDocument/2006/relationships" xmlns:p="http://schemas.openxmlformats.org/presentationml/2006/main">
  <p:tag name="VEVOX.QRDOT" val="(4,16)"/>
</p:tagLst>
</file>

<file path=ppt/tags/tag27.xml><?xml version="1.0" encoding="utf-8"?>
<p:tagLst xmlns:a="http://schemas.openxmlformats.org/drawingml/2006/main" xmlns:r="http://schemas.openxmlformats.org/officeDocument/2006/relationships" xmlns:p="http://schemas.openxmlformats.org/presentationml/2006/main">
  <p:tag name="VEVOX.QRDOT" val="(7,1)"/>
</p:tagLst>
</file>

<file path=ppt/tags/tag270.xml><?xml version="1.0" encoding="utf-8"?>
<p:tagLst xmlns:a="http://schemas.openxmlformats.org/drawingml/2006/main" xmlns:r="http://schemas.openxmlformats.org/officeDocument/2006/relationships" xmlns:p="http://schemas.openxmlformats.org/presentationml/2006/main">
  <p:tag name="VEVOX.QRDOT" val="(8,17)"/>
</p:tagLst>
</file>

<file path=ppt/tags/tag2700.xml><?xml version="1.0" encoding="utf-8"?>
<p:tagLst xmlns:a="http://schemas.openxmlformats.org/drawingml/2006/main" xmlns:r="http://schemas.openxmlformats.org/officeDocument/2006/relationships" xmlns:p="http://schemas.openxmlformats.org/presentationml/2006/main">
  <p:tag name="VEVOX.QRDOT" val="(6,16)"/>
</p:tagLst>
</file>

<file path=ppt/tags/tag2701.xml><?xml version="1.0" encoding="utf-8"?>
<p:tagLst xmlns:a="http://schemas.openxmlformats.org/drawingml/2006/main" xmlns:r="http://schemas.openxmlformats.org/officeDocument/2006/relationships" xmlns:p="http://schemas.openxmlformats.org/presentationml/2006/main">
  <p:tag name="VEVOX.QRDOT" val="(7,16)"/>
</p:tagLst>
</file>

<file path=ppt/tags/tag2702.xml><?xml version="1.0" encoding="utf-8"?>
<p:tagLst xmlns:a="http://schemas.openxmlformats.org/drawingml/2006/main" xmlns:r="http://schemas.openxmlformats.org/officeDocument/2006/relationships" xmlns:p="http://schemas.openxmlformats.org/presentationml/2006/main">
  <p:tag name="VEVOX.QRDOT" val="(8,16)"/>
</p:tagLst>
</file>

<file path=ppt/tags/tag2703.xml><?xml version="1.0" encoding="utf-8"?>
<p:tagLst xmlns:a="http://schemas.openxmlformats.org/drawingml/2006/main" xmlns:r="http://schemas.openxmlformats.org/officeDocument/2006/relationships" xmlns:p="http://schemas.openxmlformats.org/presentationml/2006/main">
  <p:tag name="VEVOX.QRDOT" val="(9,16)"/>
</p:tagLst>
</file>

<file path=ppt/tags/tag2704.xml><?xml version="1.0" encoding="utf-8"?>
<p:tagLst xmlns:a="http://schemas.openxmlformats.org/drawingml/2006/main" xmlns:r="http://schemas.openxmlformats.org/officeDocument/2006/relationships" xmlns:p="http://schemas.openxmlformats.org/presentationml/2006/main">
  <p:tag name="VEVOX.QRDOT" val="(10,16)"/>
</p:tagLst>
</file>

<file path=ppt/tags/tag2705.xml><?xml version="1.0" encoding="utf-8"?>
<p:tagLst xmlns:a="http://schemas.openxmlformats.org/drawingml/2006/main" xmlns:r="http://schemas.openxmlformats.org/officeDocument/2006/relationships" xmlns:p="http://schemas.openxmlformats.org/presentationml/2006/main">
  <p:tag name="VEVOX.QRDOT" val="(12,16)"/>
</p:tagLst>
</file>

<file path=ppt/tags/tag2706.xml><?xml version="1.0" encoding="utf-8"?>
<p:tagLst xmlns:a="http://schemas.openxmlformats.org/drawingml/2006/main" xmlns:r="http://schemas.openxmlformats.org/officeDocument/2006/relationships" xmlns:p="http://schemas.openxmlformats.org/presentationml/2006/main">
  <p:tag name="VEVOX.QRDOT" val="(14,16)"/>
</p:tagLst>
</file>

<file path=ppt/tags/tag2707.xml><?xml version="1.0" encoding="utf-8"?>
<p:tagLst xmlns:a="http://schemas.openxmlformats.org/drawingml/2006/main" xmlns:r="http://schemas.openxmlformats.org/officeDocument/2006/relationships" xmlns:p="http://schemas.openxmlformats.org/presentationml/2006/main">
  <p:tag name="VEVOX.QRDOT" val="(15,16)"/>
</p:tagLst>
</file>

<file path=ppt/tags/tag2708.xml><?xml version="1.0" encoding="utf-8"?>
<p:tagLst xmlns:a="http://schemas.openxmlformats.org/drawingml/2006/main" xmlns:r="http://schemas.openxmlformats.org/officeDocument/2006/relationships" xmlns:p="http://schemas.openxmlformats.org/presentationml/2006/main">
  <p:tag name="VEVOX.QRDOT" val="(16,16)"/>
</p:tagLst>
</file>

<file path=ppt/tags/tag2709.xml><?xml version="1.0" encoding="utf-8"?>
<p:tagLst xmlns:a="http://schemas.openxmlformats.org/drawingml/2006/main" xmlns:r="http://schemas.openxmlformats.org/officeDocument/2006/relationships" xmlns:p="http://schemas.openxmlformats.org/presentationml/2006/main">
  <p:tag name="VEVOX.QRDOT" val="(17,16)"/>
</p:tagLst>
</file>

<file path=ppt/tags/tag271.xml><?xml version="1.0" encoding="utf-8"?>
<p:tagLst xmlns:a="http://schemas.openxmlformats.org/drawingml/2006/main" xmlns:r="http://schemas.openxmlformats.org/officeDocument/2006/relationships" xmlns:p="http://schemas.openxmlformats.org/presentationml/2006/main">
  <p:tag name="VEVOX.QRDOT" val="(9,17)"/>
</p:tagLst>
</file>

<file path=ppt/tags/tag2710.xml><?xml version="1.0" encoding="utf-8"?>
<p:tagLst xmlns:a="http://schemas.openxmlformats.org/drawingml/2006/main" xmlns:r="http://schemas.openxmlformats.org/officeDocument/2006/relationships" xmlns:p="http://schemas.openxmlformats.org/presentationml/2006/main">
  <p:tag name="VEVOX.QRDOT" val="(19,16)"/>
</p:tagLst>
</file>

<file path=ppt/tags/tag2711.xml><?xml version="1.0" encoding="utf-8"?>
<p:tagLst xmlns:a="http://schemas.openxmlformats.org/drawingml/2006/main" xmlns:r="http://schemas.openxmlformats.org/officeDocument/2006/relationships" xmlns:p="http://schemas.openxmlformats.org/presentationml/2006/main">
  <p:tag name="VEVOX.QRDOT" val="(20,16)"/>
</p:tagLst>
</file>

<file path=ppt/tags/tag2712.xml><?xml version="1.0" encoding="utf-8"?>
<p:tagLst xmlns:a="http://schemas.openxmlformats.org/drawingml/2006/main" xmlns:r="http://schemas.openxmlformats.org/officeDocument/2006/relationships" xmlns:p="http://schemas.openxmlformats.org/presentationml/2006/main">
  <p:tag name="VEVOX.QRDOT" val="(21,16)"/>
</p:tagLst>
</file>

<file path=ppt/tags/tag2713.xml><?xml version="1.0" encoding="utf-8"?>
<p:tagLst xmlns:a="http://schemas.openxmlformats.org/drawingml/2006/main" xmlns:r="http://schemas.openxmlformats.org/officeDocument/2006/relationships" xmlns:p="http://schemas.openxmlformats.org/presentationml/2006/main">
  <p:tag name="VEVOX.QRDOT" val="(22,16)"/>
</p:tagLst>
</file>

<file path=ppt/tags/tag2714.xml><?xml version="1.0" encoding="utf-8"?>
<p:tagLst xmlns:a="http://schemas.openxmlformats.org/drawingml/2006/main" xmlns:r="http://schemas.openxmlformats.org/officeDocument/2006/relationships" xmlns:p="http://schemas.openxmlformats.org/presentationml/2006/main">
  <p:tag name="VEVOX.QRDOT" val="(24,16)"/>
</p:tagLst>
</file>

<file path=ppt/tags/tag2715.xml><?xml version="1.0" encoding="utf-8"?>
<p:tagLst xmlns:a="http://schemas.openxmlformats.org/drawingml/2006/main" xmlns:r="http://schemas.openxmlformats.org/officeDocument/2006/relationships" xmlns:p="http://schemas.openxmlformats.org/presentationml/2006/main">
  <p:tag name="VEVOX.QRDOT" val="(28,16)"/>
</p:tagLst>
</file>

<file path=ppt/tags/tag2716.xml><?xml version="1.0" encoding="utf-8"?>
<p:tagLst xmlns:a="http://schemas.openxmlformats.org/drawingml/2006/main" xmlns:r="http://schemas.openxmlformats.org/officeDocument/2006/relationships" xmlns:p="http://schemas.openxmlformats.org/presentationml/2006/main">
  <p:tag name="VEVOX.QRDOT" val="(1,17)"/>
</p:tagLst>
</file>

<file path=ppt/tags/tag2717.xml><?xml version="1.0" encoding="utf-8"?>
<p:tagLst xmlns:a="http://schemas.openxmlformats.org/drawingml/2006/main" xmlns:r="http://schemas.openxmlformats.org/officeDocument/2006/relationships" xmlns:p="http://schemas.openxmlformats.org/presentationml/2006/main">
  <p:tag name="VEVOX.QRDOT" val="(3,17)"/>
</p:tagLst>
</file>

<file path=ppt/tags/tag2718.xml><?xml version="1.0" encoding="utf-8"?>
<p:tagLst xmlns:a="http://schemas.openxmlformats.org/drawingml/2006/main" xmlns:r="http://schemas.openxmlformats.org/officeDocument/2006/relationships" xmlns:p="http://schemas.openxmlformats.org/presentationml/2006/main">
  <p:tag name="VEVOX.QRDOT" val="(4,17)"/>
</p:tagLst>
</file>

<file path=ppt/tags/tag2719.xml><?xml version="1.0" encoding="utf-8"?>
<p:tagLst xmlns:a="http://schemas.openxmlformats.org/drawingml/2006/main" xmlns:r="http://schemas.openxmlformats.org/officeDocument/2006/relationships" xmlns:p="http://schemas.openxmlformats.org/presentationml/2006/main">
  <p:tag name="VEVOX.QRDOT" val="(5,17)"/>
</p:tagLst>
</file>

<file path=ppt/tags/tag272.xml><?xml version="1.0" encoding="utf-8"?>
<p:tagLst xmlns:a="http://schemas.openxmlformats.org/drawingml/2006/main" xmlns:r="http://schemas.openxmlformats.org/officeDocument/2006/relationships" xmlns:p="http://schemas.openxmlformats.org/presentationml/2006/main">
  <p:tag name="VEVOX.QRDOT" val="(10,17)"/>
</p:tagLst>
</file>

<file path=ppt/tags/tag2720.xml><?xml version="1.0" encoding="utf-8"?>
<p:tagLst xmlns:a="http://schemas.openxmlformats.org/drawingml/2006/main" xmlns:r="http://schemas.openxmlformats.org/officeDocument/2006/relationships" xmlns:p="http://schemas.openxmlformats.org/presentationml/2006/main">
  <p:tag name="VEVOX.QRDOT" val="(8,17)"/>
</p:tagLst>
</file>

<file path=ppt/tags/tag2721.xml><?xml version="1.0" encoding="utf-8"?>
<p:tagLst xmlns:a="http://schemas.openxmlformats.org/drawingml/2006/main" xmlns:r="http://schemas.openxmlformats.org/officeDocument/2006/relationships" xmlns:p="http://schemas.openxmlformats.org/presentationml/2006/main">
  <p:tag name="VEVOX.QRDOT" val="(9,17)"/>
</p:tagLst>
</file>

<file path=ppt/tags/tag2722.xml><?xml version="1.0" encoding="utf-8"?>
<p:tagLst xmlns:a="http://schemas.openxmlformats.org/drawingml/2006/main" xmlns:r="http://schemas.openxmlformats.org/officeDocument/2006/relationships" xmlns:p="http://schemas.openxmlformats.org/presentationml/2006/main">
  <p:tag name="VEVOX.QRDOT" val="(10,17)"/>
</p:tagLst>
</file>

<file path=ppt/tags/tag2723.xml><?xml version="1.0" encoding="utf-8"?>
<p:tagLst xmlns:a="http://schemas.openxmlformats.org/drawingml/2006/main" xmlns:r="http://schemas.openxmlformats.org/officeDocument/2006/relationships" xmlns:p="http://schemas.openxmlformats.org/presentationml/2006/main">
  <p:tag name="VEVOX.QRDOT" val="(18,17)"/>
</p:tagLst>
</file>

<file path=ppt/tags/tag2724.xml><?xml version="1.0" encoding="utf-8"?>
<p:tagLst xmlns:a="http://schemas.openxmlformats.org/drawingml/2006/main" xmlns:r="http://schemas.openxmlformats.org/officeDocument/2006/relationships" xmlns:p="http://schemas.openxmlformats.org/presentationml/2006/main">
  <p:tag name="VEVOX.QRDOT" val="(21,17)"/>
</p:tagLst>
</file>

<file path=ppt/tags/tag2725.xml><?xml version="1.0" encoding="utf-8"?>
<p:tagLst xmlns:a="http://schemas.openxmlformats.org/drawingml/2006/main" xmlns:r="http://schemas.openxmlformats.org/officeDocument/2006/relationships" xmlns:p="http://schemas.openxmlformats.org/presentationml/2006/main">
  <p:tag name="VEVOX.QRDOT" val="(23,17)"/>
</p:tagLst>
</file>

<file path=ppt/tags/tag2726.xml><?xml version="1.0" encoding="utf-8"?>
<p:tagLst xmlns:a="http://schemas.openxmlformats.org/drawingml/2006/main" xmlns:r="http://schemas.openxmlformats.org/officeDocument/2006/relationships" xmlns:p="http://schemas.openxmlformats.org/presentationml/2006/main">
  <p:tag name="VEVOX.QRDOT" val="(24,17)"/>
</p:tagLst>
</file>

<file path=ppt/tags/tag2727.xml><?xml version="1.0" encoding="utf-8"?>
<p:tagLst xmlns:a="http://schemas.openxmlformats.org/drawingml/2006/main" xmlns:r="http://schemas.openxmlformats.org/officeDocument/2006/relationships" xmlns:p="http://schemas.openxmlformats.org/presentationml/2006/main">
  <p:tag name="VEVOX.QRDOT" val="(25,17)"/>
</p:tagLst>
</file>

<file path=ppt/tags/tag2728.xml><?xml version="1.0" encoding="utf-8"?>
<p:tagLst xmlns:a="http://schemas.openxmlformats.org/drawingml/2006/main" xmlns:r="http://schemas.openxmlformats.org/officeDocument/2006/relationships" xmlns:p="http://schemas.openxmlformats.org/presentationml/2006/main">
  <p:tag name="VEVOX.QRDOT" val="(26,17)"/>
</p:tagLst>
</file>

<file path=ppt/tags/tag2729.xml><?xml version="1.0" encoding="utf-8"?>
<p:tagLst xmlns:a="http://schemas.openxmlformats.org/drawingml/2006/main" xmlns:r="http://schemas.openxmlformats.org/officeDocument/2006/relationships" xmlns:p="http://schemas.openxmlformats.org/presentationml/2006/main">
  <p:tag name="VEVOX.QRDOT" val="(28,17)"/>
</p:tagLst>
</file>

<file path=ppt/tags/tag273.xml><?xml version="1.0" encoding="utf-8"?>
<p:tagLst xmlns:a="http://schemas.openxmlformats.org/drawingml/2006/main" xmlns:r="http://schemas.openxmlformats.org/officeDocument/2006/relationships" xmlns:p="http://schemas.openxmlformats.org/presentationml/2006/main">
  <p:tag name="VEVOX.QRDOT" val="(18,17)"/>
</p:tagLst>
</file>

<file path=ppt/tags/tag2730.xml><?xml version="1.0" encoding="utf-8"?>
<p:tagLst xmlns:a="http://schemas.openxmlformats.org/drawingml/2006/main" xmlns:r="http://schemas.openxmlformats.org/officeDocument/2006/relationships" xmlns:p="http://schemas.openxmlformats.org/presentationml/2006/main">
  <p:tag name="VEVOX.QRDOT" val="(29,17)"/>
</p:tagLst>
</file>

<file path=ppt/tags/tag2731.xml><?xml version="1.0" encoding="utf-8"?>
<p:tagLst xmlns:a="http://schemas.openxmlformats.org/drawingml/2006/main" xmlns:r="http://schemas.openxmlformats.org/officeDocument/2006/relationships" xmlns:p="http://schemas.openxmlformats.org/presentationml/2006/main">
  <p:tag name="VEVOX.QRDOT" val="(3,18)"/>
</p:tagLst>
</file>

<file path=ppt/tags/tag2732.xml><?xml version="1.0" encoding="utf-8"?>
<p:tagLst xmlns:a="http://schemas.openxmlformats.org/drawingml/2006/main" xmlns:r="http://schemas.openxmlformats.org/officeDocument/2006/relationships" xmlns:p="http://schemas.openxmlformats.org/presentationml/2006/main">
  <p:tag name="VEVOX.QRDOT" val="(7,18)"/>
</p:tagLst>
</file>

<file path=ppt/tags/tag2733.xml><?xml version="1.0" encoding="utf-8"?>
<p:tagLst xmlns:a="http://schemas.openxmlformats.org/drawingml/2006/main" xmlns:r="http://schemas.openxmlformats.org/officeDocument/2006/relationships" xmlns:p="http://schemas.openxmlformats.org/presentationml/2006/main">
  <p:tag name="VEVOX.QRDOT" val="(8,18)"/>
</p:tagLst>
</file>

<file path=ppt/tags/tag2734.xml><?xml version="1.0" encoding="utf-8"?>
<p:tagLst xmlns:a="http://schemas.openxmlformats.org/drawingml/2006/main" xmlns:r="http://schemas.openxmlformats.org/officeDocument/2006/relationships" xmlns:p="http://schemas.openxmlformats.org/presentationml/2006/main">
  <p:tag name="VEVOX.QRDOT" val="(12,18)"/>
</p:tagLst>
</file>

<file path=ppt/tags/tag2735.xml><?xml version="1.0" encoding="utf-8"?>
<p:tagLst xmlns:a="http://schemas.openxmlformats.org/drawingml/2006/main" xmlns:r="http://schemas.openxmlformats.org/officeDocument/2006/relationships" xmlns:p="http://schemas.openxmlformats.org/presentationml/2006/main">
  <p:tag name="VEVOX.QRDOT" val="(13,18)"/>
</p:tagLst>
</file>

<file path=ppt/tags/tag2736.xml><?xml version="1.0" encoding="utf-8"?>
<p:tagLst xmlns:a="http://schemas.openxmlformats.org/drawingml/2006/main" xmlns:r="http://schemas.openxmlformats.org/officeDocument/2006/relationships" xmlns:p="http://schemas.openxmlformats.org/presentationml/2006/main">
  <p:tag name="VEVOX.QRDOT" val="(14,18)"/>
</p:tagLst>
</file>

<file path=ppt/tags/tag2737.xml><?xml version="1.0" encoding="utf-8"?>
<p:tagLst xmlns:a="http://schemas.openxmlformats.org/drawingml/2006/main" xmlns:r="http://schemas.openxmlformats.org/officeDocument/2006/relationships" xmlns:p="http://schemas.openxmlformats.org/presentationml/2006/main">
  <p:tag name="VEVOX.QRDOT" val="(15,18)"/>
</p:tagLst>
</file>

<file path=ppt/tags/tag2738.xml><?xml version="1.0" encoding="utf-8"?>
<p:tagLst xmlns:a="http://schemas.openxmlformats.org/drawingml/2006/main" xmlns:r="http://schemas.openxmlformats.org/officeDocument/2006/relationships" xmlns:p="http://schemas.openxmlformats.org/presentationml/2006/main">
  <p:tag name="VEVOX.QRDOT" val="(16,18)"/>
</p:tagLst>
</file>

<file path=ppt/tags/tag2739.xml><?xml version="1.0" encoding="utf-8"?>
<p:tagLst xmlns:a="http://schemas.openxmlformats.org/drawingml/2006/main" xmlns:r="http://schemas.openxmlformats.org/officeDocument/2006/relationships" xmlns:p="http://schemas.openxmlformats.org/presentationml/2006/main">
  <p:tag name="VEVOX.QRDOT" val="(18,18)"/>
</p:tagLst>
</file>

<file path=ppt/tags/tag274.xml><?xml version="1.0" encoding="utf-8"?>
<p:tagLst xmlns:a="http://schemas.openxmlformats.org/drawingml/2006/main" xmlns:r="http://schemas.openxmlformats.org/officeDocument/2006/relationships" xmlns:p="http://schemas.openxmlformats.org/presentationml/2006/main">
  <p:tag name="VEVOX.QRDOT" val="(21,17)"/>
</p:tagLst>
</file>

<file path=ppt/tags/tag2740.xml><?xml version="1.0" encoding="utf-8"?>
<p:tagLst xmlns:a="http://schemas.openxmlformats.org/drawingml/2006/main" xmlns:r="http://schemas.openxmlformats.org/officeDocument/2006/relationships" xmlns:p="http://schemas.openxmlformats.org/presentationml/2006/main">
  <p:tag name="VEVOX.QRDOT" val="(21,18)"/>
</p:tagLst>
</file>

<file path=ppt/tags/tag2741.xml><?xml version="1.0" encoding="utf-8"?>
<p:tagLst xmlns:a="http://schemas.openxmlformats.org/drawingml/2006/main" xmlns:r="http://schemas.openxmlformats.org/officeDocument/2006/relationships" xmlns:p="http://schemas.openxmlformats.org/presentationml/2006/main">
  <p:tag name="VEVOX.QRDOT" val="(22,18)"/>
</p:tagLst>
</file>

<file path=ppt/tags/tag2742.xml><?xml version="1.0" encoding="utf-8"?>
<p:tagLst xmlns:a="http://schemas.openxmlformats.org/drawingml/2006/main" xmlns:r="http://schemas.openxmlformats.org/officeDocument/2006/relationships" xmlns:p="http://schemas.openxmlformats.org/presentationml/2006/main">
  <p:tag name="VEVOX.QRDOT" val="(23,18)"/>
</p:tagLst>
</file>

<file path=ppt/tags/tag2743.xml><?xml version="1.0" encoding="utf-8"?>
<p:tagLst xmlns:a="http://schemas.openxmlformats.org/drawingml/2006/main" xmlns:r="http://schemas.openxmlformats.org/officeDocument/2006/relationships" xmlns:p="http://schemas.openxmlformats.org/presentationml/2006/main">
  <p:tag name="VEVOX.QRDOT" val="(27,18)"/>
</p:tagLst>
</file>

<file path=ppt/tags/tag2744.xml><?xml version="1.0" encoding="utf-8"?>
<p:tagLst xmlns:a="http://schemas.openxmlformats.org/drawingml/2006/main" xmlns:r="http://schemas.openxmlformats.org/officeDocument/2006/relationships" xmlns:p="http://schemas.openxmlformats.org/presentationml/2006/main">
  <p:tag name="VEVOX.QRDOT" val="(29,18)"/>
</p:tagLst>
</file>

<file path=ppt/tags/tag2745.xml><?xml version="1.0" encoding="utf-8"?>
<p:tagLst xmlns:a="http://schemas.openxmlformats.org/drawingml/2006/main" xmlns:r="http://schemas.openxmlformats.org/officeDocument/2006/relationships" xmlns:p="http://schemas.openxmlformats.org/presentationml/2006/main">
  <p:tag name="VEVOX.QRDOT" val="(3,19)"/>
</p:tagLst>
</file>

<file path=ppt/tags/tag2746.xml><?xml version="1.0" encoding="utf-8"?>
<p:tagLst xmlns:a="http://schemas.openxmlformats.org/drawingml/2006/main" xmlns:r="http://schemas.openxmlformats.org/officeDocument/2006/relationships" xmlns:p="http://schemas.openxmlformats.org/presentationml/2006/main">
  <p:tag name="VEVOX.QRDOT" val="(4,19)"/>
</p:tagLst>
</file>

<file path=ppt/tags/tag2747.xml><?xml version="1.0" encoding="utf-8"?>
<p:tagLst xmlns:a="http://schemas.openxmlformats.org/drawingml/2006/main" xmlns:r="http://schemas.openxmlformats.org/officeDocument/2006/relationships" xmlns:p="http://schemas.openxmlformats.org/presentationml/2006/main">
  <p:tag name="VEVOX.QRDOT" val="(5,19)"/>
</p:tagLst>
</file>

<file path=ppt/tags/tag2748.xml><?xml version="1.0" encoding="utf-8"?>
<p:tagLst xmlns:a="http://schemas.openxmlformats.org/drawingml/2006/main" xmlns:r="http://schemas.openxmlformats.org/officeDocument/2006/relationships" xmlns:p="http://schemas.openxmlformats.org/presentationml/2006/main">
  <p:tag name="VEVOX.QRDOT" val="(9,19)"/>
</p:tagLst>
</file>

<file path=ppt/tags/tag2749.xml><?xml version="1.0" encoding="utf-8"?>
<p:tagLst xmlns:a="http://schemas.openxmlformats.org/drawingml/2006/main" xmlns:r="http://schemas.openxmlformats.org/officeDocument/2006/relationships" xmlns:p="http://schemas.openxmlformats.org/presentationml/2006/main">
  <p:tag name="VEVOX.QRDOT" val="(10,19)"/>
</p:tagLst>
</file>

<file path=ppt/tags/tag275.xml><?xml version="1.0" encoding="utf-8"?>
<p:tagLst xmlns:a="http://schemas.openxmlformats.org/drawingml/2006/main" xmlns:r="http://schemas.openxmlformats.org/officeDocument/2006/relationships" xmlns:p="http://schemas.openxmlformats.org/presentationml/2006/main">
  <p:tag name="VEVOX.QRDOT" val="(23,17)"/>
</p:tagLst>
</file>

<file path=ppt/tags/tag2750.xml><?xml version="1.0" encoding="utf-8"?>
<p:tagLst xmlns:a="http://schemas.openxmlformats.org/drawingml/2006/main" xmlns:r="http://schemas.openxmlformats.org/officeDocument/2006/relationships" xmlns:p="http://schemas.openxmlformats.org/presentationml/2006/main">
  <p:tag name="VEVOX.QRDOT" val="(11,19)"/>
</p:tagLst>
</file>

<file path=ppt/tags/tag2751.xml><?xml version="1.0" encoding="utf-8"?>
<p:tagLst xmlns:a="http://schemas.openxmlformats.org/drawingml/2006/main" xmlns:r="http://schemas.openxmlformats.org/officeDocument/2006/relationships" xmlns:p="http://schemas.openxmlformats.org/presentationml/2006/main">
  <p:tag name="VEVOX.QRDOT" val="(12,19)"/>
</p:tagLst>
</file>

<file path=ppt/tags/tag2752.xml><?xml version="1.0" encoding="utf-8"?>
<p:tagLst xmlns:a="http://schemas.openxmlformats.org/drawingml/2006/main" xmlns:r="http://schemas.openxmlformats.org/officeDocument/2006/relationships" xmlns:p="http://schemas.openxmlformats.org/presentationml/2006/main">
  <p:tag name="VEVOX.QRDOT" val="(14,19)"/>
</p:tagLst>
</file>

<file path=ppt/tags/tag2753.xml><?xml version="1.0" encoding="utf-8"?>
<p:tagLst xmlns:a="http://schemas.openxmlformats.org/drawingml/2006/main" xmlns:r="http://schemas.openxmlformats.org/officeDocument/2006/relationships" xmlns:p="http://schemas.openxmlformats.org/presentationml/2006/main">
  <p:tag name="VEVOX.QRDOT" val="(16,19)"/>
</p:tagLst>
</file>

<file path=ppt/tags/tag2754.xml><?xml version="1.0" encoding="utf-8"?>
<p:tagLst xmlns:a="http://schemas.openxmlformats.org/drawingml/2006/main" xmlns:r="http://schemas.openxmlformats.org/officeDocument/2006/relationships" xmlns:p="http://schemas.openxmlformats.org/presentationml/2006/main">
  <p:tag name="VEVOX.QRDOT" val="(17,19)"/>
</p:tagLst>
</file>

<file path=ppt/tags/tag2755.xml><?xml version="1.0" encoding="utf-8"?>
<p:tagLst xmlns:a="http://schemas.openxmlformats.org/drawingml/2006/main" xmlns:r="http://schemas.openxmlformats.org/officeDocument/2006/relationships" xmlns:p="http://schemas.openxmlformats.org/presentationml/2006/main">
  <p:tag name="VEVOX.QRDOT" val="(18,19)"/>
</p:tagLst>
</file>

<file path=ppt/tags/tag2756.xml><?xml version="1.0" encoding="utf-8"?>
<p:tagLst xmlns:a="http://schemas.openxmlformats.org/drawingml/2006/main" xmlns:r="http://schemas.openxmlformats.org/officeDocument/2006/relationships" xmlns:p="http://schemas.openxmlformats.org/presentationml/2006/main">
  <p:tag name="VEVOX.QRDOT" val="(20,19)"/>
</p:tagLst>
</file>

<file path=ppt/tags/tag2757.xml><?xml version="1.0" encoding="utf-8"?>
<p:tagLst xmlns:a="http://schemas.openxmlformats.org/drawingml/2006/main" xmlns:r="http://schemas.openxmlformats.org/officeDocument/2006/relationships" xmlns:p="http://schemas.openxmlformats.org/presentationml/2006/main">
  <p:tag name="VEVOX.QRDOT" val="(21,19)"/>
</p:tagLst>
</file>

<file path=ppt/tags/tag2758.xml><?xml version="1.0" encoding="utf-8"?>
<p:tagLst xmlns:a="http://schemas.openxmlformats.org/drawingml/2006/main" xmlns:r="http://schemas.openxmlformats.org/officeDocument/2006/relationships" xmlns:p="http://schemas.openxmlformats.org/presentationml/2006/main">
  <p:tag name="VEVOX.QRDOT" val="(23,19)"/>
</p:tagLst>
</file>

<file path=ppt/tags/tag2759.xml><?xml version="1.0" encoding="utf-8"?>
<p:tagLst xmlns:a="http://schemas.openxmlformats.org/drawingml/2006/main" xmlns:r="http://schemas.openxmlformats.org/officeDocument/2006/relationships" xmlns:p="http://schemas.openxmlformats.org/presentationml/2006/main">
  <p:tag name="VEVOX.QRDOT" val="(28,19)"/>
</p:tagLst>
</file>

<file path=ppt/tags/tag276.xml><?xml version="1.0" encoding="utf-8"?>
<p:tagLst xmlns:a="http://schemas.openxmlformats.org/drawingml/2006/main" xmlns:r="http://schemas.openxmlformats.org/officeDocument/2006/relationships" xmlns:p="http://schemas.openxmlformats.org/presentationml/2006/main">
  <p:tag name="VEVOX.QRDOT" val="(24,17)"/>
</p:tagLst>
</file>

<file path=ppt/tags/tag2760.xml><?xml version="1.0" encoding="utf-8"?>
<p:tagLst xmlns:a="http://schemas.openxmlformats.org/drawingml/2006/main" xmlns:r="http://schemas.openxmlformats.org/officeDocument/2006/relationships" xmlns:p="http://schemas.openxmlformats.org/presentationml/2006/main">
  <p:tag name="VEVOX.QRDOT" val="(29,19)"/>
</p:tagLst>
</file>

<file path=ppt/tags/tag2761.xml><?xml version="1.0" encoding="utf-8"?>
<p:tagLst xmlns:a="http://schemas.openxmlformats.org/drawingml/2006/main" xmlns:r="http://schemas.openxmlformats.org/officeDocument/2006/relationships" xmlns:p="http://schemas.openxmlformats.org/presentationml/2006/main">
  <p:tag name="VEVOX.QRDOT" val="(1,20)"/>
</p:tagLst>
</file>

<file path=ppt/tags/tag2762.xml><?xml version="1.0" encoding="utf-8"?>
<p:tagLst xmlns:a="http://schemas.openxmlformats.org/drawingml/2006/main" xmlns:r="http://schemas.openxmlformats.org/officeDocument/2006/relationships" xmlns:p="http://schemas.openxmlformats.org/presentationml/2006/main">
  <p:tag name="VEVOX.QRDOT" val="(2,20)"/>
</p:tagLst>
</file>

<file path=ppt/tags/tag2763.xml><?xml version="1.0" encoding="utf-8"?>
<p:tagLst xmlns:a="http://schemas.openxmlformats.org/drawingml/2006/main" xmlns:r="http://schemas.openxmlformats.org/officeDocument/2006/relationships" xmlns:p="http://schemas.openxmlformats.org/presentationml/2006/main">
  <p:tag name="VEVOX.QRDOT" val="(3,20)"/>
</p:tagLst>
</file>

<file path=ppt/tags/tag2764.xml><?xml version="1.0" encoding="utf-8"?>
<p:tagLst xmlns:a="http://schemas.openxmlformats.org/drawingml/2006/main" xmlns:r="http://schemas.openxmlformats.org/officeDocument/2006/relationships" xmlns:p="http://schemas.openxmlformats.org/presentationml/2006/main">
  <p:tag name="VEVOX.QRDOT" val="(4,20)"/>
</p:tagLst>
</file>

<file path=ppt/tags/tag2765.xml><?xml version="1.0" encoding="utf-8"?>
<p:tagLst xmlns:a="http://schemas.openxmlformats.org/drawingml/2006/main" xmlns:r="http://schemas.openxmlformats.org/officeDocument/2006/relationships" xmlns:p="http://schemas.openxmlformats.org/presentationml/2006/main">
  <p:tag name="VEVOX.QRDOT" val="(5,20)"/>
</p:tagLst>
</file>

<file path=ppt/tags/tag2766.xml><?xml version="1.0" encoding="utf-8"?>
<p:tagLst xmlns:a="http://schemas.openxmlformats.org/drawingml/2006/main" xmlns:r="http://schemas.openxmlformats.org/officeDocument/2006/relationships" xmlns:p="http://schemas.openxmlformats.org/presentationml/2006/main">
  <p:tag name="VEVOX.QRDOT" val="(7,20)"/>
</p:tagLst>
</file>

<file path=ppt/tags/tag2767.xml><?xml version="1.0" encoding="utf-8"?>
<p:tagLst xmlns:a="http://schemas.openxmlformats.org/drawingml/2006/main" xmlns:r="http://schemas.openxmlformats.org/officeDocument/2006/relationships" xmlns:p="http://schemas.openxmlformats.org/presentationml/2006/main">
  <p:tag name="VEVOX.QRDOT" val="(8,20)"/>
</p:tagLst>
</file>

<file path=ppt/tags/tag2768.xml><?xml version="1.0" encoding="utf-8"?>
<p:tagLst xmlns:a="http://schemas.openxmlformats.org/drawingml/2006/main" xmlns:r="http://schemas.openxmlformats.org/officeDocument/2006/relationships" xmlns:p="http://schemas.openxmlformats.org/presentationml/2006/main">
  <p:tag name="VEVOX.QRDOT" val="(9,20)"/>
</p:tagLst>
</file>

<file path=ppt/tags/tag2769.xml><?xml version="1.0" encoding="utf-8"?>
<p:tagLst xmlns:a="http://schemas.openxmlformats.org/drawingml/2006/main" xmlns:r="http://schemas.openxmlformats.org/officeDocument/2006/relationships" xmlns:p="http://schemas.openxmlformats.org/presentationml/2006/main">
  <p:tag name="VEVOX.QRDOT" val="(11,20)"/>
</p:tagLst>
</file>

<file path=ppt/tags/tag277.xml><?xml version="1.0" encoding="utf-8"?>
<p:tagLst xmlns:a="http://schemas.openxmlformats.org/drawingml/2006/main" xmlns:r="http://schemas.openxmlformats.org/officeDocument/2006/relationships" xmlns:p="http://schemas.openxmlformats.org/presentationml/2006/main">
  <p:tag name="VEVOX.QRDOT" val="(25,17)"/>
</p:tagLst>
</file>

<file path=ppt/tags/tag2770.xml><?xml version="1.0" encoding="utf-8"?>
<p:tagLst xmlns:a="http://schemas.openxmlformats.org/drawingml/2006/main" xmlns:r="http://schemas.openxmlformats.org/officeDocument/2006/relationships" xmlns:p="http://schemas.openxmlformats.org/presentationml/2006/main">
  <p:tag name="VEVOX.QRDOT" val="(12,20)"/>
</p:tagLst>
</file>

<file path=ppt/tags/tag2771.xml><?xml version="1.0" encoding="utf-8"?>
<p:tagLst xmlns:a="http://schemas.openxmlformats.org/drawingml/2006/main" xmlns:r="http://schemas.openxmlformats.org/officeDocument/2006/relationships" xmlns:p="http://schemas.openxmlformats.org/presentationml/2006/main">
  <p:tag name="VEVOX.QRDOT" val="(13,20)"/>
</p:tagLst>
</file>

<file path=ppt/tags/tag2772.xml><?xml version="1.0" encoding="utf-8"?>
<p:tagLst xmlns:a="http://schemas.openxmlformats.org/drawingml/2006/main" xmlns:r="http://schemas.openxmlformats.org/officeDocument/2006/relationships" xmlns:p="http://schemas.openxmlformats.org/presentationml/2006/main">
  <p:tag name="VEVOX.QRDOT" val="(14,20)"/>
</p:tagLst>
</file>

<file path=ppt/tags/tag2773.xml><?xml version="1.0" encoding="utf-8"?>
<p:tagLst xmlns:a="http://schemas.openxmlformats.org/drawingml/2006/main" xmlns:r="http://schemas.openxmlformats.org/officeDocument/2006/relationships" xmlns:p="http://schemas.openxmlformats.org/presentationml/2006/main">
  <p:tag name="VEVOX.QRDOT" val="(18,20)"/>
</p:tagLst>
</file>

<file path=ppt/tags/tag2774.xml><?xml version="1.0" encoding="utf-8"?>
<p:tagLst xmlns:a="http://schemas.openxmlformats.org/drawingml/2006/main" xmlns:r="http://schemas.openxmlformats.org/officeDocument/2006/relationships" xmlns:p="http://schemas.openxmlformats.org/presentationml/2006/main">
  <p:tag name="VEVOX.QRDOT" val="(21,20)"/>
</p:tagLst>
</file>

<file path=ppt/tags/tag2775.xml><?xml version="1.0" encoding="utf-8"?>
<p:tagLst xmlns:a="http://schemas.openxmlformats.org/drawingml/2006/main" xmlns:r="http://schemas.openxmlformats.org/officeDocument/2006/relationships" xmlns:p="http://schemas.openxmlformats.org/presentationml/2006/main">
  <p:tag name="VEVOX.QRDOT" val="(22,20)"/>
</p:tagLst>
</file>

<file path=ppt/tags/tag2776.xml><?xml version="1.0" encoding="utf-8"?>
<p:tagLst xmlns:a="http://schemas.openxmlformats.org/drawingml/2006/main" xmlns:r="http://schemas.openxmlformats.org/officeDocument/2006/relationships" xmlns:p="http://schemas.openxmlformats.org/presentationml/2006/main">
  <p:tag name="VEVOX.QRDOT" val="(23,20)"/>
</p:tagLst>
</file>

<file path=ppt/tags/tag2777.xml><?xml version="1.0" encoding="utf-8"?>
<p:tagLst xmlns:a="http://schemas.openxmlformats.org/drawingml/2006/main" xmlns:r="http://schemas.openxmlformats.org/officeDocument/2006/relationships" xmlns:p="http://schemas.openxmlformats.org/presentationml/2006/main">
  <p:tag name="VEVOX.QRDOT" val="(24,20)"/>
</p:tagLst>
</file>

<file path=ppt/tags/tag2778.xml><?xml version="1.0" encoding="utf-8"?>
<p:tagLst xmlns:a="http://schemas.openxmlformats.org/drawingml/2006/main" xmlns:r="http://schemas.openxmlformats.org/officeDocument/2006/relationships" xmlns:p="http://schemas.openxmlformats.org/presentationml/2006/main">
  <p:tag name="VEVOX.QRDOT" val="(25,20)"/>
</p:tagLst>
</file>

<file path=ppt/tags/tag2779.xml><?xml version="1.0" encoding="utf-8"?>
<p:tagLst xmlns:a="http://schemas.openxmlformats.org/drawingml/2006/main" xmlns:r="http://schemas.openxmlformats.org/officeDocument/2006/relationships" xmlns:p="http://schemas.openxmlformats.org/presentationml/2006/main">
  <p:tag name="VEVOX.QRDOT" val="(26,20)"/>
</p:tagLst>
</file>

<file path=ppt/tags/tag278.xml><?xml version="1.0" encoding="utf-8"?>
<p:tagLst xmlns:a="http://schemas.openxmlformats.org/drawingml/2006/main" xmlns:r="http://schemas.openxmlformats.org/officeDocument/2006/relationships" xmlns:p="http://schemas.openxmlformats.org/presentationml/2006/main">
  <p:tag name="VEVOX.QRDOT" val="(26,17)"/>
</p:tagLst>
</file>

<file path=ppt/tags/tag2780.xml><?xml version="1.0" encoding="utf-8"?>
<p:tagLst xmlns:a="http://schemas.openxmlformats.org/drawingml/2006/main" xmlns:r="http://schemas.openxmlformats.org/officeDocument/2006/relationships" xmlns:p="http://schemas.openxmlformats.org/presentationml/2006/main">
  <p:tag name="VEVOX.QRDOT" val="(29,20)"/>
</p:tagLst>
</file>

<file path=ppt/tags/tag2781.xml><?xml version="1.0" encoding="utf-8"?>
<p:tagLst xmlns:a="http://schemas.openxmlformats.org/drawingml/2006/main" xmlns:r="http://schemas.openxmlformats.org/officeDocument/2006/relationships" xmlns:p="http://schemas.openxmlformats.org/presentationml/2006/main">
  <p:tag name="VEVOX.QRDOT" val="(9,21)"/>
</p:tagLst>
</file>

<file path=ppt/tags/tag2782.xml><?xml version="1.0" encoding="utf-8"?>
<p:tagLst xmlns:a="http://schemas.openxmlformats.org/drawingml/2006/main" xmlns:r="http://schemas.openxmlformats.org/officeDocument/2006/relationships" xmlns:p="http://schemas.openxmlformats.org/presentationml/2006/main">
  <p:tag name="VEVOX.QRDOT" val="(10,21)"/>
</p:tagLst>
</file>

<file path=ppt/tags/tag2783.xml><?xml version="1.0" encoding="utf-8"?>
<p:tagLst xmlns:a="http://schemas.openxmlformats.org/drawingml/2006/main" xmlns:r="http://schemas.openxmlformats.org/officeDocument/2006/relationships" xmlns:p="http://schemas.openxmlformats.org/presentationml/2006/main">
  <p:tag name="VEVOX.QRDOT" val="(12,21)"/>
</p:tagLst>
</file>

<file path=ppt/tags/tag2784.xml><?xml version="1.0" encoding="utf-8"?>
<p:tagLst xmlns:a="http://schemas.openxmlformats.org/drawingml/2006/main" xmlns:r="http://schemas.openxmlformats.org/officeDocument/2006/relationships" xmlns:p="http://schemas.openxmlformats.org/presentationml/2006/main">
  <p:tag name="VEVOX.QRDOT" val="(14,21)"/>
</p:tagLst>
</file>

<file path=ppt/tags/tag2785.xml><?xml version="1.0" encoding="utf-8"?>
<p:tagLst xmlns:a="http://schemas.openxmlformats.org/drawingml/2006/main" xmlns:r="http://schemas.openxmlformats.org/officeDocument/2006/relationships" xmlns:p="http://schemas.openxmlformats.org/presentationml/2006/main">
  <p:tag name="VEVOX.QRDOT" val="(15,21)"/>
</p:tagLst>
</file>

<file path=ppt/tags/tag2786.xml><?xml version="1.0" encoding="utf-8"?>
<p:tagLst xmlns:a="http://schemas.openxmlformats.org/drawingml/2006/main" xmlns:r="http://schemas.openxmlformats.org/officeDocument/2006/relationships" xmlns:p="http://schemas.openxmlformats.org/presentationml/2006/main">
  <p:tag name="VEVOX.QRDOT" val="(17,21)"/>
</p:tagLst>
</file>

<file path=ppt/tags/tag2787.xml><?xml version="1.0" encoding="utf-8"?>
<p:tagLst xmlns:a="http://schemas.openxmlformats.org/drawingml/2006/main" xmlns:r="http://schemas.openxmlformats.org/officeDocument/2006/relationships" xmlns:p="http://schemas.openxmlformats.org/presentationml/2006/main">
  <p:tag name="VEVOX.QRDOT" val="(19,21)"/>
</p:tagLst>
</file>

<file path=ppt/tags/tag2788.xml><?xml version="1.0" encoding="utf-8"?>
<p:tagLst xmlns:a="http://schemas.openxmlformats.org/drawingml/2006/main" xmlns:r="http://schemas.openxmlformats.org/officeDocument/2006/relationships" xmlns:p="http://schemas.openxmlformats.org/presentationml/2006/main">
  <p:tag name="VEVOX.QRDOT" val="(20,21)"/>
</p:tagLst>
</file>

<file path=ppt/tags/tag2789.xml><?xml version="1.0" encoding="utf-8"?>
<p:tagLst xmlns:a="http://schemas.openxmlformats.org/drawingml/2006/main" xmlns:r="http://schemas.openxmlformats.org/officeDocument/2006/relationships" xmlns:p="http://schemas.openxmlformats.org/presentationml/2006/main">
  <p:tag name="VEVOX.QRDOT" val="(21,21)"/>
</p:tagLst>
</file>

<file path=ppt/tags/tag279.xml><?xml version="1.0" encoding="utf-8"?>
<p:tagLst xmlns:a="http://schemas.openxmlformats.org/drawingml/2006/main" xmlns:r="http://schemas.openxmlformats.org/officeDocument/2006/relationships" xmlns:p="http://schemas.openxmlformats.org/presentationml/2006/main">
  <p:tag name="VEVOX.QRDOT" val="(28,17)"/>
</p:tagLst>
</file>

<file path=ppt/tags/tag2790.xml><?xml version="1.0" encoding="utf-8"?>
<p:tagLst xmlns:a="http://schemas.openxmlformats.org/drawingml/2006/main" xmlns:r="http://schemas.openxmlformats.org/officeDocument/2006/relationships" xmlns:p="http://schemas.openxmlformats.org/presentationml/2006/main">
  <p:tag name="VEVOX.QRDOT" val="(25,21)"/>
</p:tagLst>
</file>

<file path=ppt/tags/tag2791.xml><?xml version="1.0" encoding="utf-8"?>
<p:tagLst xmlns:a="http://schemas.openxmlformats.org/drawingml/2006/main" xmlns:r="http://schemas.openxmlformats.org/officeDocument/2006/relationships" xmlns:p="http://schemas.openxmlformats.org/presentationml/2006/main">
  <p:tag name="VEVOX.QRDOT" val="(29,21)"/>
</p:tagLst>
</file>

<file path=ppt/tags/tag2792.xml><?xml version="1.0" encoding="utf-8"?>
<p:tagLst xmlns:a="http://schemas.openxmlformats.org/drawingml/2006/main" xmlns:r="http://schemas.openxmlformats.org/officeDocument/2006/relationships" xmlns:p="http://schemas.openxmlformats.org/presentationml/2006/main">
  <p:tag name="VEVOX.QRDOT" val="(1,22)"/>
</p:tagLst>
</file>

<file path=ppt/tags/tag2793.xml><?xml version="1.0" encoding="utf-8"?>
<p:tagLst xmlns:a="http://schemas.openxmlformats.org/drawingml/2006/main" xmlns:r="http://schemas.openxmlformats.org/officeDocument/2006/relationships" xmlns:p="http://schemas.openxmlformats.org/presentationml/2006/main">
  <p:tag name="VEVOX.QRDOT" val="(2,22)"/>
</p:tagLst>
</file>

<file path=ppt/tags/tag2794.xml><?xml version="1.0" encoding="utf-8"?>
<p:tagLst xmlns:a="http://schemas.openxmlformats.org/drawingml/2006/main" xmlns:r="http://schemas.openxmlformats.org/officeDocument/2006/relationships" xmlns:p="http://schemas.openxmlformats.org/presentationml/2006/main">
  <p:tag name="VEVOX.QRDOT" val="(3,22)"/>
</p:tagLst>
</file>

<file path=ppt/tags/tag2795.xml><?xml version="1.0" encoding="utf-8"?>
<p:tagLst xmlns:a="http://schemas.openxmlformats.org/drawingml/2006/main" xmlns:r="http://schemas.openxmlformats.org/officeDocument/2006/relationships" xmlns:p="http://schemas.openxmlformats.org/presentationml/2006/main">
  <p:tag name="VEVOX.QRDOT" val="(4,22)"/>
</p:tagLst>
</file>

<file path=ppt/tags/tag2796.xml><?xml version="1.0" encoding="utf-8"?>
<p:tagLst xmlns:a="http://schemas.openxmlformats.org/drawingml/2006/main" xmlns:r="http://schemas.openxmlformats.org/officeDocument/2006/relationships" xmlns:p="http://schemas.openxmlformats.org/presentationml/2006/main">
  <p:tag name="VEVOX.QRDOT" val="(5,22)"/>
</p:tagLst>
</file>

<file path=ppt/tags/tag2797.xml><?xml version="1.0" encoding="utf-8"?>
<p:tagLst xmlns:a="http://schemas.openxmlformats.org/drawingml/2006/main" xmlns:r="http://schemas.openxmlformats.org/officeDocument/2006/relationships" xmlns:p="http://schemas.openxmlformats.org/presentationml/2006/main">
  <p:tag name="VEVOX.QRDOT" val="(6,22)"/>
</p:tagLst>
</file>

<file path=ppt/tags/tag2798.xml><?xml version="1.0" encoding="utf-8"?>
<p:tagLst xmlns:a="http://schemas.openxmlformats.org/drawingml/2006/main" xmlns:r="http://schemas.openxmlformats.org/officeDocument/2006/relationships" xmlns:p="http://schemas.openxmlformats.org/presentationml/2006/main">
  <p:tag name="VEVOX.QRDOT" val="(7,22)"/>
</p:tagLst>
</file>

<file path=ppt/tags/tag2799.xml><?xml version="1.0" encoding="utf-8"?>
<p:tagLst xmlns:a="http://schemas.openxmlformats.org/drawingml/2006/main" xmlns:r="http://schemas.openxmlformats.org/officeDocument/2006/relationships" xmlns:p="http://schemas.openxmlformats.org/presentationml/2006/main">
  <p:tag name="VEVOX.QRDOT" val="(9,22)"/>
</p:tagLst>
</file>

<file path=ppt/tags/tag28.xml><?xml version="1.0" encoding="utf-8"?>
<p:tagLst xmlns:a="http://schemas.openxmlformats.org/drawingml/2006/main" xmlns:r="http://schemas.openxmlformats.org/officeDocument/2006/relationships" xmlns:p="http://schemas.openxmlformats.org/presentationml/2006/main">
  <p:tag name="VEVOX.QRDOT" val="(10,1)"/>
</p:tagLst>
</file>

<file path=ppt/tags/tag280.xml><?xml version="1.0" encoding="utf-8"?>
<p:tagLst xmlns:a="http://schemas.openxmlformats.org/drawingml/2006/main" xmlns:r="http://schemas.openxmlformats.org/officeDocument/2006/relationships" xmlns:p="http://schemas.openxmlformats.org/presentationml/2006/main">
  <p:tag name="VEVOX.QRDOT" val="(29,17)"/>
</p:tagLst>
</file>

<file path=ppt/tags/tag2800.xml><?xml version="1.0" encoding="utf-8"?>
<p:tagLst xmlns:a="http://schemas.openxmlformats.org/drawingml/2006/main" xmlns:r="http://schemas.openxmlformats.org/officeDocument/2006/relationships" xmlns:p="http://schemas.openxmlformats.org/presentationml/2006/main">
  <p:tag name="VEVOX.QRDOT" val="(10,22)"/>
</p:tagLst>
</file>

<file path=ppt/tags/tag2801.xml><?xml version="1.0" encoding="utf-8"?>
<p:tagLst xmlns:a="http://schemas.openxmlformats.org/drawingml/2006/main" xmlns:r="http://schemas.openxmlformats.org/officeDocument/2006/relationships" xmlns:p="http://schemas.openxmlformats.org/presentationml/2006/main">
  <p:tag name="VEVOX.QRDOT" val="(12,22)"/>
</p:tagLst>
</file>

<file path=ppt/tags/tag2802.xml><?xml version="1.0" encoding="utf-8"?>
<p:tagLst xmlns:a="http://schemas.openxmlformats.org/drawingml/2006/main" xmlns:r="http://schemas.openxmlformats.org/officeDocument/2006/relationships" xmlns:p="http://schemas.openxmlformats.org/presentationml/2006/main">
  <p:tag name="VEVOX.QRDOT" val="(17,22)"/>
</p:tagLst>
</file>

<file path=ppt/tags/tag2803.xml><?xml version="1.0" encoding="utf-8"?>
<p:tagLst xmlns:a="http://schemas.openxmlformats.org/drawingml/2006/main" xmlns:r="http://schemas.openxmlformats.org/officeDocument/2006/relationships" xmlns:p="http://schemas.openxmlformats.org/presentationml/2006/main">
  <p:tag name="VEVOX.QRDOT" val="(18,22)"/>
</p:tagLst>
</file>

<file path=ppt/tags/tag2804.xml><?xml version="1.0" encoding="utf-8"?>
<p:tagLst xmlns:a="http://schemas.openxmlformats.org/drawingml/2006/main" xmlns:r="http://schemas.openxmlformats.org/officeDocument/2006/relationships" xmlns:p="http://schemas.openxmlformats.org/presentationml/2006/main">
  <p:tag name="VEVOX.QRDOT" val="(20,22)"/>
</p:tagLst>
</file>

<file path=ppt/tags/tag2805.xml><?xml version="1.0" encoding="utf-8"?>
<p:tagLst xmlns:a="http://schemas.openxmlformats.org/drawingml/2006/main" xmlns:r="http://schemas.openxmlformats.org/officeDocument/2006/relationships" xmlns:p="http://schemas.openxmlformats.org/presentationml/2006/main">
  <p:tag name="VEVOX.QRDOT" val="(21,22)"/>
</p:tagLst>
</file>

<file path=ppt/tags/tag2806.xml><?xml version="1.0" encoding="utf-8"?>
<p:tagLst xmlns:a="http://schemas.openxmlformats.org/drawingml/2006/main" xmlns:r="http://schemas.openxmlformats.org/officeDocument/2006/relationships" xmlns:p="http://schemas.openxmlformats.org/presentationml/2006/main">
  <p:tag name="VEVOX.QRDOT" val="(23,22)"/>
</p:tagLst>
</file>

<file path=ppt/tags/tag2807.xml><?xml version="1.0" encoding="utf-8"?>
<p:tagLst xmlns:a="http://schemas.openxmlformats.org/drawingml/2006/main" xmlns:r="http://schemas.openxmlformats.org/officeDocument/2006/relationships" xmlns:p="http://schemas.openxmlformats.org/presentationml/2006/main">
  <p:tag name="VEVOX.QRDOT" val="(25,22)"/>
</p:tagLst>
</file>

<file path=ppt/tags/tag2808.xml><?xml version="1.0" encoding="utf-8"?>
<p:tagLst xmlns:a="http://schemas.openxmlformats.org/drawingml/2006/main" xmlns:r="http://schemas.openxmlformats.org/officeDocument/2006/relationships" xmlns:p="http://schemas.openxmlformats.org/presentationml/2006/main">
  <p:tag name="VEVOX.QRDOT" val="(26,22)"/>
</p:tagLst>
</file>

<file path=ppt/tags/tag2809.xml><?xml version="1.0" encoding="utf-8"?>
<p:tagLst xmlns:a="http://schemas.openxmlformats.org/drawingml/2006/main" xmlns:r="http://schemas.openxmlformats.org/officeDocument/2006/relationships" xmlns:p="http://schemas.openxmlformats.org/presentationml/2006/main">
  <p:tag name="VEVOX.QRDOT" val="(27,22)"/>
</p:tagLst>
</file>

<file path=ppt/tags/tag281.xml><?xml version="1.0" encoding="utf-8"?>
<p:tagLst xmlns:a="http://schemas.openxmlformats.org/drawingml/2006/main" xmlns:r="http://schemas.openxmlformats.org/officeDocument/2006/relationships" xmlns:p="http://schemas.openxmlformats.org/presentationml/2006/main">
  <p:tag name="VEVOX.QRDOT" val="(3,18)"/>
</p:tagLst>
</file>

<file path=ppt/tags/tag2810.xml><?xml version="1.0" encoding="utf-8"?>
<p:tagLst xmlns:a="http://schemas.openxmlformats.org/drawingml/2006/main" xmlns:r="http://schemas.openxmlformats.org/officeDocument/2006/relationships" xmlns:p="http://schemas.openxmlformats.org/presentationml/2006/main">
  <p:tag name="VEVOX.QRDOT" val="(29,22)"/>
</p:tagLst>
</file>

<file path=ppt/tags/tag2811.xml><?xml version="1.0" encoding="utf-8"?>
<p:tagLst xmlns:a="http://schemas.openxmlformats.org/drawingml/2006/main" xmlns:r="http://schemas.openxmlformats.org/officeDocument/2006/relationships" xmlns:p="http://schemas.openxmlformats.org/presentationml/2006/main">
  <p:tag name="VEVOX.QRDOT" val="(1,23)"/>
</p:tagLst>
</file>

<file path=ppt/tags/tag2812.xml><?xml version="1.0" encoding="utf-8"?>
<p:tagLst xmlns:a="http://schemas.openxmlformats.org/drawingml/2006/main" xmlns:r="http://schemas.openxmlformats.org/officeDocument/2006/relationships" xmlns:p="http://schemas.openxmlformats.org/presentationml/2006/main">
  <p:tag name="VEVOX.QRDOT" val="(7,23)"/>
</p:tagLst>
</file>

<file path=ppt/tags/tag2813.xml><?xml version="1.0" encoding="utf-8"?>
<p:tagLst xmlns:a="http://schemas.openxmlformats.org/drawingml/2006/main" xmlns:r="http://schemas.openxmlformats.org/officeDocument/2006/relationships" xmlns:p="http://schemas.openxmlformats.org/presentationml/2006/main">
  <p:tag name="VEVOX.QRDOT" val="(11,23)"/>
</p:tagLst>
</file>

<file path=ppt/tags/tag2814.xml><?xml version="1.0" encoding="utf-8"?>
<p:tagLst xmlns:a="http://schemas.openxmlformats.org/drawingml/2006/main" xmlns:r="http://schemas.openxmlformats.org/officeDocument/2006/relationships" xmlns:p="http://schemas.openxmlformats.org/presentationml/2006/main">
  <p:tag name="VEVOX.QRDOT" val="(13,23)"/>
</p:tagLst>
</file>

<file path=ppt/tags/tag2815.xml><?xml version="1.0" encoding="utf-8"?>
<p:tagLst xmlns:a="http://schemas.openxmlformats.org/drawingml/2006/main" xmlns:r="http://schemas.openxmlformats.org/officeDocument/2006/relationships" xmlns:p="http://schemas.openxmlformats.org/presentationml/2006/main">
  <p:tag name="VEVOX.QRDOT" val="(15,23)"/>
</p:tagLst>
</file>

<file path=ppt/tags/tag2816.xml><?xml version="1.0" encoding="utf-8"?>
<p:tagLst xmlns:a="http://schemas.openxmlformats.org/drawingml/2006/main" xmlns:r="http://schemas.openxmlformats.org/officeDocument/2006/relationships" xmlns:p="http://schemas.openxmlformats.org/presentationml/2006/main">
  <p:tag name="VEVOX.QRDOT" val="(18,23)"/>
</p:tagLst>
</file>

<file path=ppt/tags/tag2817.xml><?xml version="1.0" encoding="utf-8"?>
<p:tagLst xmlns:a="http://schemas.openxmlformats.org/drawingml/2006/main" xmlns:r="http://schemas.openxmlformats.org/officeDocument/2006/relationships" xmlns:p="http://schemas.openxmlformats.org/presentationml/2006/main">
  <p:tag name="VEVOX.QRDOT" val="(21,23)"/>
</p:tagLst>
</file>

<file path=ppt/tags/tag2818.xml><?xml version="1.0" encoding="utf-8"?>
<p:tagLst xmlns:a="http://schemas.openxmlformats.org/drawingml/2006/main" xmlns:r="http://schemas.openxmlformats.org/officeDocument/2006/relationships" xmlns:p="http://schemas.openxmlformats.org/presentationml/2006/main">
  <p:tag name="VEVOX.QRDOT" val="(25,23)"/>
</p:tagLst>
</file>

<file path=ppt/tags/tag2819.xml><?xml version="1.0" encoding="utf-8"?>
<p:tagLst xmlns:a="http://schemas.openxmlformats.org/drawingml/2006/main" xmlns:r="http://schemas.openxmlformats.org/officeDocument/2006/relationships" xmlns:p="http://schemas.openxmlformats.org/presentationml/2006/main">
  <p:tag name="VEVOX.QRDOT" val="(28,23)"/>
</p:tagLst>
</file>

<file path=ppt/tags/tag282.xml><?xml version="1.0" encoding="utf-8"?>
<p:tagLst xmlns:a="http://schemas.openxmlformats.org/drawingml/2006/main" xmlns:r="http://schemas.openxmlformats.org/officeDocument/2006/relationships" xmlns:p="http://schemas.openxmlformats.org/presentationml/2006/main">
  <p:tag name="VEVOX.QRDOT" val="(7,18)"/>
</p:tagLst>
</file>

<file path=ppt/tags/tag2820.xml><?xml version="1.0" encoding="utf-8"?>
<p:tagLst xmlns:a="http://schemas.openxmlformats.org/drawingml/2006/main" xmlns:r="http://schemas.openxmlformats.org/officeDocument/2006/relationships" xmlns:p="http://schemas.openxmlformats.org/presentationml/2006/main">
  <p:tag name="VEVOX.QRDOT" val="(1,24)"/>
</p:tagLst>
</file>

<file path=ppt/tags/tag2821.xml><?xml version="1.0" encoding="utf-8"?>
<p:tagLst xmlns:a="http://schemas.openxmlformats.org/drawingml/2006/main" xmlns:r="http://schemas.openxmlformats.org/officeDocument/2006/relationships" xmlns:p="http://schemas.openxmlformats.org/presentationml/2006/main">
  <p:tag name="VEVOX.QRDOT" val="(3,24)"/>
</p:tagLst>
</file>

<file path=ppt/tags/tag2822.xml><?xml version="1.0" encoding="utf-8"?>
<p:tagLst xmlns:a="http://schemas.openxmlformats.org/drawingml/2006/main" xmlns:r="http://schemas.openxmlformats.org/officeDocument/2006/relationships" xmlns:p="http://schemas.openxmlformats.org/presentationml/2006/main">
  <p:tag name="VEVOX.QRDOT" val="(4,24)"/>
</p:tagLst>
</file>

<file path=ppt/tags/tag2823.xml><?xml version="1.0" encoding="utf-8"?>
<p:tagLst xmlns:a="http://schemas.openxmlformats.org/drawingml/2006/main" xmlns:r="http://schemas.openxmlformats.org/officeDocument/2006/relationships" xmlns:p="http://schemas.openxmlformats.org/presentationml/2006/main">
  <p:tag name="VEVOX.QRDOT" val="(5,24)"/>
</p:tagLst>
</file>

<file path=ppt/tags/tag2824.xml><?xml version="1.0" encoding="utf-8"?>
<p:tagLst xmlns:a="http://schemas.openxmlformats.org/drawingml/2006/main" xmlns:r="http://schemas.openxmlformats.org/officeDocument/2006/relationships" xmlns:p="http://schemas.openxmlformats.org/presentationml/2006/main">
  <p:tag name="VEVOX.QRDOT" val="(7,24)"/>
</p:tagLst>
</file>

<file path=ppt/tags/tag2825.xml><?xml version="1.0" encoding="utf-8"?>
<p:tagLst xmlns:a="http://schemas.openxmlformats.org/drawingml/2006/main" xmlns:r="http://schemas.openxmlformats.org/officeDocument/2006/relationships" xmlns:p="http://schemas.openxmlformats.org/presentationml/2006/main">
  <p:tag name="VEVOX.QRDOT" val="(9,24)"/>
</p:tagLst>
</file>

<file path=ppt/tags/tag2826.xml><?xml version="1.0" encoding="utf-8"?>
<p:tagLst xmlns:a="http://schemas.openxmlformats.org/drawingml/2006/main" xmlns:r="http://schemas.openxmlformats.org/officeDocument/2006/relationships" xmlns:p="http://schemas.openxmlformats.org/presentationml/2006/main">
  <p:tag name="VEVOX.QRDOT" val="(10,24)"/>
</p:tagLst>
</file>

<file path=ppt/tags/tag2827.xml><?xml version="1.0" encoding="utf-8"?>
<p:tagLst xmlns:a="http://schemas.openxmlformats.org/drawingml/2006/main" xmlns:r="http://schemas.openxmlformats.org/officeDocument/2006/relationships" xmlns:p="http://schemas.openxmlformats.org/presentationml/2006/main">
  <p:tag name="VEVOX.QRDOT" val="(14,24)"/>
</p:tagLst>
</file>

<file path=ppt/tags/tag2828.xml><?xml version="1.0" encoding="utf-8"?>
<p:tagLst xmlns:a="http://schemas.openxmlformats.org/drawingml/2006/main" xmlns:r="http://schemas.openxmlformats.org/officeDocument/2006/relationships" xmlns:p="http://schemas.openxmlformats.org/presentationml/2006/main">
  <p:tag name="VEVOX.QRDOT" val="(15,24)"/>
</p:tagLst>
</file>

<file path=ppt/tags/tag2829.xml><?xml version="1.0" encoding="utf-8"?>
<p:tagLst xmlns:a="http://schemas.openxmlformats.org/drawingml/2006/main" xmlns:r="http://schemas.openxmlformats.org/officeDocument/2006/relationships" xmlns:p="http://schemas.openxmlformats.org/presentationml/2006/main">
  <p:tag name="VEVOX.QRDOT" val="(16,24)"/>
</p:tagLst>
</file>

<file path=ppt/tags/tag283.xml><?xml version="1.0" encoding="utf-8"?>
<p:tagLst xmlns:a="http://schemas.openxmlformats.org/drawingml/2006/main" xmlns:r="http://schemas.openxmlformats.org/officeDocument/2006/relationships" xmlns:p="http://schemas.openxmlformats.org/presentationml/2006/main">
  <p:tag name="VEVOX.QRDOT" val="(8,18)"/>
</p:tagLst>
</file>

<file path=ppt/tags/tag2830.xml><?xml version="1.0" encoding="utf-8"?>
<p:tagLst xmlns:a="http://schemas.openxmlformats.org/drawingml/2006/main" xmlns:r="http://schemas.openxmlformats.org/officeDocument/2006/relationships" xmlns:p="http://schemas.openxmlformats.org/presentationml/2006/main">
  <p:tag name="VEVOX.QRDOT" val="(17,24)"/>
</p:tagLst>
</file>

<file path=ppt/tags/tag2831.xml><?xml version="1.0" encoding="utf-8"?>
<p:tagLst xmlns:a="http://schemas.openxmlformats.org/drawingml/2006/main" xmlns:r="http://schemas.openxmlformats.org/officeDocument/2006/relationships" xmlns:p="http://schemas.openxmlformats.org/presentationml/2006/main">
  <p:tag name="VEVOX.QRDOT" val="(19,24)"/>
</p:tagLst>
</file>

<file path=ppt/tags/tag2832.xml><?xml version="1.0" encoding="utf-8"?>
<p:tagLst xmlns:a="http://schemas.openxmlformats.org/drawingml/2006/main" xmlns:r="http://schemas.openxmlformats.org/officeDocument/2006/relationships" xmlns:p="http://schemas.openxmlformats.org/presentationml/2006/main">
  <p:tag name="VEVOX.QRDOT" val="(20,24)"/>
</p:tagLst>
</file>

<file path=ppt/tags/tag2833.xml><?xml version="1.0" encoding="utf-8"?>
<p:tagLst xmlns:a="http://schemas.openxmlformats.org/drawingml/2006/main" xmlns:r="http://schemas.openxmlformats.org/officeDocument/2006/relationships" xmlns:p="http://schemas.openxmlformats.org/presentationml/2006/main">
  <p:tag name="VEVOX.QRDOT" val="(21,24)"/>
</p:tagLst>
</file>

<file path=ppt/tags/tag2834.xml><?xml version="1.0" encoding="utf-8"?>
<p:tagLst xmlns:a="http://schemas.openxmlformats.org/drawingml/2006/main" xmlns:r="http://schemas.openxmlformats.org/officeDocument/2006/relationships" xmlns:p="http://schemas.openxmlformats.org/presentationml/2006/main">
  <p:tag name="VEVOX.QRDOT" val="(22,24)"/>
</p:tagLst>
</file>

<file path=ppt/tags/tag2835.xml><?xml version="1.0" encoding="utf-8"?>
<p:tagLst xmlns:a="http://schemas.openxmlformats.org/drawingml/2006/main" xmlns:r="http://schemas.openxmlformats.org/officeDocument/2006/relationships" xmlns:p="http://schemas.openxmlformats.org/presentationml/2006/main">
  <p:tag name="VEVOX.QRDOT" val="(23,24)"/>
</p:tagLst>
</file>

<file path=ppt/tags/tag2836.xml><?xml version="1.0" encoding="utf-8"?>
<p:tagLst xmlns:a="http://schemas.openxmlformats.org/drawingml/2006/main" xmlns:r="http://schemas.openxmlformats.org/officeDocument/2006/relationships" xmlns:p="http://schemas.openxmlformats.org/presentationml/2006/main">
  <p:tag name="VEVOX.QRDOT" val="(24,24)"/>
</p:tagLst>
</file>

<file path=ppt/tags/tag2837.xml><?xml version="1.0" encoding="utf-8"?>
<p:tagLst xmlns:a="http://schemas.openxmlformats.org/drawingml/2006/main" xmlns:r="http://schemas.openxmlformats.org/officeDocument/2006/relationships" xmlns:p="http://schemas.openxmlformats.org/presentationml/2006/main">
  <p:tag name="VEVOX.QRDOT" val="(25,24)"/>
</p:tagLst>
</file>

<file path=ppt/tags/tag2838.xml><?xml version="1.0" encoding="utf-8"?>
<p:tagLst xmlns:a="http://schemas.openxmlformats.org/drawingml/2006/main" xmlns:r="http://schemas.openxmlformats.org/officeDocument/2006/relationships" xmlns:p="http://schemas.openxmlformats.org/presentationml/2006/main">
  <p:tag name="VEVOX.QRDOT" val="(26,24)"/>
</p:tagLst>
</file>

<file path=ppt/tags/tag2839.xml><?xml version="1.0" encoding="utf-8"?>
<p:tagLst xmlns:a="http://schemas.openxmlformats.org/drawingml/2006/main" xmlns:r="http://schemas.openxmlformats.org/officeDocument/2006/relationships" xmlns:p="http://schemas.openxmlformats.org/presentationml/2006/main">
  <p:tag name="VEVOX.QRDOT" val="(28,24)"/>
</p:tagLst>
</file>

<file path=ppt/tags/tag284.xml><?xml version="1.0" encoding="utf-8"?>
<p:tagLst xmlns:a="http://schemas.openxmlformats.org/drawingml/2006/main" xmlns:r="http://schemas.openxmlformats.org/officeDocument/2006/relationships" xmlns:p="http://schemas.openxmlformats.org/presentationml/2006/main">
  <p:tag name="VEVOX.QRDOT" val="(12,18)"/>
</p:tagLst>
</file>

<file path=ppt/tags/tag2840.xml><?xml version="1.0" encoding="utf-8"?>
<p:tagLst xmlns:a="http://schemas.openxmlformats.org/drawingml/2006/main" xmlns:r="http://schemas.openxmlformats.org/officeDocument/2006/relationships" xmlns:p="http://schemas.openxmlformats.org/presentationml/2006/main">
  <p:tag name="VEVOX.QRDOT" val="(1,25)"/>
</p:tagLst>
</file>

<file path=ppt/tags/tag2841.xml><?xml version="1.0" encoding="utf-8"?>
<p:tagLst xmlns:a="http://schemas.openxmlformats.org/drawingml/2006/main" xmlns:r="http://schemas.openxmlformats.org/officeDocument/2006/relationships" xmlns:p="http://schemas.openxmlformats.org/presentationml/2006/main">
  <p:tag name="VEVOX.QRDOT" val="(3,25)"/>
</p:tagLst>
</file>

<file path=ppt/tags/tag2842.xml><?xml version="1.0" encoding="utf-8"?>
<p:tagLst xmlns:a="http://schemas.openxmlformats.org/drawingml/2006/main" xmlns:r="http://schemas.openxmlformats.org/officeDocument/2006/relationships" xmlns:p="http://schemas.openxmlformats.org/presentationml/2006/main">
  <p:tag name="VEVOX.QRDOT" val="(4,25)"/>
</p:tagLst>
</file>

<file path=ppt/tags/tag2843.xml><?xml version="1.0" encoding="utf-8"?>
<p:tagLst xmlns:a="http://schemas.openxmlformats.org/drawingml/2006/main" xmlns:r="http://schemas.openxmlformats.org/officeDocument/2006/relationships" xmlns:p="http://schemas.openxmlformats.org/presentationml/2006/main">
  <p:tag name="VEVOX.QRDOT" val="(5,25)"/>
</p:tagLst>
</file>

<file path=ppt/tags/tag2844.xml><?xml version="1.0" encoding="utf-8"?>
<p:tagLst xmlns:a="http://schemas.openxmlformats.org/drawingml/2006/main" xmlns:r="http://schemas.openxmlformats.org/officeDocument/2006/relationships" xmlns:p="http://schemas.openxmlformats.org/presentationml/2006/main">
  <p:tag name="VEVOX.QRDOT" val="(7,25)"/>
</p:tagLst>
</file>

<file path=ppt/tags/tag2845.xml><?xml version="1.0" encoding="utf-8"?>
<p:tagLst xmlns:a="http://schemas.openxmlformats.org/drawingml/2006/main" xmlns:r="http://schemas.openxmlformats.org/officeDocument/2006/relationships" xmlns:p="http://schemas.openxmlformats.org/presentationml/2006/main">
  <p:tag name="VEVOX.QRDOT" val="(10,25)"/>
</p:tagLst>
</file>

<file path=ppt/tags/tag2846.xml><?xml version="1.0" encoding="utf-8"?>
<p:tagLst xmlns:a="http://schemas.openxmlformats.org/drawingml/2006/main" xmlns:r="http://schemas.openxmlformats.org/officeDocument/2006/relationships" xmlns:p="http://schemas.openxmlformats.org/presentationml/2006/main">
  <p:tag name="VEVOX.QRDOT" val="(12,25)"/>
</p:tagLst>
</file>

<file path=ppt/tags/tag2847.xml><?xml version="1.0" encoding="utf-8"?>
<p:tagLst xmlns:a="http://schemas.openxmlformats.org/drawingml/2006/main" xmlns:r="http://schemas.openxmlformats.org/officeDocument/2006/relationships" xmlns:p="http://schemas.openxmlformats.org/presentationml/2006/main">
  <p:tag name="VEVOX.QRDOT" val="(14,25)"/>
</p:tagLst>
</file>

<file path=ppt/tags/tag2848.xml><?xml version="1.0" encoding="utf-8"?>
<p:tagLst xmlns:a="http://schemas.openxmlformats.org/drawingml/2006/main" xmlns:r="http://schemas.openxmlformats.org/officeDocument/2006/relationships" xmlns:p="http://schemas.openxmlformats.org/presentationml/2006/main">
  <p:tag name="VEVOX.QRDOT" val="(18,25)"/>
</p:tagLst>
</file>

<file path=ppt/tags/tag2849.xml><?xml version="1.0" encoding="utf-8"?>
<p:tagLst xmlns:a="http://schemas.openxmlformats.org/drawingml/2006/main" xmlns:r="http://schemas.openxmlformats.org/officeDocument/2006/relationships" xmlns:p="http://schemas.openxmlformats.org/presentationml/2006/main">
  <p:tag name="VEVOX.QRDOT" val="(19,25)"/>
</p:tagLst>
</file>

<file path=ppt/tags/tag285.xml><?xml version="1.0" encoding="utf-8"?>
<p:tagLst xmlns:a="http://schemas.openxmlformats.org/drawingml/2006/main" xmlns:r="http://schemas.openxmlformats.org/officeDocument/2006/relationships" xmlns:p="http://schemas.openxmlformats.org/presentationml/2006/main">
  <p:tag name="VEVOX.QRDOT" val="(13,18)"/>
</p:tagLst>
</file>

<file path=ppt/tags/tag2850.xml><?xml version="1.0" encoding="utf-8"?>
<p:tagLst xmlns:a="http://schemas.openxmlformats.org/drawingml/2006/main" xmlns:r="http://schemas.openxmlformats.org/officeDocument/2006/relationships" xmlns:p="http://schemas.openxmlformats.org/presentationml/2006/main">
  <p:tag name="VEVOX.QRDOT" val="(20,25)"/>
</p:tagLst>
</file>

<file path=ppt/tags/tag2851.xml><?xml version="1.0" encoding="utf-8"?>
<p:tagLst xmlns:a="http://schemas.openxmlformats.org/drawingml/2006/main" xmlns:r="http://schemas.openxmlformats.org/officeDocument/2006/relationships" xmlns:p="http://schemas.openxmlformats.org/presentationml/2006/main">
  <p:tag name="VEVOX.QRDOT" val="(21,25)"/>
</p:tagLst>
</file>

<file path=ppt/tags/tag2852.xml><?xml version="1.0" encoding="utf-8"?>
<p:tagLst xmlns:a="http://schemas.openxmlformats.org/drawingml/2006/main" xmlns:r="http://schemas.openxmlformats.org/officeDocument/2006/relationships" xmlns:p="http://schemas.openxmlformats.org/presentationml/2006/main">
  <p:tag name="VEVOX.QRDOT" val="(22,25)"/>
</p:tagLst>
</file>

<file path=ppt/tags/tag2853.xml><?xml version="1.0" encoding="utf-8"?>
<p:tagLst xmlns:a="http://schemas.openxmlformats.org/drawingml/2006/main" xmlns:r="http://schemas.openxmlformats.org/officeDocument/2006/relationships" xmlns:p="http://schemas.openxmlformats.org/presentationml/2006/main">
  <p:tag name="VEVOX.QRDOT" val="(28,25)"/>
</p:tagLst>
</file>

<file path=ppt/tags/tag2854.xml><?xml version="1.0" encoding="utf-8"?>
<p:tagLst xmlns:a="http://schemas.openxmlformats.org/drawingml/2006/main" xmlns:r="http://schemas.openxmlformats.org/officeDocument/2006/relationships" xmlns:p="http://schemas.openxmlformats.org/presentationml/2006/main">
  <p:tag name="VEVOX.QRDOT" val="(1,26)"/>
</p:tagLst>
</file>

<file path=ppt/tags/tag2855.xml><?xml version="1.0" encoding="utf-8"?>
<p:tagLst xmlns:a="http://schemas.openxmlformats.org/drawingml/2006/main" xmlns:r="http://schemas.openxmlformats.org/officeDocument/2006/relationships" xmlns:p="http://schemas.openxmlformats.org/presentationml/2006/main">
  <p:tag name="VEVOX.QRDOT" val="(3,26)"/>
</p:tagLst>
</file>

<file path=ppt/tags/tag2856.xml><?xml version="1.0" encoding="utf-8"?>
<p:tagLst xmlns:a="http://schemas.openxmlformats.org/drawingml/2006/main" xmlns:r="http://schemas.openxmlformats.org/officeDocument/2006/relationships" xmlns:p="http://schemas.openxmlformats.org/presentationml/2006/main">
  <p:tag name="VEVOX.QRDOT" val="(4,26)"/>
</p:tagLst>
</file>

<file path=ppt/tags/tag2857.xml><?xml version="1.0" encoding="utf-8"?>
<p:tagLst xmlns:a="http://schemas.openxmlformats.org/drawingml/2006/main" xmlns:r="http://schemas.openxmlformats.org/officeDocument/2006/relationships" xmlns:p="http://schemas.openxmlformats.org/presentationml/2006/main">
  <p:tag name="VEVOX.QRDOT" val="(5,26)"/>
</p:tagLst>
</file>

<file path=ppt/tags/tag2858.xml><?xml version="1.0" encoding="utf-8"?>
<p:tagLst xmlns:a="http://schemas.openxmlformats.org/drawingml/2006/main" xmlns:r="http://schemas.openxmlformats.org/officeDocument/2006/relationships" xmlns:p="http://schemas.openxmlformats.org/presentationml/2006/main">
  <p:tag name="VEVOX.QRDOT" val="(7,26)"/>
</p:tagLst>
</file>

<file path=ppt/tags/tag2859.xml><?xml version="1.0" encoding="utf-8"?>
<p:tagLst xmlns:a="http://schemas.openxmlformats.org/drawingml/2006/main" xmlns:r="http://schemas.openxmlformats.org/officeDocument/2006/relationships" xmlns:p="http://schemas.openxmlformats.org/presentationml/2006/main">
  <p:tag name="VEVOX.QRDOT" val="(11,26)"/>
</p:tagLst>
</file>

<file path=ppt/tags/tag286.xml><?xml version="1.0" encoding="utf-8"?>
<p:tagLst xmlns:a="http://schemas.openxmlformats.org/drawingml/2006/main" xmlns:r="http://schemas.openxmlformats.org/officeDocument/2006/relationships" xmlns:p="http://schemas.openxmlformats.org/presentationml/2006/main">
  <p:tag name="VEVOX.QRDOT" val="(14,18)"/>
</p:tagLst>
</file>

<file path=ppt/tags/tag2860.xml><?xml version="1.0" encoding="utf-8"?>
<p:tagLst xmlns:a="http://schemas.openxmlformats.org/drawingml/2006/main" xmlns:r="http://schemas.openxmlformats.org/officeDocument/2006/relationships" xmlns:p="http://schemas.openxmlformats.org/presentationml/2006/main">
  <p:tag name="VEVOX.QRDOT" val="(14,26)"/>
</p:tagLst>
</file>

<file path=ppt/tags/tag2861.xml><?xml version="1.0" encoding="utf-8"?>
<p:tagLst xmlns:a="http://schemas.openxmlformats.org/drawingml/2006/main" xmlns:r="http://schemas.openxmlformats.org/officeDocument/2006/relationships" xmlns:p="http://schemas.openxmlformats.org/presentationml/2006/main">
  <p:tag name="VEVOX.QRDOT" val="(16,26)"/>
</p:tagLst>
</file>

<file path=ppt/tags/tag2862.xml><?xml version="1.0" encoding="utf-8"?>
<p:tagLst xmlns:a="http://schemas.openxmlformats.org/drawingml/2006/main" xmlns:r="http://schemas.openxmlformats.org/officeDocument/2006/relationships" xmlns:p="http://schemas.openxmlformats.org/presentationml/2006/main">
  <p:tag name="VEVOX.QRDOT" val="(19,26)"/>
</p:tagLst>
</file>

<file path=ppt/tags/tag2863.xml><?xml version="1.0" encoding="utf-8"?>
<p:tagLst xmlns:a="http://schemas.openxmlformats.org/drawingml/2006/main" xmlns:r="http://schemas.openxmlformats.org/officeDocument/2006/relationships" xmlns:p="http://schemas.openxmlformats.org/presentationml/2006/main">
  <p:tag name="VEVOX.QRDOT" val="(26,26)"/>
</p:tagLst>
</file>

<file path=ppt/tags/tag2864.xml><?xml version="1.0" encoding="utf-8"?>
<p:tagLst xmlns:a="http://schemas.openxmlformats.org/drawingml/2006/main" xmlns:r="http://schemas.openxmlformats.org/officeDocument/2006/relationships" xmlns:p="http://schemas.openxmlformats.org/presentationml/2006/main">
  <p:tag name="VEVOX.QRDOT" val="(27,26)"/>
</p:tagLst>
</file>

<file path=ppt/tags/tag2865.xml><?xml version="1.0" encoding="utf-8"?>
<p:tagLst xmlns:a="http://schemas.openxmlformats.org/drawingml/2006/main" xmlns:r="http://schemas.openxmlformats.org/officeDocument/2006/relationships" xmlns:p="http://schemas.openxmlformats.org/presentationml/2006/main">
  <p:tag name="VEVOX.QRDOT" val="(28,26)"/>
</p:tagLst>
</file>

<file path=ppt/tags/tag2866.xml><?xml version="1.0" encoding="utf-8"?>
<p:tagLst xmlns:a="http://schemas.openxmlformats.org/drawingml/2006/main" xmlns:r="http://schemas.openxmlformats.org/officeDocument/2006/relationships" xmlns:p="http://schemas.openxmlformats.org/presentationml/2006/main">
  <p:tag name="VEVOX.QRDOT" val="(29,26)"/>
</p:tagLst>
</file>

<file path=ppt/tags/tag2867.xml><?xml version="1.0" encoding="utf-8"?>
<p:tagLst xmlns:a="http://schemas.openxmlformats.org/drawingml/2006/main" xmlns:r="http://schemas.openxmlformats.org/officeDocument/2006/relationships" xmlns:p="http://schemas.openxmlformats.org/presentationml/2006/main">
  <p:tag name="VEVOX.QRDOT" val="(1,27)"/>
</p:tagLst>
</file>

<file path=ppt/tags/tag2868.xml><?xml version="1.0" encoding="utf-8"?>
<p:tagLst xmlns:a="http://schemas.openxmlformats.org/drawingml/2006/main" xmlns:r="http://schemas.openxmlformats.org/officeDocument/2006/relationships" xmlns:p="http://schemas.openxmlformats.org/presentationml/2006/main">
  <p:tag name="VEVOX.QRDOT" val="(7,27)"/>
</p:tagLst>
</file>

<file path=ppt/tags/tag2869.xml><?xml version="1.0" encoding="utf-8"?>
<p:tagLst xmlns:a="http://schemas.openxmlformats.org/drawingml/2006/main" xmlns:r="http://schemas.openxmlformats.org/officeDocument/2006/relationships" xmlns:p="http://schemas.openxmlformats.org/presentationml/2006/main">
  <p:tag name="VEVOX.QRDOT" val="(11,27)"/>
</p:tagLst>
</file>

<file path=ppt/tags/tag287.xml><?xml version="1.0" encoding="utf-8"?>
<p:tagLst xmlns:a="http://schemas.openxmlformats.org/drawingml/2006/main" xmlns:r="http://schemas.openxmlformats.org/officeDocument/2006/relationships" xmlns:p="http://schemas.openxmlformats.org/presentationml/2006/main">
  <p:tag name="VEVOX.QRDOT" val="(15,18)"/>
</p:tagLst>
</file>

<file path=ppt/tags/tag2870.xml><?xml version="1.0" encoding="utf-8"?>
<p:tagLst xmlns:a="http://schemas.openxmlformats.org/drawingml/2006/main" xmlns:r="http://schemas.openxmlformats.org/officeDocument/2006/relationships" xmlns:p="http://schemas.openxmlformats.org/presentationml/2006/main">
  <p:tag name="VEVOX.QRDOT" val="(12,27)"/>
</p:tagLst>
</file>

<file path=ppt/tags/tag2871.xml><?xml version="1.0" encoding="utf-8"?>
<p:tagLst xmlns:a="http://schemas.openxmlformats.org/drawingml/2006/main" xmlns:r="http://schemas.openxmlformats.org/officeDocument/2006/relationships" xmlns:p="http://schemas.openxmlformats.org/presentationml/2006/main">
  <p:tag name="VEVOX.QRDOT" val="(14,27)"/>
</p:tagLst>
</file>

<file path=ppt/tags/tag2872.xml><?xml version="1.0" encoding="utf-8"?>
<p:tagLst xmlns:a="http://schemas.openxmlformats.org/drawingml/2006/main" xmlns:r="http://schemas.openxmlformats.org/officeDocument/2006/relationships" xmlns:p="http://schemas.openxmlformats.org/presentationml/2006/main">
  <p:tag name="VEVOX.QRDOT" val="(15,27)"/>
</p:tagLst>
</file>

<file path=ppt/tags/tag2873.xml><?xml version="1.0" encoding="utf-8"?>
<p:tagLst xmlns:a="http://schemas.openxmlformats.org/drawingml/2006/main" xmlns:r="http://schemas.openxmlformats.org/officeDocument/2006/relationships" xmlns:p="http://schemas.openxmlformats.org/presentationml/2006/main">
  <p:tag name="VEVOX.QRDOT" val="(16,27)"/>
</p:tagLst>
</file>

<file path=ppt/tags/tag2874.xml><?xml version="1.0" encoding="utf-8"?>
<p:tagLst xmlns:a="http://schemas.openxmlformats.org/drawingml/2006/main" xmlns:r="http://schemas.openxmlformats.org/officeDocument/2006/relationships" xmlns:p="http://schemas.openxmlformats.org/presentationml/2006/main">
  <p:tag name="VEVOX.QRDOT" val="(17,27)"/>
</p:tagLst>
</file>

<file path=ppt/tags/tag2875.xml><?xml version="1.0" encoding="utf-8"?>
<p:tagLst xmlns:a="http://schemas.openxmlformats.org/drawingml/2006/main" xmlns:r="http://schemas.openxmlformats.org/officeDocument/2006/relationships" xmlns:p="http://schemas.openxmlformats.org/presentationml/2006/main">
  <p:tag name="VEVOX.QRDOT" val="(20,27)"/>
</p:tagLst>
</file>

<file path=ppt/tags/tag2876.xml><?xml version="1.0" encoding="utf-8"?>
<p:tagLst xmlns:a="http://schemas.openxmlformats.org/drawingml/2006/main" xmlns:r="http://schemas.openxmlformats.org/officeDocument/2006/relationships" xmlns:p="http://schemas.openxmlformats.org/presentationml/2006/main">
  <p:tag name="VEVOX.QRDOT" val="(21,27)"/>
</p:tagLst>
</file>

<file path=ppt/tags/tag2877.xml><?xml version="1.0" encoding="utf-8"?>
<p:tagLst xmlns:a="http://schemas.openxmlformats.org/drawingml/2006/main" xmlns:r="http://schemas.openxmlformats.org/officeDocument/2006/relationships" xmlns:p="http://schemas.openxmlformats.org/presentationml/2006/main">
  <p:tag name="VEVOX.QRDOT" val="(22,27)"/>
</p:tagLst>
</file>

<file path=ppt/tags/tag2878.xml><?xml version="1.0" encoding="utf-8"?>
<p:tagLst xmlns:a="http://schemas.openxmlformats.org/drawingml/2006/main" xmlns:r="http://schemas.openxmlformats.org/officeDocument/2006/relationships" xmlns:p="http://schemas.openxmlformats.org/presentationml/2006/main">
  <p:tag name="VEVOX.QRDOT" val="(23,27)"/>
</p:tagLst>
</file>

<file path=ppt/tags/tag2879.xml><?xml version="1.0" encoding="utf-8"?>
<p:tagLst xmlns:a="http://schemas.openxmlformats.org/drawingml/2006/main" xmlns:r="http://schemas.openxmlformats.org/officeDocument/2006/relationships" xmlns:p="http://schemas.openxmlformats.org/presentationml/2006/main">
  <p:tag name="VEVOX.QRDOT" val="(24,27)"/>
</p:tagLst>
</file>

<file path=ppt/tags/tag288.xml><?xml version="1.0" encoding="utf-8"?>
<p:tagLst xmlns:a="http://schemas.openxmlformats.org/drawingml/2006/main" xmlns:r="http://schemas.openxmlformats.org/officeDocument/2006/relationships" xmlns:p="http://schemas.openxmlformats.org/presentationml/2006/main">
  <p:tag name="VEVOX.QRDOT" val="(16,18)"/>
</p:tagLst>
</file>

<file path=ppt/tags/tag2880.xml><?xml version="1.0" encoding="utf-8"?>
<p:tagLst xmlns:a="http://schemas.openxmlformats.org/drawingml/2006/main" xmlns:r="http://schemas.openxmlformats.org/officeDocument/2006/relationships" xmlns:p="http://schemas.openxmlformats.org/presentationml/2006/main">
  <p:tag name="VEVOX.QRDOT" val="(25,27)"/>
</p:tagLst>
</file>

<file path=ppt/tags/tag2881.xml><?xml version="1.0" encoding="utf-8"?>
<p:tagLst xmlns:a="http://schemas.openxmlformats.org/drawingml/2006/main" xmlns:r="http://schemas.openxmlformats.org/officeDocument/2006/relationships" xmlns:p="http://schemas.openxmlformats.org/presentationml/2006/main">
  <p:tag name="VEVOX.QRDOT" val="(26,27)"/>
</p:tagLst>
</file>

<file path=ppt/tags/tag2882.xml><?xml version="1.0" encoding="utf-8"?>
<p:tagLst xmlns:a="http://schemas.openxmlformats.org/drawingml/2006/main" xmlns:r="http://schemas.openxmlformats.org/officeDocument/2006/relationships" xmlns:p="http://schemas.openxmlformats.org/presentationml/2006/main">
  <p:tag name="VEVOX.QRDOT" val="(28,27)"/>
</p:tagLst>
</file>

<file path=ppt/tags/tag2883.xml><?xml version="1.0" encoding="utf-8"?>
<p:tagLst xmlns:a="http://schemas.openxmlformats.org/drawingml/2006/main" xmlns:r="http://schemas.openxmlformats.org/officeDocument/2006/relationships" xmlns:p="http://schemas.openxmlformats.org/presentationml/2006/main">
  <p:tag name="VEVOX.QRDOT" val="(29,27)"/>
</p:tagLst>
</file>

<file path=ppt/tags/tag2884.xml><?xml version="1.0" encoding="utf-8"?>
<p:tagLst xmlns:a="http://schemas.openxmlformats.org/drawingml/2006/main" xmlns:r="http://schemas.openxmlformats.org/officeDocument/2006/relationships" xmlns:p="http://schemas.openxmlformats.org/presentationml/2006/main">
  <p:tag name="VEVOX.QRDOT" val="(1,28)"/>
</p:tagLst>
</file>

<file path=ppt/tags/tag2885.xml><?xml version="1.0" encoding="utf-8"?>
<p:tagLst xmlns:a="http://schemas.openxmlformats.org/drawingml/2006/main" xmlns:r="http://schemas.openxmlformats.org/officeDocument/2006/relationships" xmlns:p="http://schemas.openxmlformats.org/presentationml/2006/main">
  <p:tag name="VEVOX.QRDOT" val="(2,28)"/>
</p:tagLst>
</file>

<file path=ppt/tags/tag2886.xml><?xml version="1.0" encoding="utf-8"?>
<p:tagLst xmlns:a="http://schemas.openxmlformats.org/drawingml/2006/main" xmlns:r="http://schemas.openxmlformats.org/officeDocument/2006/relationships" xmlns:p="http://schemas.openxmlformats.org/presentationml/2006/main">
  <p:tag name="VEVOX.QRDOT" val="(3,28)"/>
</p:tagLst>
</file>

<file path=ppt/tags/tag2887.xml><?xml version="1.0" encoding="utf-8"?>
<p:tagLst xmlns:a="http://schemas.openxmlformats.org/drawingml/2006/main" xmlns:r="http://schemas.openxmlformats.org/officeDocument/2006/relationships" xmlns:p="http://schemas.openxmlformats.org/presentationml/2006/main">
  <p:tag name="VEVOX.QRDOT" val="(4,28)"/>
</p:tagLst>
</file>

<file path=ppt/tags/tag2888.xml><?xml version="1.0" encoding="utf-8"?>
<p:tagLst xmlns:a="http://schemas.openxmlformats.org/drawingml/2006/main" xmlns:r="http://schemas.openxmlformats.org/officeDocument/2006/relationships" xmlns:p="http://schemas.openxmlformats.org/presentationml/2006/main">
  <p:tag name="VEVOX.QRDOT" val="(5,28)"/>
</p:tagLst>
</file>

<file path=ppt/tags/tag2889.xml><?xml version="1.0" encoding="utf-8"?>
<p:tagLst xmlns:a="http://schemas.openxmlformats.org/drawingml/2006/main" xmlns:r="http://schemas.openxmlformats.org/officeDocument/2006/relationships" xmlns:p="http://schemas.openxmlformats.org/presentationml/2006/main">
  <p:tag name="VEVOX.QRDOT" val="(6,28)"/>
</p:tagLst>
</file>

<file path=ppt/tags/tag289.xml><?xml version="1.0" encoding="utf-8"?>
<p:tagLst xmlns:a="http://schemas.openxmlformats.org/drawingml/2006/main" xmlns:r="http://schemas.openxmlformats.org/officeDocument/2006/relationships" xmlns:p="http://schemas.openxmlformats.org/presentationml/2006/main">
  <p:tag name="VEVOX.QRDOT" val="(18,18)"/>
</p:tagLst>
</file>

<file path=ppt/tags/tag2890.xml><?xml version="1.0" encoding="utf-8"?>
<p:tagLst xmlns:a="http://schemas.openxmlformats.org/drawingml/2006/main" xmlns:r="http://schemas.openxmlformats.org/officeDocument/2006/relationships" xmlns:p="http://schemas.openxmlformats.org/presentationml/2006/main">
  <p:tag name="VEVOX.QRDOT" val="(7,28)"/>
</p:tagLst>
</file>

<file path=ppt/tags/tag2891.xml><?xml version="1.0" encoding="utf-8"?>
<p:tagLst xmlns:a="http://schemas.openxmlformats.org/drawingml/2006/main" xmlns:r="http://schemas.openxmlformats.org/officeDocument/2006/relationships" xmlns:p="http://schemas.openxmlformats.org/presentationml/2006/main">
  <p:tag name="VEVOX.QRDOT" val="(9,28)"/>
</p:tagLst>
</file>

<file path=ppt/tags/tag2892.xml><?xml version="1.0" encoding="utf-8"?>
<p:tagLst xmlns:a="http://schemas.openxmlformats.org/drawingml/2006/main" xmlns:r="http://schemas.openxmlformats.org/officeDocument/2006/relationships" xmlns:p="http://schemas.openxmlformats.org/presentationml/2006/main">
  <p:tag name="VEVOX.QRDOT" val="(12,28)"/>
</p:tagLst>
</file>

<file path=ppt/tags/tag2893.xml><?xml version="1.0" encoding="utf-8"?>
<p:tagLst xmlns:a="http://schemas.openxmlformats.org/drawingml/2006/main" xmlns:r="http://schemas.openxmlformats.org/officeDocument/2006/relationships" xmlns:p="http://schemas.openxmlformats.org/presentationml/2006/main">
  <p:tag name="VEVOX.QRDOT" val="(14,28)"/>
</p:tagLst>
</file>

<file path=ppt/tags/tag2894.xml><?xml version="1.0" encoding="utf-8"?>
<p:tagLst xmlns:a="http://schemas.openxmlformats.org/drawingml/2006/main" xmlns:r="http://schemas.openxmlformats.org/officeDocument/2006/relationships" xmlns:p="http://schemas.openxmlformats.org/presentationml/2006/main">
  <p:tag name="VEVOX.QRDOT" val="(15,28)"/>
</p:tagLst>
</file>

<file path=ppt/tags/tag2895.xml><?xml version="1.0" encoding="utf-8"?>
<p:tagLst xmlns:a="http://schemas.openxmlformats.org/drawingml/2006/main" xmlns:r="http://schemas.openxmlformats.org/officeDocument/2006/relationships" xmlns:p="http://schemas.openxmlformats.org/presentationml/2006/main">
  <p:tag name="VEVOX.QRDOT" val="(21,28)"/>
</p:tagLst>
</file>

<file path=ppt/tags/tag2896.xml><?xml version="1.0" encoding="utf-8"?>
<p:tagLst xmlns:a="http://schemas.openxmlformats.org/drawingml/2006/main" xmlns:r="http://schemas.openxmlformats.org/officeDocument/2006/relationships" xmlns:p="http://schemas.openxmlformats.org/presentationml/2006/main">
  <p:tag name="VEVOX.QRDOT" val="(24,28)"/>
</p:tagLst>
</file>

<file path=ppt/tags/tag2897.xml><?xml version="1.0" encoding="utf-8"?>
<p:tagLst xmlns:a="http://schemas.openxmlformats.org/drawingml/2006/main" xmlns:r="http://schemas.openxmlformats.org/officeDocument/2006/relationships" xmlns:p="http://schemas.openxmlformats.org/presentationml/2006/main">
  <p:tag name="VEVOX.QRDOT" val="(25,28)"/>
</p:tagLst>
</file>

<file path=ppt/tags/tag2898.xml><?xml version="1.0" encoding="utf-8"?>
<p:tagLst xmlns:a="http://schemas.openxmlformats.org/drawingml/2006/main" xmlns:r="http://schemas.openxmlformats.org/officeDocument/2006/relationships" xmlns:p="http://schemas.openxmlformats.org/presentationml/2006/main">
  <p:tag name="VEVOX.QRDOT" val="(28,28)"/>
</p:tagLst>
</file>

<file path=ppt/tags/tag2899.xml><?xml version="1.0" encoding="utf-8"?>
<p:tagLst xmlns:a="http://schemas.openxmlformats.org/drawingml/2006/main" xmlns:r="http://schemas.openxmlformats.org/officeDocument/2006/relationships" xmlns:p="http://schemas.openxmlformats.org/presentationml/2006/main">
  <p:tag name="VEVOX.POLL" val="{&quot;id&quot;:&quot;5126609&quot;,&quot;questionSettings&quot;:{},&quot;alias&quot;:&quot;&quot;,&quot;text&quot;:&quot;&lt;p&gt;Which elements are BAD?&lt;/p&gt;&quot;,&quot;@type&quot;:&quot;MultipleChoiceQuestion&quot;,&quot;choices&quot;:[{&quot;id&quot;:&quot;19035784&quot;,&quot;alias&quot;:null,&quot;text&quot;:&quot;Element 1&quot;,&quot;excludeFromResults&quot;:false,&quot;image&quot;:null,&quot;imageAltText&quot;:null,&quot;isCorrectAnswer&quot;:false},{&quot;id&quot;:&quot;19035785&quot;,&quot;alias&quot;:null,&quot;text&quot;:&quot;Element 2&quot;,&quot;excludeFromResults&quot;:false,&quot;image&quot;:null,&quot;imageAltText&quot;:null,&quot;isCorrectAnswer&quot;:false},{&quot;id&quot;:&quot;19035786&quot;,&quot;alias&quot;:null,&quot;text&quot;:&quot;Element 3&quot;,&quot;excludeFromResults&quot;:false,&quot;image&quot;:null,&quot;imageAltText&quot;:null,&quot;isCorrectAnswer&quot;:false},{&quot;id&quot;:&quot;19035787&quot;,&quot;alias&quot;:null,&quot;text&quot;:&quot;Element 4&quot;,&quot;excludeFromResults&quot;:false,&quot;image&quot;:null,&quot;imageAltText&quot;:null,&quot;isCorrectAnswer&quot;:false},{&quot;id&quot;:&quot;19035788&quot;,&quot;alias&quot;:null,&quot;text&quot;:&quot;Element 5&quot;,&quot;excludeFromResults&quot;:false,&quot;image&quot;:null,&quot;imageAltText&quot;:null,&quot;isCorrectAnswer&quot;:false},{&quot;id&quot;:&quot;19035789&quot;,&quot;alias&quot;:null,&quot;text&quot;:&quot;Element 6&quot;,&quot;excludeFromResults&quot;:false,&quot;image&quot;:null,&quot;imageAltText&quot;:null,&quot;isCorrectAnswer&quot;:false},{&quot;id&quot;:&quot;19035790&quot;,&quot;alias&quot;:null,&quot;text&quot;:&quot;Element 7&quot;,&quot;excludeFromResults&quot;:false,&quot;image&quot;:null,&quot;imageAltText&quot;:null,&quot;isCorrectAnswer&quot;:false},{&quot;id&quot;:&quot;19035791&quot;,&quot;alias&quot;:null,&quot;text&quot;:&quot;Element 8&quot;,&quot;excludeFromResults&quot;:false,&quot;image&quot;:null,&quot;imageAltText&quot;:null,&quot;isCorrectAnswer&quot;:false},{&quot;id&quot;:&quot;19035792&quot;,&quot;alias&quot;:null,&quot;text&quot;:&quot;Element 9&quot;,&quot;excludeFromResults&quot;:false,&quot;image&quot;:null,&quot;imageAltText&quot;:null,&quot;isCorrectAnswer&quot;:false},{&quot;id&quot;:&quot;19035793&quot;,&quot;alias&quot;:null,&quot;text&quot;:&quot;Element 10&quot;,&quot;excludeFromResults&quot;:false,&quot;image&quot;:null,&quot;imageAltText&quot;:null,&quot;isCorrectAnswer&quot;:false}],&quot;resultFormat&quot;:&quot;%&quot;,&quot;minNumberSelections&quot;:1,&quot;maxNumberSelections&quot;:10,&quot;image&quot;:null,&quot;uiType&quot;:&quot;default&quot;,&quot;resultDisplayType&quot;:&quot;default&quot;}"/>
  <p:tag name="VEVOX.ORIGIN.SESSION.ID" val="783475"/>
  <p:tag name="VEVOX.ORIGIN.QUESTION.ID" val="5126609"/>
  <p:tag name="VEVOX.QUESTIONSLIDEID" val="348#986536153/709982761"/>
  <p:tag name="VEVOX.SLIDEFORMAT.VERSION" val="1.018"/>
</p:tagLst>
</file>

<file path=ppt/tags/tag29.xml><?xml version="1.0" encoding="utf-8"?>
<p:tagLst xmlns:a="http://schemas.openxmlformats.org/drawingml/2006/main" xmlns:r="http://schemas.openxmlformats.org/officeDocument/2006/relationships" xmlns:p="http://schemas.openxmlformats.org/presentationml/2006/main">
  <p:tag name="VEVOX.QRDOT" val="(11,1)"/>
</p:tagLst>
</file>

<file path=ppt/tags/tag290.xml><?xml version="1.0" encoding="utf-8"?>
<p:tagLst xmlns:a="http://schemas.openxmlformats.org/drawingml/2006/main" xmlns:r="http://schemas.openxmlformats.org/officeDocument/2006/relationships" xmlns:p="http://schemas.openxmlformats.org/presentationml/2006/main">
  <p:tag name="VEVOX.QRDOT" val="(21,18)"/>
</p:tagLst>
</file>

<file path=ppt/tags/tag2900.xml><?xml version="1.0" encoding="utf-8"?>
<p:tagLst xmlns:a="http://schemas.openxmlformats.org/drawingml/2006/main" xmlns:r="http://schemas.openxmlformats.org/officeDocument/2006/relationships" xmlns:p="http://schemas.openxmlformats.org/presentationml/2006/main">
  <p:tag name="VEVOX.QUESTION" val="Which elements are BAD?"/>
</p:tagLst>
</file>

<file path=ppt/tags/tag2901.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2902.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2903.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2904.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2905.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2906.xml><?xml version="1.0" encoding="utf-8"?>
<p:tagLst xmlns:a="http://schemas.openxmlformats.org/drawingml/2006/main" xmlns:r="http://schemas.openxmlformats.org/officeDocument/2006/relationships" xmlns:p="http://schemas.openxmlformats.org/presentationml/2006/main">
  <p:tag name="VEVOX.COUNTDOWNTIMER.DISPLAY" val="{&quot;left&quot;:893,&quot;top&quot;:473,&quot;width&quot;:60,&quot;height&quot;:60}"/>
</p:tagLst>
</file>

<file path=ppt/tags/tag2907.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2908.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2909.xml><?xml version="1.0" encoding="utf-8"?>
<p:tagLst xmlns:a="http://schemas.openxmlformats.org/drawingml/2006/main" xmlns:r="http://schemas.openxmlformats.org/officeDocument/2006/relationships" xmlns:p="http://schemas.openxmlformats.org/presentationml/2006/main">
  <p:tag name="VEVOX.TITLE" val="TITLE1"/>
</p:tagLst>
</file>

<file path=ppt/tags/tag291.xml><?xml version="1.0" encoding="utf-8"?>
<p:tagLst xmlns:a="http://schemas.openxmlformats.org/drawingml/2006/main" xmlns:r="http://schemas.openxmlformats.org/officeDocument/2006/relationships" xmlns:p="http://schemas.openxmlformats.org/presentationml/2006/main">
  <p:tag name="VEVOX.QRDOT" val="(22,18)"/>
</p:tagLst>
</file>

<file path=ppt/tags/tag2910.xml><?xml version="1.0" encoding="utf-8"?>
<p:tagLst xmlns:a="http://schemas.openxmlformats.org/drawingml/2006/main" xmlns:r="http://schemas.openxmlformats.org/officeDocument/2006/relationships" xmlns:p="http://schemas.openxmlformats.org/presentationml/2006/main">
  <p:tag name="VEVOX.DATALABEL" val="DATALABEL1"/>
</p:tagLst>
</file>

<file path=ppt/tags/tag2911.xml><?xml version="1.0" encoding="utf-8"?>
<p:tagLst xmlns:a="http://schemas.openxmlformats.org/drawingml/2006/main" xmlns:r="http://schemas.openxmlformats.org/officeDocument/2006/relationships" xmlns:p="http://schemas.openxmlformats.org/presentationml/2006/main">
  <p:tag name="VEVOX.BORDER" val="BORDER1"/>
</p:tagLst>
</file>

<file path=ppt/tags/tag2912.xml><?xml version="1.0" encoding="utf-8"?>
<p:tagLst xmlns:a="http://schemas.openxmlformats.org/drawingml/2006/main" xmlns:r="http://schemas.openxmlformats.org/officeDocument/2006/relationships" xmlns:p="http://schemas.openxmlformats.org/presentationml/2006/main">
  <p:tag name="VEVOX.BAR" val="BAR1"/>
</p:tagLst>
</file>

<file path=ppt/tags/tag2913.xml><?xml version="1.0" encoding="utf-8"?>
<p:tagLst xmlns:a="http://schemas.openxmlformats.org/drawingml/2006/main" xmlns:r="http://schemas.openxmlformats.org/officeDocument/2006/relationships" xmlns:p="http://schemas.openxmlformats.org/presentationml/2006/main">
  <p:tag name="VEVOX.TITLE" val="TITLE2"/>
</p:tagLst>
</file>

<file path=ppt/tags/tag2914.xml><?xml version="1.0" encoding="utf-8"?>
<p:tagLst xmlns:a="http://schemas.openxmlformats.org/drawingml/2006/main" xmlns:r="http://schemas.openxmlformats.org/officeDocument/2006/relationships" xmlns:p="http://schemas.openxmlformats.org/presentationml/2006/main">
  <p:tag name="VEVOX.DATALABEL" val="DATALABEL2"/>
</p:tagLst>
</file>

<file path=ppt/tags/tag2915.xml><?xml version="1.0" encoding="utf-8"?>
<p:tagLst xmlns:a="http://schemas.openxmlformats.org/drawingml/2006/main" xmlns:r="http://schemas.openxmlformats.org/officeDocument/2006/relationships" xmlns:p="http://schemas.openxmlformats.org/presentationml/2006/main">
  <p:tag name="VEVOX.BORDER" val="BORDER2"/>
</p:tagLst>
</file>

<file path=ppt/tags/tag2916.xml><?xml version="1.0" encoding="utf-8"?>
<p:tagLst xmlns:a="http://schemas.openxmlformats.org/drawingml/2006/main" xmlns:r="http://schemas.openxmlformats.org/officeDocument/2006/relationships" xmlns:p="http://schemas.openxmlformats.org/presentationml/2006/main">
  <p:tag name="VEVOX.BAR" val="BAR2"/>
</p:tagLst>
</file>

<file path=ppt/tags/tag2917.xml><?xml version="1.0" encoding="utf-8"?>
<p:tagLst xmlns:a="http://schemas.openxmlformats.org/drawingml/2006/main" xmlns:r="http://schemas.openxmlformats.org/officeDocument/2006/relationships" xmlns:p="http://schemas.openxmlformats.org/presentationml/2006/main">
  <p:tag name="VEVOX.TITLE" val="TITLE3"/>
</p:tagLst>
</file>

<file path=ppt/tags/tag2918.xml><?xml version="1.0" encoding="utf-8"?>
<p:tagLst xmlns:a="http://schemas.openxmlformats.org/drawingml/2006/main" xmlns:r="http://schemas.openxmlformats.org/officeDocument/2006/relationships" xmlns:p="http://schemas.openxmlformats.org/presentationml/2006/main">
  <p:tag name="VEVOX.DATALABEL" val="DATALABEL3"/>
</p:tagLst>
</file>

<file path=ppt/tags/tag2919.xml><?xml version="1.0" encoding="utf-8"?>
<p:tagLst xmlns:a="http://schemas.openxmlformats.org/drawingml/2006/main" xmlns:r="http://schemas.openxmlformats.org/officeDocument/2006/relationships" xmlns:p="http://schemas.openxmlformats.org/presentationml/2006/main">
  <p:tag name="VEVOX.BORDER" val="BORDER3"/>
</p:tagLst>
</file>

<file path=ppt/tags/tag292.xml><?xml version="1.0" encoding="utf-8"?>
<p:tagLst xmlns:a="http://schemas.openxmlformats.org/drawingml/2006/main" xmlns:r="http://schemas.openxmlformats.org/officeDocument/2006/relationships" xmlns:p="http://schemas.openxmlformats.org/presentationml/2006/main">
  <p:tag name="VEVOX.QRDOT" val="(23,18)"/>
</p:tagLst>
</file>

<file path=ppt/tags/tag2920.xml><?xml version="1.0" encoding="utf-8"?>
<p:tagLst xmlns:a="http://schemas.openxmlformats.org/drawingml/2006/main" xmlns:r="http://schemas.openxmlformats.org/officeDocument/2006/relationships" xmlns:p="http://schemas.openxmlformats.org/presentationml/2006/main">
  <p:tag name="VEVOX.BAR" val="BAR3"/>
</p:tagLst>
</file>

<file path=ppt/tags/tag2921.xml><?xml version="1.0" encoding="utf-8"?>
<p:tagLst xmlns:a="http://schemas.openxmlformats.org/drawingml/2006/main" xmlns:r="http://schemas.openxmlformats.org/officeDocument/2006/relationships" xmlns:p="http://schemas.openxmlformats.org/presentationml/2006/main">
  <p:tag name="VEVOX.TITLE" val="TITLE4"/>
</p:tagLst>
</file>

<file path=ppt/tags/tag2922.xml><?xml version="1.0" encoding="utf-8"?>
<p:tagLst xmlns:a="http://schemas.openxmlformats.org/drawingml/2006/main" xmlns:r="http://schemas.openxmlformats.org/officeDocument/2006/relationships" xmlns:p="http://schemas.openxmlformats.org/presentationml/2006/main">
  <p:tag name="VEVOX.DATALABEL" val="DATALABEL4"/>
</p:tagLst>
</file>

<file path=ppt/tags/tag2923.xml><?xml version="1.0" encoding="utf-8"?>
<p:tagLst xmlns:a="http://schemas.openxmlformats.org/drawingml/2006/main" xmlns:r="http://schemas.openxmlformats.org/officeDocument/2006/relationships" xmlns:p="http://schemas.openxmlformats.org/presentationml/2006/main">
  <p:tag name="VEVOX.BORDER" val="BORDER4"/>
</p:tagLst>
</file>

<file path=ppt/tags/tag2924.xml><?xml version="1.0" encoding="utf-8"?>
<p:tagLst xmlns:a="http://schemas.openxmlformats.org/drawingml/2006/main" xmlns:r="http://schemas.openxmlformats.org/officeDocument/2006/relationships" xmlns:p="http://schemas.openxmlformats.org/presentationml/2006/main">
  <p:tag name="VEVOX.BAR" val="BAR4"/>
</p:tagLst>
</file>

<file path=ppt/tags/tag2925.xml><?xml version="1.0" encoding="utf-8"?>
<p:tagLst xmlns:a="http://schemas.openxmlformats.org/drawingml/2006/main" xmlns:r="http://schemas.openxmlformats.org/officeDocument/2006/relationships" xmlns:p="http://schemas.openxmlformats.org/presentationml/2006/main">
  <p:tag name="VEVOX.TITLE" val="TITLE5"/>
</p:tagLst>
</file>

<file path=ppt/tags/tag2926.xml><?xml version="1.0" encoding="utf-8"?>
<p:tagLst xmlns:a="http://schemas.openxmlformats.org/drawingml/2006/main" xmlns:r="http://schemas.openxmlformats.org/officeDocument/2006/relationships" xmlns:p="http://schemas.openxmlformats.org/presentationml/2006/main">
  <p:tag name="VEVOX.DATALABEL" val="DATALABEL5"/>
</p:tagLst>
</file>

<file path=ppt/tags/tag2927.xml><?xml version="1.0" encoding="utf-8"?>
<p:tagLst xmlns:a="http://schemas.openxmlformats.org/drawingml/2006/main" xmlns:r="http://schemas.openxmlformats.org/officeDocument/2006/relationships" xmlns:p="http://schemas.openxmlformats.org/presentationml/2006/main">
  <p:tag name="VEVOX.BORDER" val="BORDER5"/>
</p:tagLst>
</file>

<file path=ppt/tags/tag2928.xml><?xml version="1.0" encoding="utf-8"?>
<p:tagLst xmlns:a="http://schemas.openxmlformats.org/drawingml/2006/main" xmlns:r="http://schemas.openxmlformats.org/officeDocument/2006/relationships" xmlns:p="http://schemas.openxmlformats.org/presentationml/2006/main">
  <p:tag name="VEVOX.BAR" val="BAR5"/>
</p:tagLst>
</file>

<file path=ppt/tags/tag2929.xml><?xml version="1.0" encoding="utf-8"?>
<p:tagLst xmlns:a="http://schemas.openxmlformats.org/drawingml/2006/main" xmlns:r="http://schemas.openxmlformats.org/officeDocument/2006/relationships" xmlns:p="http://schemas.openxmlformats.org/presentationml/2006/main">
  <p:tag name="VEVOX.TITLE" val="TITLE6"/>
</p:tagLst>
</file>

<file path=ppt/tags/tag293.xml><?xml version="1.0" encoding="utf-8"?>
<p:tagLst xmlns:a="http://schemas.openxmlformats.org/drawingml/2006/main" xmlns:r="http://schemas.openxmlformats.org/officeDocument/2006/relationships" xmlns:p="http://schemas.openxmlformats.org/presentationml/2006/main">
  <p:tag name="VEVOX.QRDOT" val="(27,18)"/>
</p:tagLst>
</file>

<file path=ppt/tags/tag2930.xml><?xml version="1.0" encoding="utf-8"?>
<p:tagLst xmlns:a="http://schemas.openxmlformats.org/drawingml/2006/main" xmlns:r="http://schemas.openxmlformats.org/officeDocument/2006/relationships" xmlns:p="http://schemas.openxmlformats.org/presentationml/2006/main">
  <p:tag name="VEVOX.DATALABEL" val="DATALABEL6"/>
</p:tagLst>
</file>

<file path=ppt/tags/tag2931.xml><?xml version="1.0" encoding="utf-8"?>
<p:tagLst xmlns:a="http://schemas.openxmlformats.org/drawingml/2006/main" xmlns:r="http://schemas.openxmlformats.org/officeDocument/2006/relationships" xmlns:p="http://schemas.openxmlformats.org/presentationml/2006/main">
  <p:tag name="VEVOX.BORDER" val="BORDER6"/>
</p:tagLst>
</file>

<file path=ppt/tags/tag2932.xml><?xml version="1.0" encoding="utf-8"?>
<p:tagLst xmlns:a="http://schemas.openxmlformats.org/drawingml/2006/main" xmlns:r="http://schemas.openxmlformats.org/officeDocument/2006/relationships" xmlns:p="http://schemas.openxmlformats.org/presentationml/2006/main">
  <p:tag name="VEVOX.BAR" val="BAR6"/>
</p:tagLst>
</file>

<file path=ppt/tags/tag2933.xml><?xml version="1.0" encoding="utf-8"?>
<p:tagLst xmlns:a="http://schemas.openxmlformats.org/drawingml/2006/main" xmlns:r="http://schemas.openxmlformats.org/officeDocument/2006/relationships" xmlns:p="http://schemas.openxmlformats.org/presentationml/2006/main">
  <p:tag name="VEVOX.TITLE" val="TITLE7"/>
</p:tagLst>
</file>

<file path=ppt/tags/tag2934.xml><?xml version="1.0" encoding="utf-8"?>
<p:tagLst xmlns:a="http://schemas.openxmlformats.org/drawingml/2006/main" xmlns:r="http://schemas.openxmlformats.org/officeDocument/2006/relationships" xmlns:p="http://schemas.openxmlformats.org/presentationml/2006/main">
  <p:tag name="VEVOX.DATALABEL" val="DATALABEL7"/>
</p:tagLst>
</file>

<file path=ppt/tags/tag2935.xml><?xml version="1.0" encoding="utf-8"?>
<p:tagLst xmlns:a="http://schemas.openxmlformats.org/drawingml/2006/main" xmlns:r="http://schemas.openxmlformats.org/officeDocument/2006/relationships" xmlns:p="http://schemas.openxmlformats.org/presentationml/2006/main">
  <p:tag name="VEVOX.BORDER" val="BORDER7"/>
</p:tagLst>
</file>

<file path=ppt/tags/tag2936.xml><?xml version="1.0" encoding="utf-8"?>
<p:tagLst xmlns:a="http://schemas.openxmlformats.org/drawingml/2006/main" xmlns:r="http://schemas.openxmlformats.org/officeDocument/2006/relationships" xmlns:p="http://schemas.openxmlformats.org/presentationml/2006/main">
  <p:tag name="VEVOX.BAR" val="BAR7"/>
</p:tagLst>
</file>

<file path=ppt/tags/tag2937.xml><?xml version="1.0" encoding="utf-8"?>
<p:tagLst xmlns:a="http://schemas.openxmlformats.org/drawingml/2006/main" xmlns:r="http://schemas.openxmlformats.org/officeDocument/2006/relationships" xmlns:p="http://schemas.openxmlformats.org/presentationml/2006/main">
  <p:tag name="VEVOX.TITLE" val="TITLE8"/>
</p:tagLst>
</file>

<file path=ppt/tags/tag2938.xml><?xml version="1.0" encoding="utf-8"?>
<p:tagLst xmlns:a="http://schemas.openxmlformats.org/drawingml/2006/main" xmlns:r="http://schemas.openxmlformats.org/officeDocument/2006/relationships" xmlns:p="http://schemas.openxmlformats.org/presentationml/2006/main">
  <p:tag name="VEVOX.DATALABEL" val="DATALABEL8"/>
</p:tagLst>
</file>

<file path=ppt/tags/tag2939.xml><?xml version="1.0" encoding="utf-8"?>
<p:tagLst xmlns:a="http://schemas.openxmlformats.org/drawingml/2006/main" xmlns:r="http://schemas.openxmlformats.org/officeDocument/2006/relationships" xmlns:p="http://schemas.openxmlformats.org/presentationml/2006/main">
  <p:tag name="VEVOX.BORDER" val="BORDER8"/>
</p:tagLst>
</file>

<file path=ppt/tags/tag294.xml><?xml version="1.0" encoding="utf-8"?>
<p:tagLst xmlns:a="http://schemas.openxmlformats.org/drawingml/2006/main" xmlns:r="http://schemas.openxmlformats.org/officeDocument/2006/relationships" xmlns:p="http://schemas.openxmlformats.org/presentationml/2006/main">
  <p:tag name="VEVOX.QRDOT" val="(29,18)"/>
</p:tagLst>
</file>

<file path=ppt/tags/tag2940.xml><?xml version="1.0" encoding="utf-8"?>
<p:tagLst xmlns:a="http://schemas.openxmlformats.org/drawingml/2006/main" xmlns:r="http://schemas.openxmlformats.org/officeDocument/2006/relationships" xmlns:p="http://schemas.openxmlformats.org/presentationml/2006/main">
  <p:tag name="VEVOX.BAR" val="BAR8"/>
</p:tagLst>
</file>

<file path=ppt/tags/tag2941.xml><?xml version="1.0" encoding="utf-8"?>
<p:tagLst xmlns:a="http://schemas.openxmlformats.org/drawingml/2006/main" xmlns:r="http://schemas.openxmlformats.org/officeDocument/2006/relationships" xmlns:p="http://schemas.openxmlformats.org/presentationml/2006/main">
  <p:tag name="VEVOX.TITLE" val="TITLE9"/>
</p:tagLst>
</file>

<file path=ppt/tags/tag2942.xml><?xml version="1.0" encoding="utf-8"?>
<p:tagLst xmlns:a="http://schemas.openxmlformats.org/drawingml/2006/main" xmlns:r="http://schemas.openxmlformats.org/officeDocument/2006/relationships" xmlns:p="http://schemas.openxmlformats.org/presentationml/2006/main">
  <p:tag name="VEVOX.DATALABEL" val="DATALABEL9"/>
</p:tagLst>
</file>

<file path=ppt/tags/tag2943.xml><?xml version="1.0" encoding="utf-8"?>
<p:tagLst xmlns:a="http://schemas.openxmlformats.org/drawingml/2006/main" xmlns:r="http://schemas.openxmlformats.org/officeDocument/2006/relationships" xmlns:p="http://schemas.openxmlformats.org/presentationml/2006/main">
  <p:tag name="VEVOX.BORDER" val="BORDER9"/>
</p:tagLst>
</file>

<file path=ppt/tags/tag2944.xml><?xml version="1.0" encoding="utf-8"?>
<p:tagLst xmlns:a="http://schemas.openxmlformats.org/drawingml/2006/main" xmlns:r="http://schemas.openxmlformats.org/officeDocument/2006/relationships" xmlns:p="http://schemas.openxmlformats.org/presentationml/2006/main">
  <p:tag name="VEVOX.BAR" val="BAR9"/>
</p:tagLst>
</file>

<file path=ppt/tags/tag2945.xml><?xml version="1.0" encoding="utf-8"?>
<p:tagLst xmlns:a="http://schemas.openxmlformats.org/drawingml/2006/main" xmlns:r="http://schemas.openxmlformats.org/officeDocument/2006/relationships" xmlns:p="http://schemas.openxmlformats.org/presentationml/2006/main">
  <p:tag name="VEVOX.TITLE" val="TITLE10"/>
</p:tagLst>
</file>

<file path=ppt/tags/tag2946.xml><?xml version="1.0" encoding="utf-8"?>
<p:tagLst xmlns:a="http://schemas.openxmlformats.org/drawingml/2006/main" xmlns:r="http://schemas.openxmlformats.org/officeDocument/2006/relationships" xmlns:p="http://schemas.openxmlformats.org/presentationml/2006/main">
  <p:tag name="VEVOX.DATALABEL" val="DATALABEL10"/>
</p:tagLst>
</file>

<file path=ppt/tags/tag2947.xml><?xml version="1.0" encoding="utf-8"?>
<p:tagLst xmlns:a="http://schemas.openxmlformats.org/drawingml/2006/main" xmlns:r="http://schemas.openxmlformats.org/officeDocument/2006/relationships" xmlns:p="http://schemas.openxmlformats.org/presentationml/2006/main">
  <p:tag name="VEVOX.BORDER" val="BORDER10"/>
</p:tagLst>
</file>

<file path=ppt/tags/tag2948.xml><?xml version="1.0" encoding="utf-8"?>
<p:tagLst xmlns:a="http://schemas.openxmlformats.org/drawingml/2006/main" xmlns:r="http://schemas.openxmlformats.org/officeDocument/2006/relationships" xmlns:p="http://schemas.openxmlformats.org/presentationml/2006/main">
  <p:tag name="VEVOX.BAR" val="BAR10"/>
</p:tagLst>
</file>

<file path=ppt/tags/tag2949.xml><?xml version="1.0" encoding="utf-8"?>
<p:tagLst xmlns:a="http://schemas.openxmlformats.org/drawingml/2006/main" xmlns:r="http://schemas.openxmlformats.org/officeDocument/2006/relationships" xmlns:p="http://schemas.openxmlformats.org/presentationml/2006/main">
  <p:tag name="VEVOX.RESULT" val="{&quot;id&quot;:&quot;5126609&quot;,&quot;questionSettings&quot;:{},&quot;alias&quot;:&quot;&quot;,&quot;text&quot;:&quot;&lt;p&gt;Which elements are BAD?&lt;/p&gt;&quot;,&quot;@type&quot;:&quot;MultipleChoiceQuestion&quot;,&quot;choices&quot;:[{&quot;id&quot;:&quot;19035784&quot;,&quot;alias&quot;:null,&quot;text&quot;:&quot;Element 1&quot;,&quot;excludeFromResults&quot;:false,&quot;image&quot;:null,&quot;imageAltText&quot;:null,&quot;isCorrectAnswer&quot;:false},{&quot;id&quot;:&quot;19035785&quot;,&quot;alias&quot;:null,&quot;text&quot;:&quot;Element 2&quot;,&quot;excludeFromResults&quot;:false,&quot;image&quot;:null,&quot;imageAltText&quot;:null,&quot;isCorrectAnswer&quot;:false},{&quot;id&quot;:&quot;19035786&quot;,&quot;alias&quot;:null,&quot;text&quot;:&quot;Element 3&quot;,&quot;excludeFromResults&quot;:false,&quot;image&quot;:null,&quot;imageAltText&quot;:null,&quot;isCorrectAnswer&quot;:false},{&quot;id&quot;:&quot;19035787&quot;,&quot;alias&quot;:null,&quot;text&quot;:&quot;Element 4&quot;,&quot;excludeFromResults&quot;:false,&quot;image&quot;:null,&quot;imageAltText&quot;:null,&quot;isCorrectAnswer&quot;:false},{&quot;id&quot;:&quot;19035788&quot;,&quot;alias&quot;:null,&quot;text&quot;:&quot;Element 5&quot;,&quot;excludeFromResults&quot;:false,&quot;image&quot;:null,&quot;imageAltText&quot;:null,&quot;isCorrectAnswer&quot;:false},{&quot;id&quot;:&quot;19035789&quot;,&quot;alias&quot;:null,&quot;text&quot;:&quot;Element 6&quot;,&quot;excludeFromResults&quot;:false,&quot;image&quot;:null,&quot;imageAltText&quot;:null,&quot;isCorrectAnswer&quot;:false},{&quot;id&quot;:&quot;19035790&quot;,&quot;alias&quot;:null,&quot;text&quot;:&quot;Element 7&quot;,&quot;excludeFromResults&quot;:false,&quot;image&quot;:null,&quot;imageAltText&quot;:null,&quot;isCorrectAnswer&quot;:false},{&quot;id&quot;:&quot;19035791&quot;,&quot;alias&quot;:null,&quot;text&quot;:&quot;Element 8&quot;,&quot;excludeFromResults&quot;:false,&quot;image&quot;:null,&quot;imageAltText&quot;:null,&quot;isCorrectAnswer&quot;:false},{&quot;id&quot;:&quot;19035792&quot;,&quot;alias&quot;:null,&quot;text&quot;:&quot;Element 9&quot;,&quot;excludeFromResults&quot;:false,&quot;image&quot;:null,&quot;imageAltText&quot;:null,&quot;isCorrectAnswer&quot;:false},{&quot;id&quot;:&quot;19035793&quot;,&quot;alias&quot;:null,&quot;text&quot;:&quot;Element 10&quot;,&quot;excludeFromResults&quot;:false,&quot;image&quot;:null,&quot;imageAltText&quot;:null,&quot;isCorrectAnswer&quot;:false}],&quot;resultFormat&quot;:&quot;%&quot;,&quot;minNumberSelections&quot;:1,&quot;maxNumberSelections&quot;:10,&quot;image&quot;:null,&quot;uiType&quot;:&quot;default&quot;,&quot;resultDisplayType&quot;:&quot;default&quot;}"/>
  <p:tag name="VEVOX.QUESTIONSLIDEID" val="348#986536153/709982761"/>
  <p:tag name="VEVOX.SLIDEFORMAT.VERSION" val="1.018"/>
</p:tagLst>
</file>

<file path=ppt/tags/tag295.xml><?xml version="1.0" encoding="utf-8"?>
<p:tagLst xmlns:a="http://schemas.openxmlformats.org/drawingml/2006/main" xmlns:r="http://schemas.openxmlformats.org/officeDocument/2006/relationships" xmlns:p="http://schemas.openxmlformats.org/presentationml/2006/main">
  <p:tag name="VEVOX.QRDOT" val="(3,19)"/>
</p:tagLst>
</file>

<file path=ppt/tags/tag2950.xml><?xml version="1.0" encoding="utf-8"?>
<p:tagLst xmlns:a="http://schemas.openxmlformats.org/drawingml/2006/main" xmlns:r="http://schemas.openxmlformats.org/officeDocument/2006/relationships" xmlns:p="http://schemas.openxmlformats.org/presentationml/2006/main">
  <p:tag name="VEVOX.QUESTION" val="Which elements are BAD?"/>
</p:tagLst>
</file>

<file path=ppt/tags/tag2951.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2952.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2953.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2954.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2955.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2956.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2957.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2958.xml><?xml version="1.0" encoding="utf-8"?>
<p:tagLst xmlns:a="http://schemas.openxmlformats.org/drawingml/2006/main" xmlns:r="http://schemas.openxmlformats.org/officeDocument/2006/relationships" xmlns:p="http://schemas.openxmlformats.org/presentationml/2006/main">
  <p:tag name="VEVOX.TITLE" val="TITLE1"/>
</p:tagLst>
</file>

<file path=ppt/tags/tag2959.xml><?xml version="1.0" encoding="utf-8"?>
<p:tagLst xmlns:a="http://schemas.openxmlformats.org/drawingml/2006/main" xmlns:r="http://schemas.openxmlformats.org/officeDocument/2006/relationships" xmlns:p="http://schemas.openxmlformats.org/presentationml/2006/main">
  <p:tag name="VEVOX.DATALABEL" val="DATALABEL1"/>
</p:tagLst>
</file>

<file path=ppt/tags/tag296.xml><?xml version="1.0" encoding="utf-8"?>
<p:tagLst xmlns:a="http://schemas.openxmlformats.org/drawingml/2006/main" xmlns:r="http://schemas.openxmlformats.org/officeDocument/2006/relationships" xmlns:p="http://schemas.openxmlformats.org/presentationml/2006/main">
  <p:tag name="VEVOX.QRDOT" val="(4,19)"/>
</p:tagLst>
</file>

<file path=ppt/tags/tag2960.xml><?xml version="1.0" encoding="utf-8"?>
<p:tagLst xmlns:a="http://schemas.openxmlformats.org/drawingml/2006/main" xmlns:r="http://schemas.openxmlformats.org/officeDocument/2006/relationships" xmlns:p="http://schemas.openxmlformats.org/presentationml/2006/main">
  <p:tag name="VEVOX.BORDER" val="BORDER1"/>
</p:tagLst>
</file>

<file path=ppt/tags/tag2961.xml><?xml version="1.0" encoding="utf-8"?>
<p:tagLst xmlns:a="http://schemas.openxmlformats.org/drawingml/2006/main" xmlns:r="http://schemas.openxmlformats.org/officeDocument/2006/relationships" xmlns:p="http://schemas.openxmlformats.org/presentationml/2006/main">
  <p:tag name="VEVOX.BAR" val="BAR1"/>
</p:tagLst>
</file>

<file path=ppt/tags/tag2962.xml><?xml version="1.0" encoding="utf-8"?>
<p:tagLst xmlns:a="http://schemas.openxmlformats.org/drawingml/2006/main" xmlns:r="http://schemas.openxmlformats.org/officeDocument/2006/relationships" xmlns:p="http://schemas.openxmlformats.org/presentationml/2006/main">
  <p:tag name="VEVOX.TITLE" val="TITLE2"/>
</p:tagLst>
</file>

<file path=ppt/tags/tag2963.xml><?xml version="1.0" encoding="utf-8"?>
<p:tagLst xmlns:a="http://schemas.openxmlformats.org/drawingml/2006/main" xmlns:r="http://schemas.openxmlformats.org/officeDocument/2006/relationships" xmlns:p="http://schemas.openxmlformats.org/presentationml/2006/main">
  <p:tag name="VEVOX.DATALABEL" val="DATALABEL2"/>
</p:tagLst>
</file>

<file path=ppt/tags/tag2964.xml><?xml version="1.0" encoding="utf-8"?>
<p:tagLst xmlns:a="http://schemas.openxmlformats.org/drawingml/2006/main" xmlns:r="http://schemas.openxmlformats.org/officeDocument/2006/relationships" xmlns:p="http://schemas.openxmlformats.org/presentationml/2006/main">
  <p:tag name="VEVOX.BORDER" val="BORDER2"/>
</p:tagLst>
</file>

<file path=ppt/tags/tag2965.xml><?xml version="1.0" encoding="utf-8"?>
<p:tagLst xmlns:a="http://schemas.openxmlformats.org/drawingml/2006/main" xmlns:r="http://schemas.openxmlformats.org/officeDocument/2006/relationships" xmlns:p="http://schemas.openxmlformats.org/presentationml/2006/main">
  <p:tag name="VEVOX.BAR" val="BAR2"/>
</p:tagLst>
</file>

<file path=ppt/tags/tag2966.xml><?xml version="1.0" encoding="utf-8"?>
<p:tagLst xmlns:a="http://schemas.openxmlformats.org/drawingml/2006/main" xmlns:r="http://schemas.openxmlformats.org/officeDocument/2006/relationships" xmlns:p="http://schemas.openxmlformats.org/presentationml/2006/main">
  <p:tag name="VEVOX.TITLE" val="TITLE3"/>
</p:tagLst>
</file>

<file path=ppt/tags/tag2967.xml><?xml version="1.0" encoding="utf-8"?>
<p:tagLst xmlns:a="http://schemas.openxmlformats.org/drawingml/2006/main" xmlns:r="http://schemas.openxmlformats.org/officeDocument/2006/relationships" xmlns:p="http://schemas.openxmlformats.org/presentationml/2006/main">
  <p:tag name="VEVOX.DATALABEL" val="DATALABEL3"/>
</p:tagLst>
</file>

<file path=ppt/tags/tag2968.xml><?xml version="1.0" encoding="utf-8"?>
<p:tagLst xmlns:a="http://schemas.openxmlformats.org/drawingml/2006/main" xmlns:r="http://schemas.openxmlformats.org/officeDocument/2006/relationships" xmlns:p="http://schemas.openxmlformats.org/presentationml/2006/main">
  <p:tag name="VEVOX.BORDER" val="BORDER3"/>
</p:tagLst>
</file>

<file path=ppt/tags/tag2969.xml><?xml version="1.0" encoding="utf-8"?>
<p:tagLst xmlns:a="http://schemas.openxmlformats.org/drawingml/2006/main" xmlns:r="http://schemas.openxmlformats.org/officeDocument/2006/relationships" xmlns:p="http://schemas.openxmlformats.org/presentationml/2006/main">
  <p:tag name="VEVOX.BAR" val="BAR3"/>
</p:tagLst>
</file>

<file path=ppt/tags/tag297.xml><?xml version="1.0" encoding="utf-8"?>
<p:tagLst xmlns:a="http://schemas.openxmlformats.org/drawingml/2006/main" xmlns:r="http://schemas.openxmlformats.org/officeDocument/2006/relationships" xmlns:p="http://schemas.openxmlformats.org/presentationml/2006/main">
  <p:tag name="VEVOX.QRDOT" val="(5,19)"/>
</p:tagLst>
</file>

<file path=ppt/tags/tag2970.xml><?xml version="1.0" encoding="utf-8"?>
<p:tagLst xmlns:a="http://schemas.openxmlformats.org/drawingml/2006/main" xmlns:r="http://schemas.openxmlformats.org/officeDocument/2006/relationships" xmlns:p="http://schemas.openxmlformats.org/presentationml/2006/main">
  <p:tag name="VEVOX.TITLE" val="TITLE4"/>
</p:tagLst>
</file>

<file path=ppt/tags/tag2971.xml><?xml version="1.0" encoding="utf-8"?>
<p:tagLst xmlns:a="http://schemas.openxmlformats.org/drawingml/2006/main" xmlns:r="http://schemas.openxmlformats.org/officeDocument/2006/relationships" xmlns:p="http://schemas.openxmlformats.org/presentationml/2006/main">
  <p:tag name="VEVOX.DATALABEL" val="DATALABEL4"/>
</p:tagLst>
</file>

<file path=ppt/tags/tag2972.xml><?xml version="1.0" encoding="utf-8"?>
<p:tagLst xmlns:a="http://schemas.openxmlformats.org/drawingml/2006/main" xmlns:r="http://schemas.openxmlformats.org/officeDocument/2006/relationships" xmlns:p="http://schemas.openxmlformats.org/presentationml/2006/main">
  <p:tag name="VEVOX.BORDER" val="BORDER4"/>
</p:tagLst>
</file>

<file path=ppt/tags/tag2973.xml><?xml version="1.0" encoding="utf-8"?>
<p:tagLst xmlns:a="http://schemas.openxmlformats.org/drawingml/2006/main" xmlns:r="http://schemas.openxmlformats.org/officeDocument/2006/relationships" xmlns:p="http://schemas.openxmlformats.org/presentationml/2006/main">
  <p:tag name="VEVOX.BAR" val="BAR4"/>
</p:tagLst>
</file>

<file path=ppt/tags/tag2974.xml><?xml version="1.0" encoding="utf-8"?>
<p:tagLst xmlns:a="http://schemas.openxmlformats.org/drawingml/2006/main" xmlns:r="http://schemas.openxmlformats.org/officeDocument/2006/relationships" xmlns:p="http://schemas.openxmlformats.org/presentationml/2006/main">
  <p:tag name="VEVOX.TITLE" val="TITLE5"/>
</p:tagLst>
</file>

<file path=ppt/tags/tag2975.xml><?xml version="1.0" encoding="utf-8"?>
<p:tagLst xmlns:a="http://schemas.openxmlformats.org/drawingml/2006/main" xmlns:r="http://schemas.openxmlformats.org/officeDocument/2006/relationships" xmlns:p="http://schemas.openxmlformats.org/presentationml/2006/main">
  <p:tag name="VEVOX.DATALABEL" val="DATALABEL5"/>
</p:tagLst>
</file>

<file path=ppt/tags/tag2976.xml><?xml version="1.0" encoding="utf-8"?>
<p:tagLst xmlns:a="http://schemas.openxmlformats.org/drawingml/2006/main" xmlns:r="http://schemas.openxmlformats.org/officeDocument/2006/relationships" xmlns:p="http://schemas.openxmlformats.org/presentationml/2006/main">
  <p:tag name="VEVOX.BORDER" val="BORDER5"/>
</p:tagLst>
</file>

<file path=ppt/tags/tag2977.xml><?xml version="1.0" encoding="utf-8"?>
<p:tagLst xmlns:a="http://schemas.openxmlformats.org/drawingml/2006/main" xmlns:r="http://schemas.openxmlformats.org/officeDocument/2006/relationships" xmlns:p="http://schemas.openxmlformats.org/presentationml/2006/main">
  <p:tag name="VEVOX.BAR" val="BAR5"/>
</p:tagLst>
</file>

<file path=ppt/tags/tag2978.xml><?xml version="1.0" encoding="utf-8"?>
<p:tagLst xmlns:a="http://schemas.openxmlformats.org/drawingml/2006/main" xmlns:r="http://schemas.openxmlformats.org/officeDocument/2006/relationships" xmlns:p="http://schemas.openxmlformats.org/presentationml/2006/main">
  <p:tag name="VEVOX.TITLE" val="TITLE6"/>
</p:tagLst>
</file>

<file path=ppt/tags/tag2979.xml><?xml version="1.0" encoding="utf-8"?>
<p:tagLst xmlns:a="http://schemas.openxmlformats.org/drawingml/2006/main" xmlns:r="http://schemas.openxmlformats.org/officeDocument/2006/relationships" xmlns:p="http://schemas.openxmlformats.org/presentationml/2006/main">
  <p:tag name="VEVOX.DATALABEL" val="DATALABEL6"/>
</p:tagLst>
</file>

<file path=ppt/tags/tag298.xml><?xml version="1.0" encoding="utf-8"?>
<p:tagLst xmlns:a="http://schemas.openxmlformats.org/drawingml/2006/main" xmlns:r="http://schemas.openxmlformats.org/officeDocument/2006/relationships" xmlns:p="http://schemas.openxmlformats.org/presentationml/2006/main">
  <p:tag name="VEVOX.QRDOT" val="(9,19)"/>
</p:tagLst>
</file>

<file path=ppt/tags/tag2980.xml><?xml version="1.0" encoding="utf-8"?>
<p:tagLst xmlns:a="http://schemas.openxmlformats.org/drawingml/2006/main" xmlns:r="http://schemas.openxmlformats.org/officeDocument/2006/relationships" xmlns:p="http://schemas.openxmlformats.org/presentationml/2006/main">
  <p:tag name="VEVOX.BORDER" val="BORDER6"/>
</p:tagLst>
</file>

<file path=ppt/tags/tag2981.xml><?xml version="1.0" encoding="utf-8"?>
<p:tagLst xmlns:a="http://schemas.openxmlformats.org/drawingml/2006/main" xmlns:r="http://schemas.openxmlformats.org/officeDocument/2006/relationships" xmlns:p="http://schemas.openxmlformats.org/presentationml/2006/main">
  <p:tag name="VEVOX.BAR" val="BAR6"/>
</p:tagLst>
</file>

<file path=ppt/tags/tag2982.xml><?xml version="1.0" encoding="utf-8"?>
<p:tagLst xmlns:a="http://schemas.openxmlformats.org/drawingml/2006/main" xmlns:r="http://schemas.openxmlformats.org/officeDocument/2006/relationships" xmlns:p="http://schemas.openxmlformats.org/presentationml/2006/main">
  <p:tag name="VEVOX.TITLE" val="TITLE7"/>
</p:tagLst>
</file>

<file path=ppt/tags/tag2983.xml><?xml version="1.0" encoding="utf-8"?>
<p:tagLst xmlns:a="http://schemas.openxmlformats.org/drawingml/2006/main" xmlns:r="http://schemas.openxmlformats.org/officeDocument/2006/relationships" xmlns:p="http://schemas.openxmlformats.org/presentationml/2006/main">
  <p:tag name="VEVOX.DATALABEL" val="DATALABEL7"/>
</p:tagLst>
</file>

<file path=ppt/tags/tag2984.xml><?xml version="1.0" encoding="utf-8"?>
<p:tagLst xmlns:a="http://schemas.openxmlformats.org/drawingml/2006/main" xmlns:r="http://schemas.openxmlformats.org/officeDocument/2006/relationships" xmlns:p="http://schemas.openxmlformats.org/presentationml/2006/main">
  <p:tag name="VEVOX.BORDER" val="BORDER7"/>
</p:tagLst>
</file>

<file path=ppt/tags/tag2985.xml><?xml version="1.0" encoding="utf-8"?>
<p:tagLst xmlns:a="http://schemas.openxmlformats.org/drawingml/2006/main" xmlns:r="http://schemas.openxmlformats.org/officeDocument/2006/relationships" xmlns:p="http://schemas.openxmlformats.org/presentationml/2006/main">
  <p:tag name="VEVOX.BAR" val="BAR7"/>
</p:tagLst>
</file>

<file path=ppt/tags/tag2986.xml><?xml version="1.0" encoding="utf-8"?>
<p:tagLst xmlns:a="http://schemas.openxmlformats.org/drawingml/2006/main" xmlns:r="http://schemas.openxmlformats.org/officeDocument/2006/relationships" xmlns:p="http://schemas.openxmlformats.org/presentationml/2006/main">
  <p:tag name="VEVOX.TITLE" val="TITLE8"/>
</p:tagLst>
</file>

<file path=ppt/tags/tag2987.xml><?xml version="1.0" encoding="utf-8"?>
<p:tagLst xmlns:a="http://schemas.openxmlformats.org/drawingml/2006/main" xmlns:r="http://schemas.openxmlformats.org/officeDocument/2006/relationships" xmlns:p="http://schemas.openxmlformats.org/presentationml/2006/main">
  <p:tag name="VEVOX.DATALABEL" val="DATALABEL8"/>
</p:tagLst>
</file>

<file path=ppt/tags/tag2988.xml><?xml version="1.0" encoding="utf-8"?>
<p:tagLst xmlns:a="http://schemas.openxmlformats.org/drawingml/2006/main" xmlns:r="http://schemas.openxmlformats.org/officeDocument/2006/relationships" xmlns:p="http://schemas.openxmlformats.org/presentationml/2006/main">
  <p:tag name="VEVOX.BORDER" val="BORDER8"/>
</p:tagLst>
</file>

<file path=ppt/tags/tag2989.xml><?xml version="1.0" encoding="utf-8"?>
<p:tagLst xmlns:a="http://schemas.openxmlformats.org/drawingml/2006/main" xmlns:r="http://schemas.openxmlformats.org/officeDocument/2006/relationships" xmlns:p="http://schemas.openxmlformats.org/presentationml/2006/main">
  <p:tag name="VEVOX.BAR" val="BAR8"/>
</p:tagLst>
</file>

<file path=ppt/tags/tag299.xml><?xml version="1.0" encoding="utf-8"?>
<p:tagLst xmlns:a="http://schemas.openxmlformats.org/drawingml/2006/main" xmlns:r="http://schemas.openxmlformats.org/officeDocument/2006/relationships" xmlns:p="http://schemas.openxmlformats.org/presentationml/2006/main">
  <p:tag name="VEVOX.QRDOT" val="(10,19)"/>
</p:tagLst>
</file>

<file path=ppt/tags/tag2990.xml><?xml version="1.0" encoding="utf-8"?>
<p:tagLst xmlns:a="http://schemas.openxmlformats.org/drawingml/2006/main" xmlns:r="http://schemas.openxmlformats.org/officeDocument/2006/relationships" xmlns:p="http://schemas.openxmlformats.org/presentationml/2006/main">
  <p:tag name="VEVOX.TITLE" val="TITLE9"/>
</p:tagLst>
</file>

<file path=ppt/tags/tag2991.xml><?xml version="1.0" encoding="utf-8"?>
<p:tagLst xmlns:a="http://schemas.openxmlformats.org/drawingml/2006/main" xmlns:r="http://schemas.openxmlformats.org/officeDocument/2006/relationships" xmlns:p="http://schemas.openxmlformats.org/presentationml/2006/main">
  <p:tag name="VEVOX.DATALABEL" val="DATALABEL9"/>
</p:tagLst>
</file>

<file path=ppt/tags/tag2992.xml><?xml version="1.0" encoding="utf-8"?>
<p:tagLst xmlns:a="http://schemas.openxmlformats.org/drawingml/2006/main" xmlns:r="http://schemas.openxmlformats.org/officeDocument/2006/relationships" xmlns:p="http://schemas.openxmlformats.org/presentationml/2006/main">
  <p:tag name="VEVOX.BORDER" val="BORDER9"/>
</p:tagLst>
</file>

<file path=ppt/tags/tag2993.xml><?xml version="1.0" encoding="utf-8"?>
<p:tagLst xmlns:a="http://schemas.openxmlformats.org/drawingml/2006/main" xmlns:r="http://schemas.openxmlformats.org/officeDocument/2006/relationships" xmlns:p="http://schemas.openxmlformats.org/presentationml/2006/main">
  <p:tag name="VEVOX.BAR" val="BAR9"/>
</p:tagLst>
</file>

<file path=ppt/tags/tag2994.xml><?xml version="1.0" encoding="utf-8"?>
<p:tagLst xmlns:a="http://schemas.openxmlformats.org/drawingml/2006/main" xmlns:r="http://schemas.openxmlformats.org/officeDocument/2006/relationships" xmlns:p="http://schemas.openxmlformats.org/presentationml/2006/main">
  <p:tag name="VEVOX.TITLE" val="TITLE10"/>
</p:tagLst>
</file>

<file path=ppt/tags/tag2995.xml><?xml version="1.0" encoding="utf-8"?>
<p:tagLst xmlns:a="http://schemas.openxmlformats.org/drawingml/2006/main" xmlns:r="http://schemas.openxmlformats.org/officeDocument/2006/relationships" xmlns:p="http://schemas.openxmlformats.org/presentationml/2006/main">
  <p:tag name="VEVOX.DATALABEL" val="DATALABEL10"/>
</p:tagLst>
</file>

<file path=ppt/tags/tag2996.xml><?xml version="1.0" encoding="utf-8"?>
<p:tagLst xmlns:a="http://schemas.openxmlformats.org/drawingml/2006/main" xmlns:r="http://schemas.openxmlformats.org/officeDocument/2006/relationships" xmlns:p="http://schemas.openxmlformats.org/presentationml/2006/main">
  <p:tag name="VEVOX.BORDER" val="BORDER10"/>
</p:tagLst>
</file>

<file path=ppt/tags/tag2997.xml><?xml version="1.0" encoding="utf-8"?>
<p:tagLst xmlns:a="http://schemas.openxmlformats.org/drawingml/2006/main" xmlns:r="http://schemas.openxmlformats.org/officeDocument/2006/relationships" xmlns:p="http://schemas.openxmlformats.org/presentationml/2006/main">
  <p:tag name="VEVOX.BAR" val="BAR10"/>
</p:tagLst>
</file>

<file path=ppt/tags/tag2998.xml><?xml version="1.0" encoding="utf-8"?>
<p:tagLst xmlns:a="http://schemas.openxmlformats.org/drawingml/2006/main" xmlns:r="http://schemas.openxmlformats.org/officeDocument/2006/relationships" xmlns:p="http://schemas.openxmlformats.org/presentationml/2006/main">
  <p:tag name="VEVOX.RESULT.PLACEHOLDER" val="{&quot;left&quot;:0,&quot;top&quot;:432,&quot;width&quot;:960,&quot;height&quot;:96}"/>
</p:tagLst>
</file>

<file path=ppt/tags/tag2999.xml><?xml version="1.0" encoding="utf-8"?>
<p:tagLst xmlns:a="http://schemas.openxmlformats.org/drawingml/2006/main" xmlns:r="http://schemas.openxmlformats.org/officeDocument/2006/relationships" xmlns:p="http://schemas.openxmlformats.org/presentationml/2006/main">
  <p:tag name="VEVOX.INSTRUCTIONS" val="176296390"/>
</p:tagLst>
</file>

<file path=ppt/tags/tag3.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30.xml><?xml version="1.0" encoding="utf-8"?>
<p:tagLst xmlns:a="http://schemas.openxmlformats.org/drawingml/2006/main" xmlns:r="http://schemas.openxmlformats.org/officeDocument/2006/relationships" xmlns:p="http://schemas.openxmlformats.org/presentationml/2006/main">
  <p:tag name="VEVOX.QRDOT" val="(17,1)"/>
</p:tagLst>
</file>

<file path=ppt/tags/tag300.xml><?xml version="1.0" encoding="utf-8"?>
<p:tagLst xmlns:a="http://schemas.openxmlformats.org/drawingml/2006/main" xmlns:r="http://schemas.openxmlformats.org/officeDocument/2006/relationships" xmlns:p="http://schemas.openxmlformats.org/presentationml/2006/main">
  <p:tag name="VEVOX.QRDOT" val="(11,19)"/>
</p:tagLst>
</file>

<file path=ppt/tags/tag3000.xml><?xml version="1.0" encoding="utf-8"?>
<p:tagLst xmlns:a="http://schemas.openxmlformats.org/drawingml/2006/main" xmlns:r="http://schemas.openxmlformats.org/officeDocument/2006/relationships" xmlns:p="http://schemas.openxmlformats.org/presentationml/2006/main">
  <p:tag name="VEVOX.INSTRUCTIONSLIDE" val="join_instructions_title"/>
</p:tagLst>
</file>

<file path=ppt/tags/tag3001.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3002.xml><?xml version="1.0" encoding="utf-8"?>
<p:tagLst xmlns:a="http://schemas.openxmlformats.org/drawingml/2006/main" xmlns:r="http://schemas.openxmlformats.org/officeDocument/2006/relationships" xmlns:p="http://schemas.openxmlformats.org/presentationml/2006/main">
  <p:tag name="VEVOX.INSTRUCTION.TEXT" val="join_instructions_text"/>
</p:tagLst>
</file>

<file path=ppt/tags/tag3003.xml><?xml version="1.0" encoding="utf-8"?>
<p:tagLst xmlns:a="http://schemas.openxmlformats.org/drawingml/2006/main" xmlns:r="http://schemas.openxmlformats.org/officeDocument/2006/relationships" xmlns:p="http://schemas.openxmlformats.org/presentationml/2006/main">
  <p:tag name="VEVOX.QR.CHECKERBOARD" val="x"/>
</p:tagLst>
</file>

<file path=ppt/tags/tag3004.xml><?xml version="1.0" encoding="utf-8"?>
<p:tagLst xmlns:a="http://schemas.openxmlformats.org/drawingml/2006/main" xmlns:r="http://schemas.openxmlformats.org/officeDocument/2006/relationships" xmlns:p="http://schemas.openxmlformats.org/presentationml/2006/main">
  <p:tag name="VEVOX.QRDOT" val="(1,0)"/>
</p:tagLst>
</file>

<file path=ppt/tags/tag3005.xml><?xml version="1.0" encoding="utf-8"?>
<p:tagLst xmlns:a="http://schemas.openxmlformats.org/drawingml/2006/main" xmlns:r="http://schemas.openxmlformats.org/officeDocument/2006/relationships" xmlns:p="http://schemas.openxmlformats.org/presentationml/2006/main">
  <p:tag name="VEVOX.QRDOT" val="(2,0)"/>
</p:tagLst>
</file>

<file path=ppt/tags/tag3006.xml><?xml version="1.0" encoding="utf-8"?>
<p:tagLst xmlns:a="http://schemas.openxmlformats.org/drawingml/2006/main" xmlns:r="http://schemas.openxmlformats.org/officeDocument/2006/relationships" xmlns:p="http://schemas.openxmlformats.org/presentationml/2006/main">
  <p:tag name="VEVOX.QRDOT" val="(3,0)"/>
</p:tagLst>
</file>

<file path=ppt/tags/tag3007.xml><?xml version="1.0" encoding="utf-8"?>
<p:tagLst xmlns:a="http://schemas.openxmlformats.org/drawingml/2006/main" xmlns:r="http://schemas.openxmlformats.org/officeDocument/2006/relationships" xmlns:p="http://schemas.openxmlformats.org/presentationml/2006/main">
  <p:tag name="VEVOX.QRDOT" val="(4,0)"/>
</p:tagLst>
</file>

<file path=ppt/tags/tag3008.xml><?xml version="1.0" encoding="utf-8"?>
<p:tagLst xmlns:a="http://schemas.openxmlformats.org/drawingml/2006/main" xmlns:r="http://schemas.openxmlformats.org/officeDocument/2006/relationships" xmlns:p="http://schemas.openxmlformats.org/presentationml/2006/main">
  <p:tag name="VEVOX.QRDOT" val="(5,0)"/>
</p:tagLst>
</file>

<file path=ppt/tags/tag3009.xml><?xml version="1.0" encoding="utf-8"?>
<p:tagLst xmlns:a="http://schemas.openxmlformats.org/drawingml/2006/main" xmlns:r="http://schemas.openxmlformats.org/officeDocument/2006/relationships" xmlns:p="http://schemas.openxmlformats.org/presentationml/2006/main">
  <p:tag name="VEVOX.QRDOT" val="(6,0)"/>
</p:tagLst>
</file>

<file path=ppt/tags/tag301.xml><?xml version="1.0" encoding="utf-8"?>
<p:tagLst xmlns:a="http://schemas.openxmlformats.org/drawingml/2006/main" xmlns:r="http://schemas.openxmlformats.org/officeDocument/2006/relationships" xmlns:p="http://schemas.openxmlformats.org/presentationml/2006/main">
  <p:tag name="VEVOX.QRDOT" val="(12,19)"/>
</p:tagLst>
</file>

<file path=ppt/tags/tag3010.xml><?xml version="1.0" encoding="utf-8"?>
<p:tagLst xmlns:a="http://schemas.openxmlformats.org/drawingml/2006/main" xmlns:r="http://schemas.openxmlformats.org/officeDocument/2006/relationships" xmlns:p="http://schemas.openxmlformats.org/presentationml/2006/main">
  <p:tag name="VEVOX.QRDOT" val="(7,0)"/>
</p:tagLst>
</file>

<file path=ppt/tags/tag3011.xml><?xml version="1.0" encoding="utf-8"?>
<p:tagLst xmlns:a="http://schemas.openxmlformats.org/drawingml/2006/main" xmlns:r="http://schemas.openxmlformats.org/officeDocument/2006/relationships" xmlns:p="http://schemas.openxmlformats.org/presentationml/2006/main">
  <p:tag name="VEVOX.QRDOT" val="(9,0)"/>
</p:tagLst>
</file>

<file path=ppt/tags/tag3012.xml><?xml version="1.0" encoding="utf-8"?>
<p:tagLst xmlns:a="http://schemas.openxmlformats.org/drawingml/2006/main" xmlns:r="http://schemas.openxmlformats.org/officeDocument/2006/relationships" xmlns:p="http://schemas.openxmlformats.org/presentationml/2006/main">
  <p:tag name="VEVOX.QRDOT" val="(10,0)"/>
</p:tagLst>
</file>

<file path=ppt/tags/tag3013.xml><?xml version="1.0" encoding="utf-8"?>
<p:tagLst xmlns:a="http://schemas.openxmlformats.org/drawingml/2006/main" xmlns:r="http://schemas.openxmlformats.org/officeDocument/2006/relationships" xmlns:p="http://schemas.openxmlformats.org/presentationml/2006/main">
  <p:tag name="VEVOX.QRDOT" val="(12,0)"/>
</p:tagLst>
</file>

<file path=ppt/tags/tag3014.xml><?xml version="1.0" encoding="utf-8"?>
<p:tagLst xmlns:a="http://schemas.openxmlformats.org/drawingml/2006/main" xmlns:r="http://schemas.openxmlformats.org/officeDocument/2006/relationships" xmlns:p="http://schemas.openxmlformats.org/presentationml/2006/main">
  <p:tag name="VEVOX.QRDOT" val="(13,0)"/>
</p:tagLst>
</file>

<file path=ppt/tags/tag3015.xml><?xml version="1.0" encoding="utf-8"?>
<p:tagLst xmlns:a="http://schemas.openxmlformats.org/drawingml/2006/main" xmlns:r="http://schemas.openxmlformats.org/officeDocument/2006/relationships" xmlns:p="http://schemas.openxmlformats.org/presentationml/2006/main">
  <p:tag name="VEVOX.QRDOT" val="(20,0)"/>
</p:tagLst>
</file>

<file path=ppt/tags/tag3016.xml><?xml version="1.0" encoding="utf-8"?>
<p:tagLst xmlns:a="http://schemas.openxmlformats.org/drawingml/2006/main" xmlns:r="http://schemas.openxmlformats.org/officeDocument/2006/relationships" xmlns:p="http://schemas.openxmlformats.org/presentationml/2006/main">
  <p:tag name="VEVOX.QRDOT" val="(21,0)"/>
</p:tagLst>
</file>

<file path=ppt/tags/tag3017.xml><?xml version="1.0" encoding="utf-8"?>
<p:tagLst xmlns:a="http://schemas.openxmlformats.org/drawingml/2006/main" xmlns:r="http://schemas.openxmlformats.org/officeDocument/2006/relationships" xmlns:p="http://schemas.openxmlformats.org/presentationml/2006/main">
  <p:tag name="VEVOX.QRDOT" val="(23,0)"/>
</p:tagLst>
</file>

<file path=ppt/tags/tag3018.xml><?xml version="1.0" encoding="utf-8"?>
<p:tagLst xmlns:a="http://schemas.openxmlformats.org/drawingml/2006/main" xmlns:r="http://schemas.openxmlformats.org/officeDocument/2006/relationships" xmlns:p="http://schemas.openxmlformats.org/presentationml/2006/main">
  <p:tag name="VEVOX.QRDOT" val="(24,0)"/>
</p:tagLst>
</file>

<file path=ppt/tags/tag3019.xml><?xml version="1.0" encoding="utf-8"?>
<p:tagLst xmlns:a="http://schemas.openxmlformats.org/drawingml/2006/main" xmlns:r="http://schemas.openxmlformats.org/officeDocument/2006/relationships" xmlns:p="http://schemas.openxmlformats.org/presentationml/2006/main">
  <p:tag name="VEVOX.QRDOT" val="(25,0)"/>
</p:tagLst>
</file>

<file path=ppt/tags/tag302.xml><?xml version="1.0" encoding="utf-8"?>
<p:tagLst xmlns:a="http://schemas.openxmlformats.org/drawingml/2006/main" xmlns:r="http://schemas.openxmlformats.org/officeDocument/2006/relationships" xmlns:p="http://schemas.openxmlformats.org/presentationml/2006/main">
  <p:tag name="VEVOX.QRDOT" val="(14,19)"/>
</p:tagLst>
</file>

<file path=ppt/tags/tag3020.xml><?xml version="1.0" encoding="utf-8"?>
<p:tagLst xmlns:a="http://schemas.openxmlformats.org/drawingml/2006/main" xmlns:r="http://schemas.openxmlformats.org/officeDocument/2006/relationships" xmlns:p="http://schemas.openxmlformats.org/presentationml/2006/main">
  <p:tag name="VEVOX.QRDOT" val="(26,0)"/>
</p:tagLst>
</file>

<file path=ppt/tags/tag3021.xml><?xml version="1.0" encoding="utf-8"?>
<p:tagLst xmlns:a="http://schemas.openxmlformats.org/drawingml/2006/main" xmlns:r="http://schemas.openxmlformats.org/officeDocument/2006/relationships" xmlns:p="http://schemas.openxmlformats.org/presentationml/2006/main">
  <p:tag name="VEVOX.QRDOT" val="(27,0)"/>
</p:tagLst>
</file>

<file path=ppt/tags/tag3022.xml><?xml version="1.0" encoding="utf-8"?>
<p:tagLst xmlns:a="http://schemas.openxmlformats.org/drawingml/2006/main" xmlns:r="http://schemas.openxmlformats.org/officeDocument/2006/relationships" xmlns:p="http://schemas.openxmlformats.org/presentationml/2006/main">
  <p:tag name="VEVOX.QRDOT" val="(28,0)"/>
</p:tagLst>
</file>

<file path=ppt/tags/tag3023.xml><?xml version="1.0" encoding="utf-8"?>
<p:tagLst xmlns:a="http://schemas.openxmlformats.org/drawingml/2006/main" xmlns:r="http://schemas.openxmlformats.org/officeDocument/2006/relationships" xmlns:p="http://schemas.openxmlformats.org/presentationml/2006/main">
  <p:tag name="VEVOX.QRDOT" val="(29,0)"/>
</p:tagLst>
</file>

<file path=ppt/tags/tag3024.xml><?xml version="1.0" encoding="utf-8"?>
<p:tagLst xmlns:a="http://schemas.openxmlformats.org/drawingml/2006/main" xmlns:r="http://schemas.openxmlformats.org/officeDocument/2006/relationships" xmlns:p="http://schemas.openxmlformats.org/presentationml/2006/main">
  <p:tag name="VEVOX.QRDOT" val="(1,1)"/>
</p:tagLst>
</file>

<file path=ppt/tags/tag3025.xml><?xml version="1.0" encoding="utf-8"?>
<p:tagLst xmlns:a="http://schemas.openxmlformats.org/drawingml/2006/main" xmlns:r="http://schemas.openxmlformats.org/officeDocument/2006/relationships" xmlns:p="http://schemas.openxmlformats.org/presentationml/2006/main">
  <p:tag name="VEVOX.QRDOT" val="(7,1)"/>
</p:tagLst>
</file>

<file path=ppt/tags/tag3026.xml><?xml version="1.0" encoding="utf-8"?>
<p:tagLst xmlns:a="http://schemas.openxmlformats.org/drawingml/2006/main" xmlns:r="http://schemas.openxmlformats.org/officeDocument/2006/relationships" xmlns:p="http://schemas.openxmlformats.org/presentationml/2006/main">
  <p:tag name="VEVOX.QRDOT" val="(10,1)"/>
</p:tagLst>
</file>

<file path=ppt/tags/tag3027.xml><?xml version="1.0" encoding="utf-8"?>
<p:tagLst xmlns:a="http://schemas.openxmlformats.org/drawingml/2006/main" xmlns:r="http://schemas.openxmlformats.org/officeDocument/2006/relationships" xmlns:p="http://schemas.openxmlformats.org/presentationml/2006/main">
  <p:tag name="VEVOX.QRDOT" val="(11,1)"/>
</p:tagLst>
</file>

<file path=ppt/tags/tag3028.xml><?xml version="1.0" encoding="utf-8"?>
<p:tagLst xmlns:a="http://schemas.openxmlformats.org/drawingml/2006/main" xmlns:r="http://schemas.openxmlformats.org/officeDocument/2006/relationships" xmlns:p="http://schemas.openxmlformats.org/presentationml/2006/main">
  <p:tag name="VEVOX.QRDOT" val="(17,1)"/>
</p:tagLst>
</file>

<file path=ppt/tags/tag3029.xml><?xml version="1.0" encoding="utf-8"?>
<p:tagLst xmlns:a="http://schemas.openxmlformats.org/drawingml/2006/main" xmlns:r="http://schemas.openxmlformats.org/officeDocument/2006/relationships" xmlns:p="http://schemas.openxmlformats.org/presentationml/2006/main">
  <p:tag name="VEVOX.QRDOT" val="(19,1)"/>
</p:tagLst>
</file>

<file path=ppt/tags/tag303.xml><?xml version="1.0" encoding="utf-8"?>
<p:tagLst xmlns:a="http://schemas.openxmlformats.org/drawingml/2006/main" xmlns:r="http://schemas.openxmlformats.org/officeDocument/2006/relationships" xmlns:p="http://schemas.openxmlformats.org/presentationml/2006/main">
  <p:tag name="VEVOX.QRDOT" val="(16,19)"/>
</p:tagLst>
</file>

<file path=ppt/tags/tag3030.xml><?xml version="1.0" encoding="utf-8"?>
<p:tagLst xmlns:a="http://schemas.openxmlformats.org/drawingml/2006/main" xmlns:r="http://schemas.openxmlformats.org/officeDocument/2006/relationships" xmlns:p="http://schemas.openxmlformats.org/presentationml/2006/main">
  <p:tag name="VEVOX.QRDOT" val="(20,1)"/>
</p:tagLst>
</file>

<file path=ppt/tags/tag3031.xml><?xml version="1.0" encoding="utf-8"?>
<p:tagLst xmlns:a="http://schemas.openxmlformats.org/drawingml/2006/main" xmlns:r="http://schemas.openxmlformats.org/officeDocument/2006/relationships" xmlns:p="http://schemas.openxmlformats.org/presentationml/2006/main">
  <p:tag name="VEVOX.QRDOT" val="(23,1)"/>
</p:tagLst>
</file>

<file path=ppt/tags/tag3032.xml><?xml version="1.0" encoding="utf-8"?>
<p:tagLst xmlns:a="http://schemas.openxmlformats.org/drawingml/2006/main" xmlns:r="http://schemas.openxmlformats.org/officeDocument/2006/relationships" xmlns:p="http://schemas.openxmlformats.org/presentationml/2006/main">
  <p:tag name="VEVOX.QRDOT" val="(29,1)"/>
</p:tagLst>
</file>

<file path=ppt/tags/tag3033.xml><?xml version="1.0" encoding="utf-8"?>
<p:tagLst xmlns:a="http://schemas.openxmlformats.org/drawingml/2006/main" xmlns:r="http://schemas.openxmlformats.org/officeDocument/2006/relationships" xmlns:p="http://schemas.openxmlformats.org/presentationml/2006/main">
  <p:tag name="VEVOX.QRDOT" val="(1,2)"/>
</p:tagLst>
</file>

<file path=ppt/tags/tag3034.xml><?xml version="1.0" encoding="utf-8"?>
<p:tagLst xmlns:a="http://schemas.openxmlformats.org/drawingml/2006/main" xmlns:r="http://schemas.openxmlformats.org/officeDocument/2006/relationships" xmlns:p="http://schemas.openxmlformats.org/presentationml/2006/main">
  <p:tag name="VEVOX.QRDOT" val="(3,2)"/>
</p:tagLst>
</file>

<file path=ppt/tags/tag3035.xml><?xml version="1.0" encoding="utf-8"?>
<p:tagLst xmlns:a="http://schemas.openxmlformats.org/drawingml/2006/main" xmlns:r="http://schemas.openxmlformats.org/officeDocument/2006/relationships" xmlns:p="http://schemas.openxmlformats.org/presentationml/2006/main">
  <p:tag name="VEVOX.QRDOT" val="(4,2)"/>
</p:tagLst>
</file>

<file path=ppt/tags/tag3036.xml><?xml version="1.0" encoding="utf-8"?>
<p:tagLst xmlns:a="http://schemas.openxmlformats.org/drawingml/2006/main" xmlns:r="http://schemas.openxmlformats.org/officeDocument/2006/relationships" xmlns:p="http://schemas.openxmlformats.org/presentationml/2006/main">
  <p:tag name="VEVOX.QRDOT" val="(5,2)"/>
</p:tagLst>
</file>

<file path=ppt/tags/tag3037.xml><?xml version="1.0" encoding="utf-8"?>
<p:tagLst xmlns:a="http://schemas.openxmlformats.org/drawingml/2006/main" xmlns:r="http://schemas.openxmlformats.org/officeDocument/2006/relationships" xmlns:p="http://schemas.openxmlformats.org/presentationml/2006/main">
  <p:tag name="VEVOX.QRDOT" val="(7,2)"/>
</p:tagLst>
</file>

<file path=ppt/tags/tag3038.xml><?xml version="1.0" encoding="utf-8"?>
<p:tagLst xmlns:a="http://schemas.openxmlformats.org/drawingml/2006/main" xmlns:r="http://schemas.openxmlformats.org/officeDocument/2006/relationships" xmlns:p="http://schemas.openxmlformats.org/presentationml/2006/main">
  <p:tag name="VEVOX.QRDOT" val="(11,2)"/>
</p:tagLst>
</file>

<file path=ppt/tags/tag3039.xml><?xml version="1.0" encoding="utf-8"?>
<p:tagLst xmlns:a="http://schemas.openxmlformats.org/drawingml/2006/main" xmlns:r="http://schemas.openxmlformats.org/officeDocument/2006/relationships" xmlns:p="http://schemas.openxmlformats.org/presentationml/2006/main">
  <p:tag name="VEVOX.QRDOT" val="(12,2)"/>
</p:tagLst>
</file>

<file path=ppt/tags/tag304.xml><?xml version="1.0" encoding="utf-8"?>
<p:tagLst xmlns:a="http://schemas.openxmlformats.org/drawingml/2006/main" xmlns:r="http://schemas.openxmlformats.org/officeDocument/2006/relationships" xmlns:p="http://schemas.openxmlformats.org/presentationml/2006/main">
  <p:tag name="VEVOX.QRDOT" val="(17,19)"/>
</p:tagLst>
</file>

<file path=ppt/tags/tag3040.xml><?xml version="1.0" encoding="utf-8"?>
<p:tagLst xmlns:a="http://schemas.openxmlformats.org/drawingml/2006/main" xmlns:r="http://schemas.openxmlformats.org/officeDocument/2006/relationships" xmlns:p="http://schemas.openxmlformats.org/presentationml/2006/main">
  <p:tag name="VEVOX.QRDOT" val="(13,2)"/>
</p:tagLst>
</file>

<file path=ppt/tags/tag3041.xml><?xml version="1.0" encoding="utf-8"?>
<p:tagLst xmlns:a="http://schemas.openxmlformats.org/drawingml/2006/main" xmlns:r="http://schemas.openxmlformats.org/officeDocument/2006/relationships" xmlns:p="http://schemas.openxmlformats.org/presentationml/2006/main">
  <p:tag name="VEVOX.QRDOT" val="(14,2)"/>
</p:tagLst>
</file>

<file path=ppt/tags/tag3042.xml><?xml version="1.0" encoding="utf-8"?>
<p:tagLst xmlns:a="http://schemas.openxmlformats.org/drawingml/2006/main" xmlns:r="http://schemas.openxmlformats.org/officeDocument/2006/relationships" xmlns:p="http://schemas.openxmlformats.org/presentationml/2006/main">
  <p:tag name="VEVOX.QRDOT" val="(16,2)"/>
</p:tagLst>
</file>

<file path=ppt/tags/tag3043.xml><?xml version="1.0" encoding="utf-8"?>
<p:tagLst xmlns:a="http://schemas.openxmlformats.org/drawingml/2006/main" xmlns:r="http://schemas.openxmlformats.org/officeDocument/2006/relationships" xmlns:p="http://schemas.openxmlformats.org/presentationml/2006/main">
  <p:tag name="VEVOX.QRDOT" val="(17,2)"/>
</p:tagLst>
</file>

<file path=ppt/tags/tag3044.xml><?xml version="1.0" encoding="utf-8"?>
<p:tagLst xmlns:a="http://schemas.openxmlformats.org/drawingml/2006/main" xmlns:r="http://schemas.openxmlformats.org/officeDocument/2006/relationships" xmlns:p="http://schemas.openxmlformats.org/presentationml/2006/main">
  <p:tag name="VEVOX.QRDOT" val="(18,2)"/>
</p:tagLst>
</file>

<file path=ppt/tags/tag3045.xml><?xml version="1.0" encoding="utf-8"?>
<p:tagLst xmlns:a="http://schemas.openxmlformats.org/drawingml/2006/main" xmlns:r="http://schemas.openxmlformats.org/officeDocument/2006/relationships" xmlns:p="http://schemas.openxmlformats.org/presentationml/2006/main">
  <p:tag name="VEVOX.QRDOT" val="(20,2)"/>
</p:tagLst>
</file>

<file path=ppt/tags/tag3046.xml><?xml version="1.0" encoding="utf-8"?>
<p:tagLst xmlns:a="http://schemas.openxmlformats.org/drawingml/2006/main" xmlns:r="http://schemas.openxmlformats.org/officeDocument/2006/relationships" xmlns:p="http://schemas.openxmlformats.org/presentationml/2006/main">
  <p:tag name="VEVOX.QRDOT" val="(21,2)"/>
</p:tagLst>
</file>

<file path=ppt/tags/tag3047.xml><?xml version="1.0" encoding="utf-8"?>
<p:tagLst xmlns:a="http://schemas.openxmlformats.org/drawingml/2006/main" xmlns:r="http://schemas.openxmlformats.org/officeDocument/2006/relationships" xmlns:p="http://schemas.openxmlformats.org/presentationml/2006/main">
  <p:tag name="VEVOX.QRDOT" val="(23,2)"/>
</p:tagLst>
</file>

<file path=ppt/tags/tag3048.xml><?xml version="1.0" encoding="utf-8"?>
<p:tagLst xmlns:a="http://schemas.openxmlformats.org/drawingml/2006/main" xmlns:r="http://schemas.openxmlformats.org/officeDocument/2006/relationships" xmlns:p="http://schemas.openxmlformats.org/presentationml/2006/main">
  <p:tag name="VEVOX.QRDOT" val="(25,2)"/>
</p:tagLst>
</file>

<file path=ppt/tags/tag3049.xml><?xml version="1.0" encoding="utf-8"?>
<p:tagLst xmlns:a="http://schemas.openxmlformats.org/drawingml/2006/main" xmlns:r="http://schemas.openxmlformats.org/officeDocument/2006/relationships" xmlns:p="http://schemas.openxmlformats.org/presentationml/2006/main">
  <p:tag name="VEVOX.QRDOT" val="(26,2)"/>
</p:tagLst>
</file>

<file path=ppt/tags/tag305.xml><?xml version="1.0" encoding="utf-8"?>
<p:tagLst xmlns:a="http://schemas.openxmlformats.org/drawingml/2006/main" xmlns:r="http://schemas.openxmlformats.org/officeDocument/2006/relationships" xmlns:p="http://schemas.openxmlformats.org/presentationml/2006/main">
  <p:tag name="VEVOX.QRDOT" val="(18,19)"/>
</p:tagLst>
</file>

<file path=ppt/tags/tag3050.xml><?xml version="1.0" encoding="utf-8"?>
<p:tagLst xmlns:a="http://schemas.openxmlformats.org/drawingml/2006/main" xmlns:r="http://schemas.openxmlformats.org/officeDocument/2006/relationships" xmlns:p="http://schemas.openxmlformats.org/presentationml/2006/main">
  <p:tag name="VEVOX.QRDOT" val="(27,2)"/>
</p:tagLst>
</file>

<file path=ppt/tags/tag3051.xml><?xml version="1.0" encoding="utf-8"?>
<p:tagLst xmlns:a="http://schemas.openxmlformats.org/drawingml/2006/main" xmlns:r="http://schemas.openxmlformats.org/officeDocument/2006/relationships" xmlns:p="http://schemas.openxmlformats.org/presentationml/2006/main">
  <p:tag name="VEVOX.QRDOT" val="(29,2)"/>
</p:tagLst>
</file>

<file path=ppt/tags/tag3052.xml><?xml version="1.0" encoding="utf-8"?>
<p:tagLst xmlns:a="http://schemas.openxmlformats.org/drawingml/2006/main" xmlns:r="http://schemas.openxmlformats.org/officeDocument/2006/relationships" xmlns:p="http://schemas.openxmlformats.org/presentationml/2006/main">
  <p:tag name="VEVOX.QRDOT" val="(1,3)"/>
</p:tagLst>
</file>

<file path=ppt/tags/tag3053.xml><?xml version="1.0" encoding="utf-8"?>
<p:tagLst xmlns:a="http://schemas.openxmlformats.org/drawingml/2006/main" xmlns:r="http://schemas.openxmlformats.org/officeDocument/2006/relationships" xmlns:p="http://schemas.openxmlformats.org/presentationml/2006/main">
  <p:tag name="VEVOX.QRDOT" val="(3,3)"/>
</p:tagLst>
</file>

<file path=ppt/tags/tag3054.xml><?xml version="1.0" encoding="utf-8"?>
<p:tagLst xmlns:a="http://schemas.openxmlformats.org/drawingml/2006/main" xmlns:r="http://schemas.openxmlformats.org/officeDocument/2006/relationships" xmlns:p="http://schemas.openxmlformats.org/presentationml/2006/main">
  <p:tag name="VEVOX.QRDOT" val="(4,3)"/>
</p:tagLst>
</file>

<file path=ppt/tags/tag3055.xml><?xml version="1.0" encoding="utf-8"?>
<p:tagLst xmlns:a="http://schemas.openxmlformats.org/drawingml/2006/main" xmlns:r="http://schemas.openxmlformats.org/officeDocument/2006/relationships" xmlns:p="http://schemas.openxmlformats.org/presentationml/2006/main">
  <p:tag name="VEVOX.QRDOT" val="(5,3)"/>
</p:tagLst>
</file>

<file path=ppt/tags/tag3056.xml><?xml version="1.0" encoding="utf-8"?>
<p:tagLst xmlns:a="http://schemas.openxmlformats.org/drawingml/2006/main" xmlns:r="http://schemas.openxmlformats.org/officeDocument/2006/relationships" xmlns:p="http://schemas.openxmlformats.org/presentationml/2006/main">
  <p:tag name="VEVOX.QRDOT" val="(7,3)"/>
</p:tagLst>
</file>

<file path=ppt/tags/tag3057.xml><?xml version="1.0" encoding="utf-8"?>
<p:tagLst xmlns:a="http://schemas.openxmlformats.org/drawingml/2006/main" xmlns:r="http://schemas.openxmlformats.org/officeDocument/2006/relationships" xmlns:p="http://schemas.openxmlformats.org/presentationml/2006/main">
  <p:tag name="VEVOX.QRDOT" val="(9,3)"/>
</p:tagLst>
</file>

<file path=ppt/tags/tag3058.xml><?xml version="1.0" encoding="utf-8"?>
<p:tagLst xmlns:a="http://schemas.openxmlformats.org/drawingml/2006/main" xmlns:r="http://schemas.openxmlformats.org/officeDocument/2006/relationships" xmlns:p="http://schemas.openxmlformats.org/presentationml/2006/main">
  <p:tag name="VEVOX.QRDOT" val="(10,3)"/>
</p:tagLst>
</file>

<file path=ppt/tags/tag3059.xml><?xml version="1.0" encoding="utf-8"?>
<p:tagLst xmlns:a="http://schemas.openxmlformats.org/drawingml/2006/main" xmlns:r="http://schemas.openxmlformats.org/officeDocument/2006/relationships" xmlns:p="http://schemas.openxmlformats.org/presentationml/2006/main">
  <p:tag name="VEVOX.QRDOT" val="(12,3)"/>
</p:tagLst>
</file>

<file path=ppt/tags/tag306.xml><?xml version="1.0" encoding="utf-8"?>
<p:tagLst xmlns:a="http://schemas.openxmlformats.org/drawingml/2006/main" xmlns:r="http://schemas.openxmlformats.org/officeDocument/2006/relationships" xmlns:p="http://schemas.openxmlformats.org/presentationml/2006/main">
  <p:tag name="VEVOX.QRDOT" val="(20,19)"/>
</p:tagLst>
</file>

<file path=ppt/tags/tag3060.xml><?xml version="1.0" encoding="utf-8"?>
<p:tagLst xmlns:a="http://schemas.openxmlformats.org/drawingml/2006/main" xmlns:r="http://schemas.openxmlformats.org/officeDocument/2006/relationships" xmlns:p="http://schemas.openxmlformats.org/presentationml/2006/main">
  <p:tag name="VEVOX.QRDOT" val="(13,3)"/>
</p:tagLst>
</file>

<file path=ppt/tags/tag3061.xml><?xml version="1.0" encoding="utf-8"?>
<p:tagLst xmlns:a="http://schemas.openxmlformats.org/drawingml/2006/main" xmlns:r="http://schemas.openxmlformats.org/officeDocument/2006/relationships" xmlns:p="http://schemas.openxmlformats.org/presentationml/2006/main">
  <p:tag name="VEVOX.QRDOT" val="(15,3)"/>
</p:tagLst>
</file>

<file path=ppt/tags/tag3062.xml><?xml version="1.0" encoding="utf-8"?>
<p:tagLst xmlns:a="http://schemas.openxmlformats.org/drawingml/2006/main" xmlns:r="http://schemas.openxmlformats.org/officeDocument/2006/relationships" xmlns:p="http://schemas.openxmlformats.org/presentationml/2006/main">
  <p:tag name="VEVOX.QRDOT" val="(16,3)"/>
</p:tagLst>
</file>

<file path=ppt/tags/tag3063.xml><?xml version="1.0" encoding="utf-8"?>
<p:tagLst xmlns:a="http://schemas.openxmlformats.org/drawingml/2006/main" xmlns:r="http://schemas.openxmlformats.org/officeDocument/2006/relationships" xmlns:p="http://schemas.openxmlformats.org/presentationml/2006/main">
  <p:tag name="VEVOX.QRDOT" val="(17,3)"/>
</p:tagLst>
</file>

<file path=ppt/tags/tag3064.xml><?xml version="1.0" encoding="utf-8"?>
<p:tagLst xmlns:a="http://schemas.openxmlformats.org/drawingml/2006/main" xmlns:r="http://schemas.openxmlformats.org/officeDocument/2006/relationships" xmlns:p="http://schemas.openxmlformats.org/presentationml/2006/main">
  <p:tag name="VEVOX.QRDOT" val="(20,3)"/>
</p:tagLst>
</file>

<file path=ppt/tags/tag3065.xml><?xml version="1.0" encoding="utf-8"?>
<p:tagLst xmlns:a="http://schemas.openxmlformats.org/drawingml/2006/main" xmlns:r="http://schemas.openxmlformats.org/officeDocument/2006/relationships" xmlns:p="http://schemas.openxmlformats.org/presentationml/2006/main">
  <p:tag name="VEVOX.QRDOT" val="(23,3)"/>
</p:tagLst>
</file>

<file path=ppt/tags/tag3066.xml><?xml version="1.0" encoding="utf-8"?>
<p:tagLst xmlns:a="http://schemas.openxmlformats.org/drawingml/2006/main" xmlns:r="http://schemas.openxmlformats.org/officeDocument/2006/relationships" xmlns:p="http://schemas.openxmlformats.org/presentationml/2006/main">
  <p:tag name="VEVOX.QRDOT" val="(25,3)"/>
</p:tagLst>
</file>

<file path=ppt/tags/tag3067.xml><?xml version="1.0" encoding="utf-8"?>
<p:tagLst xmlns:a="http://schemas.openxmlformats.org/drawingml/2006/main" xmlns:r="http://schemas.openxmlformats.org/officeDocument/2006/relationships" xmlns:p="http://schemas.openxmlformats.org/presentationml/2006/main">
  <p:tag name="VEVOX.QRDOT" val="(26,3)"/>
</p:tagLst>
</file>

<file path=ppt/tags/tag3068.xml><?xml version="1.0" encoding="utf-8"?>
<p:tagLst xmlns:a="http://schemas.openxmlformats.org/drawingml/2006/main" xmlns:r="http://schemas.openxmlformats.org/officeDocument/2006/relationships" xmlns:p="http://schemas.openxmlformats.org/presentationml/2006/main">
  <p:tag name="VEVOX.QRDOT" val="(27,3)"/>
</p:tagLst>
</file>

<file path=ppt/tags/tag3069.xml><?xml version="1.0" encoding="utf-8"?>
<p:tagLst xmlns:a="http://schemas.openxmlformats.org/drawingml/2006/main" xmlns:r="http://schemas.openxmlformats.org/officeDocument/2006/relationships" xmlns:p="http://schemas.openxmlformats.org/presentationml/2006/main">
  <p:tag name="VEVOX.QRDOT" val="(29,3)"/>
</p:tagLst>
</file>

<file path=ppt/tags/tag307.xml><?xml version="1.0" encoding="utf-8"?>
<p:tagLst xmlns:a="http://schemas.openxmlformats.org/drawingml/2006/main" xmlns:r="http://schemas.openxmlformats.org/officeDocument/2006/relationships" xmlns:p="http://schemas.openxmlformats.org/presentationml/2006/main">
  <p:tag name="VEVOX.QRDOT" val="(21,19)"/>
</p:tagLst>
</file>

<file path=ppt/tags/tag3070.xml><?xml version="1.0" encoding="utf-8"?>
<p:tagLst xmlns:a="http://schemas.openxmlformats.org/drawingml/2006/main" xmlns:r="http://schemas.openxmlformats.org/officeDocument/2006/relationships" xmlns:p="http://schemas.openxmlformats.org/presentationml/2006/main">
  <p:tag name="VEVOX.QRDOT" val="(1,4)"/>
</p:tagLst>
</file>

<file path=ppt/tags/tag3071.xml><?xml version="1.0" encoding="utf-8"?>
<p:tagLst xmlns:a="http://schemas.openxmlformats.org/drawingml/2006/main" xmlns:r="http://schemas.openxmlformats.org/officeDocument/2006/relationships" xmlns:p="http://schemas.openxmlformats.org/presentationml/2006/main">
  <p:tag name="VEVOX.QRDOT" val="(3,4)"/>
</p:tagLst>
</file>

<file path=ppt/tags/tag3072.xml><?xml version="1.0" encoding="utf-8"?>
<p:tagLst xmlns:a="http://schemas.openxmlformats.org/drawingml/2006/main" xmlns:r="http://schemas.openxmlformats.org/officeDocument/2006/relationships" xmlns:p="http://schemas.openxmlformats.org/presentationml/2006/main">
  <p:tag name="VEVOX.QRDOT" val="(4,4)"/>
</p:tagLst>
</file>

<file path=ppt/tags/tag3073.xml><?xml version="1.0" encoding="utf-8"?>
<p:tagLst xmlns:a="http://schemas.openxmlformats.org/drawingml/2006/main" xmlns:r="http://schemas.openxmlformats.org/officeDocument/2006/relationships" xmlns:p="http://schemas.openxmlformats.org/presentationml/2006/main">
  <p:tag name="VEVOX.QRDOT" val="(5,4)"/>
</p:tagLst>
</file>

<file path=ppt/tags/tag3074.xml><?xml version="1.0" encoding="utf-8"?>
<p:tagLst xmlns:a="http://schemas.openxmlformats.org/drawingml/2006/main" xmlns:r="http://schemas.openxmlformats.org/officeDocument/2006/relationships" xmlns:p="http://schemas.openxmlformats.org/presentationml/2006/main">
  <p:tag name="VEVOX.QRDOT" val="(7,4)"/>
</p:tagLst>
</file>

<file path=ppt/tags/tag3075.xml><?xml version="1.0" encoding="utf-8"?>
<p:tagLst xmlns:a="http://schemas.openxmlformats.org/drawingml/2006/main" xmlns:r="http://schemas.openxmlformats.org/officeDocument/2006/relationships" xmlns:p="http://schemas.openxmlformats.org/presentationml/2006/main">
  <p:tag name="VEVOX.QRDOT" val="(9,4)"/>
</p:tagLst>
</file>

<file path=ppt/tags/tag3076.xml><?xml version="1.0" encoding="utf-8"?>
<p:tagLst xmlns:a="http://schemas.openxmlformats.org/drawingml/2006/main" xmlns:r="http://schemas.openxmlformats.org/officeDocument/2006/relationships" xmlns:p="http://schemas.openxmlformats.org/presentationml/2006/main">
  <p:tag name="VEVOX.QRDOT" val="(13,4)"/>
</p:tagLst>
</file>

<file path=ppt/tags/tag3077.xml><?xml version="1.0" encoding="utf-8"?>
<p:tagLst xmlns:a="http://schemas.openxmlformats.org/drawingml/2006/main" xmlns:r="http://schemas.openxmlformats.org/officeDocument/2006/relationships" xmlns:p="http://schemas.openxmlformats.org/presentationml/2006/main">
  <p:tag name="VEVOX.QRDOT" val="(14,4)"/>
</p:tagLst>
</file>

<file path=ppt/tags/tag3078.xml><?xml version="1.0" encoding="utf-8"?>
<p:tagLst xmlns:a="http://schemas.openxmlformats.org/drawingml/2006/main" xmlns:r="http://schemas.openxmlformats.org/officeDocument/2006/relationships" xmlns:p="http://schemas.openxmlformats.org/presentationml/2006/main">
  <p:tag name="VEVOX.QRDOT" val="(15,4)"/>
</p:tagLst>
</file>

<file path=ppt/tags/tag3079.xml><?xml version="1.0" encoding="utf-8"?>
<p:tagLst xmlns:a="http://schemas.openxmlformats.org/drawingml/2006/main" xmlns:r="http://schemas.openxmlformats.org/officeDocument/2006/relationships" xmlns:p="http://schemas.openxmlformats.org/presentationml/2006/main">
  <p:tag name="VEVOX.QRDOT" val="(17,4)"/>
</p:tagLst>
</file>

<file path=ppt/tags/tag308.xml><?xml version="1.0" encoding="utf-8"?>
<p:tagLst xmlns:a="http://schemas.openxmlformats.org/drawingml/2006/main" xmlns:r="http://schemas.openxmlformats.org/officeDocument/2006/relationships" xmlns:p="http://schemas.openxmlformats.org/presentationml/2006/main">
  <p:tag name="VEVOX.QRDOT" val="(23,19)"/>
</p:tagLst>
</file>

<file path=ppt/tags/tag3080.xml><?xml version="1.0" encoding="utf-8"?>
<p:tagLst xmlns:a="http://schemas.openxmlformats.org/drawingml/2006/main" xmlns:r="http://schemas.openxmlformats.org/officeDocument/2006/relationships" xmlns:p="http://schemas.openxmlformats.org/presentationml/2006/main">
  <p:tag name="VEVOX.QRDOT" val="(19,4)"/>
</p:tagLst>
</file>

<file path=ppt/tags/tag3081.xml><?xml version="1.0" encoding="utf-8"?>
<p:tagLst xmlns:a="http://schemas.openxmlformats.org/drawingml/2006/main" xmlns:r="http://schemas.openxmlformats.org/officeDocument/2006/relationships" xmlns:p="http://schemas.openxmlformats.org/presentationml/2006/main">
  <p:tag name="VEVOX.QRDOT" val="(21,4)"/>
</p:tagLst>
</file>

<file path=ppt/tags/tag3082.xml><?xml version="1.0" encoding="utf-8"?>
<p:tagLst xmlns:a="http://schemas.openxmlformats.org/drawingml/2006/main" xmlns:r="http://schemas.openxmlformats.org/officeDocument/2006/relationships" xmlns:p="http://schemas.openxmlformats.org/presentationml/2006/main">
  <p:tag name="VEVOX.QRDOT" val="(23,4)"/>
</p:tagLst>
</file>

<file path=ppt/tags/tag3083.xml><?xml version="1.0" encoding="utf-8"?>
<p:tagLst xmlns:a="http://schemas.openxmlformats.org/drawingml/2006/main" xmlns:r="http://schemas.openxmlformats.org/officeDocument/2006/relationships" xmlns:p="http://schemas.openxmlformats.org/presentationml/2006/main">
  <p:tag name="VEVOX.QRDOT" val="(25,4)"/>
</p:tagLst>
</file>

<file path=ppt/tags/tag3084.xml><?xml version="1.0" encoding="utf-8"?>
<p:tagLst xmlns:a="http://schemas.openxmlformats.org/drawingml/2006/main" xmlns:r="http://schemas.openxmlformats.org/officeDocument/2006/relationships" xmlns:p="http://schemas.openxmlformats.org/presentationml/2006/main">
  <p:tag name="VEVOX.QRDOT" val="(26,4)"/>
</p:tagLst>
</file>

<file path=ppt/tags/tag3085.xml><?xml version="1.0" encoding="utf-8"?>
<p:tagLst xmlns:a="http://schemas.openxmlformats.org/drawingml/2006/main" xmlns:r="http://schemas.openxmlformats.org/officeDocument/2006/relationships" xmlns:p="http://schemas.openxmlformats.org/presentationml/2006/main">
  <p:tag name="VEVOX.QRDOT" val="(27,4)"/>
</p:tagLst>
</file>

<file path=ppt/tags/tag3086.xml><?xml version="1.0" encoding="utf-8"?>
<p:tagLst xmlns:a="http://schemas.openxmlformats.org/drawingml/2006/main" xmlns:r="http://schemas.openxmlformats.org/officeDocument/2006/relationships" xmlns:p="http://schemas.openxmlformats.org/presentationml/2006/main">
  <p:tag name="VEVOX.QRDOT" val="(29,4)"/>
</p:tagLst>
</file>

<file path=ppt/tags/tag3087.xml><?xml version="1.0" encoding="utf-8"?>
<p:tagLst xmlns:a="http://schemas.openxmlformats.org/drawingml/2006/main" xmlns:r="http://schemas.openxmlformats.org/officeDocument/2006/relationships" xmlns:p="http://schemas.openxmlformats.org/presentationml/2006/main">
  <p:tag name="VEVOX.QRDOT" val="(1,5)"/>
</p:tagLst>
</file>

<file path=ppt/tags/tag3088.xml><?xml version="1.0" encoding="utf-8"?>
<p:tagLst xmlns:a="http://schemas.openxmlformats.org/drawingml/2006/main" xmlns:r="http://schemas.openxmlformats.org/officeDocument/2006/relationships" xmlns:p="http://schemas.openxmlformats.org/presentationml/2006/main">
  <p:tag name="VEVOX.QRDOT" val="(7,5)"/>
</p:tagLst>
</file>

<file path=ppt/tags/tag3089.xml><?xml version="1.0" encoding="utf-8"?>
<p:tagLst xmlns:a="http://schemas.openxmlformats.org/drawingml/2006/main" xmlns:r="http://schemas.openxmlformats.org/officeDocument/2006/relationships" xmlns:p="http://schemas.openxmlformats.org/presentationml/2006/main">
  <p:tag name="VEVOX.QRDOT" val="(9,5)"/>
</p:tagLst>
</file>

<file path=ppt/tags/tag309.xml><?xml version="1.0" encoding="utf-8"?>
<p:tagLst xmlns:a="http://schemas.openxmlformats.org/drawingml/2006/main" xmlns:r="http://schemas.openxmlformats.org/officeDocument/2006/relationships" xmlns:p="http://schemas.openxmlformats.org/presentationml/2006/main">
  <p:tag name="VEVOX.QRDOT" val="(28,19)"/>
</p:tagLst>
</file>

<file path=ppt/tags/tag3090.xml><?xml version="1.0" encoding="utf-8"?>
<p:tagLst xmlns:a="http://schemas.openxmlformats.org/drawingml/2006/main" xmlns:r="http://schemas.openxmlformats.org/officeDocument/2006/relationships" xmlns:p="http://schemas.openxmlformats.org/presentationml/2006/main">
  <p:tag name="VEVOX.QRDOT" val="(10,5)"/>
</p:tagLst>
</file>

<file path=ppt/tags/tag3091.xml><?xml version="1.0" encoding="utf-8"?>
<p:tagLst xmlns:a="http://schemas.openxmlformats.org/drawingml/2006/main" xmlns:r="http://schemas.openxmlformats.org/officeDocument/2006/relationships" xmlns:p="http://schemas.openxmlformats.org/presentationml/2006/main">
  <p:tag name="VEVOX.QRDOT" val="(11,5)"/>
</p:tagLst>
</file>

<file path=ppt/tags/tag3092.xml><?xml version="1.0" encoding="utf-8"?>
<p:tagLst xmlns:a="http://schemas.openxmlformats.org/drawingml/2006/main" xmlns:r="http://schemas.openxmlformats.org/officeDocument/2006/relationships" xmlns:p="http://schemas.openxmlformats.org/presentationml/2006/main">
  <p:tag name="VEVOX.QRDOT" val="(14,5)"/>
</p:tagLst>
</file>

<file path=ppt/tags/tag3093.xml><?xml version="1.0" encoding="utf-8"?>
<p:tagLst xmlns:a="http://schemas.openxmlformats.org/drawingml/2006/main" xmlns:r="http://schemas.openxmlformats.org/officeDocument/2006/relationships" xmlns:p="http://schemas.openxmlformats.org/presentationml/2006/main">
  <p:tag name="VEVOX.QRDOT" val="(15,5)"/>
</p:tagLst>
</file>

<file path=ppt/tags/tag3094.xml><?xml version="1.0" encoding="utf-8"?>
<p:tagLst xmlns:a="http://schemas.openxmlformats.org/drawingml/2006/main" xmlns:r="http://schemas.openxmlformats.org/officeDocument/2006/relationships" xmlns:p="http://schemas.openxmlformats.org/presentationml/2006/main">
  <p:tag name="VEVOX.QRDOT" val="(16,5)"/>
</p:tagLst>
</file>

<file path=ppt/tags/tag3095.xml><?xml version="1.0" encoding="utf-8"?>
<p:tagLst xmlns:a="http://schemas.openxmlformats.org/drawingml/2006/main" xmlns:r="http://schemas.openxmlformats.org/officeDocument/2006/relationships" xmlns:p="http://schemas.openxmlformats.org/presentationml/2006/main">
  <p:tag name="VEVOX.QRDOT" val="(20,5)"/>
</p:tagLst>
</file>

<file path=ppt/tags/tag3096.xml><?xml version="1.0" encoding="utf-8"?>
<p:tagLst xmlns:a="http://schemas.openxmlformats.org/drawingml/2006/main" xmlns:r="http://schemas.openxmlformats.org/officeDocument/2006/relationships" xmlns:p="http://schemas.openxmlformats.org/presentationml/2006/main">
  <p:tag name="VEVOX.QRDOT" val="(23,5)"/>
</p:tagLst>
</file>

<file path=ppt/tags/tag3097.xml><?xml version="1.0" encoding="utf-8"?>
<p:tagLst xmlns:a="http://schemas.openxmlformats.org/drawingml/2006/main" xmlns:r="http://schemas.openxmlformats.org/officeDocument/2006/relationships" xmlns:p="http://schemas.openxmlformats.org/presentationml/2006/main">
  <p:tag name="VEVOX.QRDOT" val="(29,5)"/>
</p:tagLst>
</file>

<file path=ppt/tags/tag3098.xml><?xml version="1.0" encoding="utf-8"?>
<p:tagLst xmlns:a="http://schemas.openxmlformats.org/drawingml/2006/main" xmlns:r="http://schemas.openxmlformats.org/officeDocument/2006/relationships" xmlns:p="http://schemas.openxmlformats.org/presentationml/2006/main">
  <p:tag name="VEVOX.QRDOT" val="(1,6)"/>
</p:tagLst>
</file>

<file path=ppt/tags/tag3099.xml><?xml version="1.0" encoding="utf-8"?>
<p:tagLst xmlns:a="http://schemas.openxmlformats.org/drawingml/2006/main" xmlns:r="http://schemas.openxmlformats.org/officeDocument/2006/relationships" xmlns:p="http://schemas.openxmlformats.org/presentationml/2006/main">
  <p:tag name="VEVOX.QRDOT" val="(2,6)"/>
</p:tagLst>
</file>

<file path=ppt/tags/tag31.xml><?xml version="1.0" encoding="utf-8"?>
<p:tagLst xmlns:a="http://schemas.openxmlformats.org/drawingml/2006/main" xmlns:r="http://schemas.openxmlformats.org/officeDocument/2006/relationships" xmlns:p="http://schemas.openxmlformats.org/presentationml/2006/main">
  <p:tag name="VEVOX.QRDOT" val="(19,1)"/>
</p:tagLst>
</file>

<file path=ppt/tags/tag310.xml><?xml version="1.0" encoding="utf-8"?>
<p:tagLst xmlns:a="http://schemas.openxmlformats.org/drawingml/2006/main" xmlns:r="http://schemas.openxmlformats.org/officeDocument/2006/relationships" xmlns:p="http://schemas.openxmlformats.org/presentationml/2006/main">
  <p:tag name="VEVOX.QRDOT" val="(29,19)"/>
</p:tagLst>
</file>

<file path=ppt/tags/tag3100.xml><?xml version="1.0" encoding="utf-8"?>
<p:tagLst xmlns:a="http://schemas.openxmlformats.org/drawingml/2006/main" xmlns:r="http://schemas.openxmlformats.org/officeDocument/2006/relationships" xmlns:p="http://schemas.openxmlformats.org/presentationml/2006/main">
  <p:tag name="VEVOX.QRDOT" val="(3,6)"/>
</p:tagLst>
</file>

<file path=ppt/tags/tag3101.xml><?xml version="1.0" encoding="utf-8"?>
<p:tagLst xmlns:a="http://schemas.openxmlformats.org/drawingml/2006/main" xmlns:r="http://schemas.openxmlformats.org/officeDocument/2006/relationships" xmlns:p="http://schemas.openxmlformats.org/presentationml/2006/main">
  <p:tag name="VEVOX.QRDOT" val="(4,6)"/>
</p:tagLst>
</file>

<file path=ppt/tags/tag3102.xml><?xml version="1.0" encoding="utf-8"?>
<p:tagLst xmlns:a="http://schemas.openxmlformats.org/drawingml/2006/main" xmlns:r="http://schemas.openxmlformats.org/officeDocument/2006/relationships" xmlns:p="http://schemas.openxmlformats.org/presentationml/2006/main">
  <p:tag name="VEVOX.QRDOT" val="(5,6)"/>
</p:tagLst>
</file>

<file path=ppt/tags/tag3103.xml><?xml version="1.0" encoding="utf-8"?>
<p:tagLst xmlns:a="http://schemas.openxmlformats.org/drawingml/2006/main" xmlns:r="http://schemas.openxmlformats.org/officeDocument/2006/relationships" xmlns:p="http://schemas.openxmlformats.org/presentationml/2006/main">
  <p:tag name="VEVOX.QRDOT" val="(6,6)"/>
</p:tagLst>
</file>

<file path=ppt/tags/tag3104.xml><?xml version="1.0" encoding="utf-8"?>
<p:tagLst xmlns:a="http://schemas.openxmlformats.org/drawingml/2006/main" xmlns:r="http://schemas.openxmlformats.org/officeDocument/2006/relationships" xmlns:p="http://schemas.openxmlformats.org/presentationml/2006/main">
  <p:tag name="VEVOX.QRDOT" val="(7,6)"/>
</p:tagLst>
</file>

<file path=ppt/tags/tag3105.xml><?xml version="1.0" encoding="utf-8"?>
<p:tagLst xmlns:a="http://schemas.openxmlformats.org/drawingml/2006/main" xmlns:r="http://schemas.openxmlformats.org/officeDocument/2006/relationships" xmlns:p="http://schemas.openxmlformats.org/presentationml/2006/main">
  <p:tag name="VEVOX.QRDOT" val="(9,6)"/>
</p:tagLst>
</file>

<file path=ppt/tags/tag3106.xml><?xml version="1.0" encoding="utf-8"?>
<p:tagLst xmlns:a="http://schemas.openxmlformats.org/drawingml/2006/main" xmlns:r="http://schemas.openxmlformats.org/officeDocument/2006/relationships" xmlns:p="http://schemas.openxmlformats.org/presentationml/2006/main">
  <p:tag name="VEVOX.QRDOT" val="(11,6)"/>
</p:tagLst>
</file>

<file path=ppt/tags/tag3107.xml><?xml version="1.0" encoding="utf-8"?>
<p:tagLst xmlns:a="http://schemas.openxmlformats.org/drawingml/2006/main" xmlns:r="http://schemas.openxmlformats.org/officeDocument/2006/relationships" xmlns:p="http://schemas.openxmlformats.org/presentationml/2006/main">
  <p:tag name="VEVOX.QRDOT" val="(13,6)"/>
</p:tagLst>
</file>

<file path=ppt/tags/tag3108.xml><?xml version="1.0" encoding="utf-8"?>
<p:tagLst xmlns:a="http://schemas.openxmlformats.org/drawingml/2006/main" xmlns:r="http://schemas.openxmlformats.org/officeDocument/2006/relationships" xmlns:p="http://schemas.openxmlformats.org/presentationml/2006/main">
  <p:tag name="VEVOX.QRDOT" val="(15,6)"/>
</p:tagLst>
</file>

<file path=ppt/tags/tag3109.xml><?xml version="1.0" encoding="utf-8"?>
<p:tagLst xmlns:a="http://schemas.openxmlformats.org/drawingml/2006/main" xmlns:r="http://schemas.openxmlformats.org/officeDocument/2006/relationships" xmlns:p="http://schemas.openxmlformats.org/presentationml/2006/main">
  <p:tag name="VEVOX.QRDOT" val="(17,6)"/>
</p:tagLst>
</file>

<file path=ppt/tags/tag311.xml><?xml version="1.0" encoding="utf-8"?>
<p:tagLst xmlns:a="http://schemas.openxmlformats.org/drawingml/2006/main" xmlns:r="http://schemas.openxmlformats.org/officeDocument/2006/relationships" xmlns:p="http://schemas.openxmlformats.org/presentationml/2006/main">
  <p:tag name="VEVOX.QRDOT" val="(1,20)"/>
</p:tagLst>
</file>

<file path=ppt/tags/tag3110.xml><?xml version="1.0" encoding="utf-8"?>
<p:tagLst xmlns:a="http://schemas.openxmlformats.org/drawingml/2006/main" xmlns:r="http://schemas.openxmlformats.org/officeDocument/2006/relationships" xmlns:p="http://schemas.openxmlformats.org/presentationml/2006/main">
  <p:tag name="VEVOX.QRDOT" val="(19,6)"/>
</p:tagLst>
</file>

<file path=ppt/tags/tag3111.xml><?xml version="1.0" encoding="utf-8"?>
<p:tagLst xmlns:a="http://schemas.openxmlformats.org/drawingml/2006/main" xmlns:r="http://schemas.openxmlformats.org/officeDocument/2006/relationships" xmlns:p="http://schemas.openxmlformats.org/presentationml/2006/main">
  <p:tag name="VEVOX.QRDOT" val="(21,6)"/>
</p:tagLst>
</file>

<file path=ppt/tags/tag3112.xml><?xml version="1.0" encoding="utf-8"?>
<p:tagLst xmlns:a="http://schemas.openxmlformats.org/drawingml/2006/main" xmlns:r="http://schemas.openxmlformats.org/officeDocument/2006/relationships" xmlns:p="http://schemas.openxmlformats.org/presentationml/2006/main">
  <p:tag name="VEVOX.QRDOT" val="(23,6)"/>
</p:tagLst>
</file>

<file path=ppt/tags/tag3113.xml><?xml version="1.0" encoding="utf-8"?>
<p:tagLst xmlns:a="http://schemas.openxmlformats.org/drawingml/2006/main" xmlns:r="http://schemas.openxmlformats.org/officeDocument/2006/relationships" xmlns:p="http://schemas.openxmlformats.org/presentationml/2006/main">
  <p:tag name="VEVOX.QRDOT" val="(24,6)"/>
</p:tagLst>
</file>

<file path=ppt/tags/tag3114.xml><?xml version="1.0" encoding="utf-8"?>
<p:tagLst xmlns:a="http://schemas.openxmlformats.org/drawingml/2006/main" xmlns:r="http://schemas.openxmlformats.org/officeDocument/2006/relationships" xmlns:p="http://schemas.openxmlformats.org/presentationml/2006/main">
  <p:tag name="VEVOX.QRDOT" val="(25,6)"/>
</p:tagLst>
</file>

<file path=ppt/tags/tag3115.xml><?xml version="1.0" encoding="utf-8"?>
<p:tagLst xmlns:a="http://schemas.openxmlformats.org/drawingml/2006/main" xmlns:r="http://schemas.openxmlformats.org/officeDocument/2006/relationships" xmlns:p="http://schemas.openxmlformats.org/presentationml/2006/main">
  <p:tag name="VEVOX.QRDOT" val="(26,6)"/>
</p:tagLst>
</file>

<file path=ppt/tags/tag3116.xml><?xml version="1.0" encoding="utf-8"?>
<p:tagLst xmlns:a="http://schemas.openxmlformats.org/drawingml/2006/main" xmlns:r="http://schemas.openxmlformats.org/officeDocument/2006/relationships" xmlns:p="http://schemas.openxmlformats.org/presentationml/2006/main">
  <p:tag name="VEVOX.QRDOT" val="(27,6)"/>
</p:tagLst>
</file>

<file path=ppt/tags/tag3117.xml><?xml version="1.0" encoding="utf-8"?>
<p:tagLst xmlns:a="http://schemas.openxmlformats.org/drawingml/2006/main" xmlns:r="http://schemas.openxmlformats.org/officeDocument/2006/relationships" xmlns:p="http://schemas.openxmlformats.org/presentationml/2006/main">
  <p:tag name="VEVOX.QRDOT" val="(28,6)"/>
</p:tagLst>
</file>

<file path=ppt/tags/tag3118.xml><?xml version="1.0" encoding="utf-8"?>
<p:tagLst xmlns:a="http://schemas.openxmlformats.org/drawingml/2006/main" xmlns:r="http://schemas.openxmlformats.org/officeDocument/2006/relationships" xmlns:p="http://schemas.openxmlformats.org/presentationml/2006/main">
  <p:tag name="VEVOX.QRDOT" val="(29,6)"/>
</p:tagLst>
</file>

<file path=ppt/tags/tag3119.xml><?xml version="1.0" encoding="utf-8"?>
<p:tagLst xmlns:a="http://schemas.openxmlformats.org/drawingml/2006/main" xmlns:r="http://schemas.openxmlformats.org/officeDocument/2006/relationships" xmlns:p="http://schemas.openxmlformats.org/presentationml/2006/main">
  <p:tag name="VEVOX.QRDOT" val="(9,7)"/>
</p:tagLst>
</file>

<file path=ppt/tags/tag312.xml><?xml version="1.0" encoding="utf-8"?>
<p:tagLst xmlns:a="http://schemas.openxmlformats.org/drawingml/2006/main" xmlns:r="http://schemas.openxmlformats.org/officeDocument/2006/relationships" xmlns:p="http://schemas.openxmlformats.org/presentationml/2006/main">
  <p:tag name="VEVOX.QRDOT" val="(2,20)"/>
</p:tagLst>
</file>

<file path=ppt/tags/tag3120.xml><?xml version="1.0" encoding="utf-8"?>
<p:tagLst xmlns:a="http://schemas.openxmlformats.org/drawingml/2006/main" xmlns:r="http://schemas.openxmlformats.org/officeDocument/2006/relationships" xmlns:p="http://schemas.openxmlformats.org/presentationml/2006/main">
  <p:tag name="VEVOX.QRDOT" val="(12,7)"/>
</p:tagLst>
</file>

<file path=ppt/tags/tag3121.xml><?xml version="1.0" encoding="utf-8"?>
<p:tagLst xmlns:a="http://schemas.openxmlformats.org/drawingml/2006/main" xmlns:r="http://schemas.openxmlformats.org/officeDocument/2006/relationships" xmlns:p="http://schemas.openxmlformats.org/presentationml/2006/main">
  <p:tag name="VEVOX.QRDOT" val="(13,7)"/>
</p:tagLst>
</file>

<file path=ppt/tags/tag3122.xml><?xml version="1.0" encoding="utf-8"?>
<p:tagLst xmlns:a="http://schemas.openxmlformats.org/drawingml/2006/main" xmlns:r="http://schemas.openxmlformats.org/officeDocument/2006/relationships" xmlns:p="http://schemas.openxmlformats.org/presentationml/2006/main">
  <p:tag name="VEVOX.QRDOT" val="(15,7)"/>
</p:tagLst>
</file>

<file path=ppt/tags/tag3123.xml><?xml version="1.0" encoding="utf-8"?>
<p:tagLst xmlns:a="http://schemas.openxmlformats.org/drawingml/2006/main" xmlns:r="http://schemas.openxmlformats.org/officeDocument/2006/relationships" xmlns:p="http://schemas.openxmlformats.org/presentationml/2006/main">
  <p:tag name="VEVOX.QRDOT" val="(21,7)"/>
</p:tagLst>
</file>

<file path=ppt/tags/tag3124.xml><?xml version="1.0" encoding="utf-8"?>
<p:tagLst xmlns:a="http://schemas.openxmlformats.org/drawingml/2006/main" xmlns:r="http://schemas.openxmlformats.org/officeDocument/2006/relationships" xmlns:p="http://schemas.openxmlformats.org/presentationml/2006/main">
  <p:tag name="VEVOX.QRDOT" val="(1,8)"/>
</p:tagLst>
</file>

<file path=ppt/tags/tag3125.xml><?xml version="1.0" encoding="utf-8"?>
<p:tagLst xmlns:a="http://schemas.openxmlformats.org/drawingml/2006/main" xmlns:r="http://schemas.openxmlformats.org/officeDocument/2006/relationships" xmlns:p="http://schemas.openxmlformats.org/presentationml/2006/main">
  <p:tag name="VEVOX.QRDOT" val="(5,8)"/>
</p:tagLst>
</file>

<file path=ppt/tags/tag3126.xml><?xml version="1.0" encoding="utf-8"?>
<p:tagLst xmlns:a="http://schemas.openxmlformats.org/drawingml/2006/main" xmlns:r="http://schemas.openxmlformats.org/officeDocument/2006/relationships" xmlns:p="http://schemas.openxmlformats.org/presentationml/2006/main">
  <p:tag name="VEVOX.QRDOT" val="(7,8)"/>
</p:tagLst>
</file>

<file path=ppt/tags/tag3127.xml><?xml version="1.0" encoding="utf-8"?>
<p:tagLst xmlns:a="http://schemas.openxmlformats.org/drawingml/2006/main" xmlns:r="http://schemas.openxmlformats.org/officeDocument/2006/relationships" xmlns:p="http://schemas.openxmlformats.org/presentationml/2006/main">
  <p:tag name="VEVOX.QRDOT" val="(8,8)"/>
</p:tagLst>
</file>

<file path=ppt/tags/tag3128.xml><?xml version="1.0" encoding="utf-8"?>
<p:tagLst xmlns:a="http://schemas.openxmlformats.org/drawingml/2006/main" xmlns:r="http://schemas.openxmlformats.org/officeDocument/2006/relationships" xmlns:p="http://schemas.openxmlformats.org/presentationml/2006/main">
  <p:tag name="VEVOX.QRDOT" val="(9,8)"/>
</p:tagLst>
</file>

<file path=ppt/tags/tag3129.xml><?xml version="1.0" encoding="utf-8"?>
<p:tagLst xmlns:a="http://schemas.openxmlformats.org/drawingml/2006/main" xmlns:r="http://schemas.openxmlformats.org/officeDocument/2006/relationships" xmlns:p="http://schemas.openxmlformats.org/presentationml/2006/main">
  <p:tag name="VEVOX.QRDOT" val="(10,8)"/>
</p:tagLst>
</file>

<file path=ppt/tags/tag313.xml><?xml version="1.0" encoding="utf-8"?>
<p:tagLst xmlns:a="http://schemas.openxmlformats.org/drawingml/2006/main" xmlns:r="http://schemas.openxmlformats.org/officeDocument/2006/relationships" xmlns:p="http://schemas.openxmlformats.org/presentationml/2006/main">
  <p:tag name="VEVOX.QRDOT" val="(3,20)"/>
</p:tagLst>
</file>

<file path=ppt/tags/tag3130.xml><?xml version="1.0" encoding="utf-8"?>
<p:tagLst xmlns:a="http://schemas.openxmlformats.org/drawingml/2006/main" xmlns:r="http://schemas.openxmlformats.org/officeDocument/2006/relationships" xmlns:p="http://schemas.openxmlformats.org/presentationml/2006/main">
  <p:tag name="VEVOX.QRDOT" val="(13,8)"/>
</p:tagLst>
</file>

<file path=ppt/tags/tag3131.xml><?xml version="1.0" encoding="utf-8"?>
<p:tagLst xmlns:a="http://schemas.openxmlformats.org/drawingml/2006/main" xmlns:r="http://schemas.openxmlformats.org/officeDocument/2006/relationships" xmlns:p="http://schemas.openxmlformats.org/presentationml/2006/main">
  <p:tag name="VEVOX.QRDOT" val="(14,8)"/>
</p:tagLst>
</file>

<file path=ppt/tags/tag3132.xml><?xml version="1.0" encoding="utf-8"?>
<p:tagLst xmlns:a="http://schemas.openxmlformats.org/drawingml/2006/main" xmlns:r="http://schemas.openxmlformats.org/officeDocument/2006/relationships" xmlns:p="http://schemas.openxmlformats.org/presentationml/2006/main">
  <p:tag name="VEVOX.QRDOT" val="(15,8)"/>
</p:tagLst>
</file>

<file path=ppt/tags/tag3133.xml><?xml version="1.0" encoding="utf-8"?>
<p:tagLst xmlns:a="http://schemas.openxmlformats.org/drawingml/2006/main" xmlns:r="http://schemas.openxmlformats.org/officeDocument/2006/relationships" xmlns:p="http://schemas.openxmlformats.org/presentationml/2006/main">
  <p:tag name="VEVOX.QRDOT" val="(16,8)"/>
</p:tagLst>
</file>

<file path=ppt/tags/tag3134.xml><?xml version="1.0" encoding="utf-8"?>
<p:tagLst xmlns:a="http://schemas.openxmlformats.org/drawingml/2006/main" xmlns:r="http://schemas.openxmlformats.org/officeDocument/2006/relationships" xmlns:p="http://schemas.openxmlformats.org/presentationml/2006/main">
  <p:tag name="VEVOX.QRDOT" val="(17,8)"/>
</p:tagLst>
</file>

<file path=ppt/tags/tag3135.xml><?xml version="1.0" encoding="utf-8"?>
<p:tagLst xmlns:a="http://schemas.openxmlformats.org/drawingml/2006/main" xmlns:r="http://schemas.openxmlformats.org/officeDocument/2006/relationships" xmlns:p="http://schemas.openxmlformats.org/presentationml/2006/main">
  <p:tag name="VEVOX.QRDOT" val="(18,8)"/>
</p:tagLst>
</file>

<file path=ppt/tags/tag3136.xml><?xml version="1.0" encoding="utf-8"?>
<p:tagLst xmlns:a="http://schemas.openxmlformats.org/drawingml/2006/main" xmlns:r="http://schemas.openxmlformats.org/officeDocument/2006/relationships" xmlns:p="http://schemas.openxmlformats.org/presentationml/2006/main">
  <p:tag name="VEVOX.QRDOT" val="(19,8)"/>
</p:tagLst>
</file>

<file path=ppt/tags/tag3137.xml><?xml version="1.0" encoding="utf-8"?>
<p:tagLst xmlns:a="http://schemas.openxmlformats.org/drawingml/2006/main" xmlns:r="http://schemas.openxmlformats.org/officeDocument/2006/relationships" xmlns:p="http://schemas.openxmlformats.org/presentationml/2006/main">
  <p:tag name="VEVOX.QRDOT" val="(21,8)"/>
</p:tagLst>
</file>

<file path=ppt/tags/tag3138.xml><?xml version="1.0" encoding="utf-8"?>
<p:tagLst xmlns:a="http://schemas.openxmlformats.org/drawingml/2006/main" xmlns:r="http://schemas.openxmlformats.org/officeDocument/2006/relationships" xmlns:p="http://schemas.openxmlformats.org/presentationml/2006/main">
  <p:tag name="VEVOX.QRDOT" val="(22,8)"/>
</p:tagLst>
</file>

<file path=ppt/tags/tag3139.xml><?xml version="1.0" encoding="utf-8"?>
<p:tagLst xmlns:a="http://schemas.openxmlformats.org/drawingml/2006/main" xmlns:r="http://schemas.openxmlformats.org/officeDocument/2006/relationships" xmlns:p="http://schemas.openxmlformats.org/presentationml/2006/main">
  <p:tag name="VEVOX.QRDOT" val="(23,8)"/>
</p:tagLst>
</file>

<file path=ppt/tags/tag314.xml><?xml version="1.0" encoding="utf-8"?>
<p:tagLst xmlns:a="http://schemas.openxmlformats.org/drawingml/2006/main" xmlns:r="http://schemas.openxmlformats.org/officeDocument/2006/relationships" xmlns:p="http://schemas.openxmlformats.org/presentationml/2006/main">
  <p:tag name="VEVOX.QRDOT" val="(4,20)"/>
</p:tagLst>
</file>

<file path=ppt/tags/tag3140.xml><?xml version="1.0" encoding="utf-8"?>
<p:tagLst xmlns:a="http://schemas.openxmlformats.org/drawingml/2006/main" xmlns:r="http://schemas.openxmlformats.org/officeDocument/2006/relationships" xmlns:p="http://schemas.openxmlformats.org/presentationml/2006/main">
  <p:tag name="VEVOX.QRDOT" val="(24,8)"/>
</p:tagLst>
</file>

<file path=ppt/tags/tag3141.xml><?xml version="1.0" encoding="utf-8"?>
<p:tagLst xmlns:a="http://schemas.openxmlformats.org/drawingml/2006/main" xmlns:r="http://schemas.openxmlformats.org/officeDocument/2006/relationships" xmlns:p="http://schemas.openxmlformats.org/presentationml/2006/main">
  <p:tag name="VEVOX.QRDOT" val="(25,8)"/>
</p:tagLst>
</file>

<file path=ppt/tags/tag3142.xml><?xml version="1.0" encoding="utf-8"?>
<p:tagLst xmlns:a="http://schemas.openxmlformats.org/drawingml/2006/main" xmlns:r="http://schemas.openxmlformats.org/officeDocument/2006/relationships" xmlns:p="http://schemas.openxmlformats.org/presentationml/2006/main">
  <p:tag name="VEVOX.QRDOT" val="(26,8)"/>
</p:tagLst>
</file>

<file path=ppt/tags/tag3143.xml><?xml version="1.0" encoding="utf-8"?>
<p:tagLst xmlns:a="http://schemas.openxmlformats.org/drawingml/2006/main" xmlns:r="http://schemas.openxmlformats.org/officeDocument/2006/relationships" xmlns:p="http://schemas.openxmlformats.org/presentationml/2006/main">
  <p:tag name="VEVOX.QRDOT" val="(29,8)"/>
</p:tagLst>
</file>

<file path=ppt/tags/tag3144.xml><?xml version="1.0" encoding="utf-8"?>
<p:tagLst xmlns:a="http://schemas.openxmlformats.org/drawingml/2006/main" xmlns:r="http://schemas.openxmlformats.org/officeDocument/2006/relationships" xmlns:p="http://schemas.openxmlformats.org/presentationml/2006/main">
  <p:tag name="VEVOX.QRDOT" val="(1,9)"/>
</p:tagLst>
</file>

<file path=ppt/tags/tag3145.xml><?xml version="1.0" encoding="utf-8"?>
<p:tagLst xmlns:a="http://schemas.openxmlformats.org/drawingml/2006/main" xmlns:r="http://schemas.openxmlformats.org/officeDocument/2006/relationships" xmlns:p="http://schemas.openxmlformats.org/presentationml/2006/main">
  <p:tag name="VEVOX.QRDOT" val="(3,9)"/>
</p:tagLst>
</file>

<file path=ppt/tags/tag3146.xml><?xml version="1.0" encoding="utf-8"?>
<p:tagLst xmlns:a="http://schemas.openxmlformats.org/drawingml/2006/main" xmlns:r="http://schemas.openxmlformats.org/officeDocument/2006/relationships" xmlns:p="http://schemas.openxmlformats.org/presentationml/2006/main">
  <p:tag name="VEVOX.QRDOT" val="(4,9)"/>
</p:tagLst>
</file>

<file path=ppt/tags/tag3147.xml><?xml version="1.0" encoding="utf-8"?>
<p:tagLst xmlns:a="http://schemas.openxmlformats.org/drawingml/2006/main" xmlns:r="http://schemas.openxmlformats.org/officeDocument/2006/relationships" xmlns:p="http://schemas.openxmlformats.org/presentationml/2006/main">
  <p:tag name="VEVOX.QRDOT" val="(6,9)"/>
</p:tagLst>
</file>

<file path=ppt/tags/tag3148.xml><?xml version="1.0" encoding="utf-8"?>
<p:tagLst xmlns:a="http://schemas.openxmlformats.org/drawingml/2006/main" xmlns:r="http://schemas.openxmlformats.org/officeDocument/2006/relationships" xmlns:p="http://schemas.openxmlformats.org/presentationml/2006/main">
  <p:tag name="VEVOX.QRDOT" val="(8,9)"/>
</p:tagLst>
</file>

<file path=ppt/tags/tag3149.xml><?xml version="1.0" encoding="utf-8"?>
<p:tagLst xmlns:a="http://schemas.openxmlformats.org/drawingml/2006/main" xmlns:r="http://schemas.openxmlformats.org/officeDocument/2006/relationships" xmlns:p="http://schemas.openxmlformats.org/presentationml/2006/main">
  <p:tag name="VEVOX.QRDOT" val="(13,9)"/>
</p:tagLst>
</file>

<file path=ppt/tags/tag315.xml><?xml version="1.0" encoding="utf-8"?>
<p:tagLst xmlns:a="http://schemas.openxmlformats.org/drawingml/2006/main" xmlns:r="http://schemas.openxmlformats.org/officeDocument/2006/relationships" xmlns:p="http://schemas.openxmlformats.org/presentationml/2006/main">
  <p:tag name="VEVOX.QRDOT" val="(5,20)"/>
</p:tagLst>
</file>

<file path=ppt/tags/tag3150.xml><?xml version="1.0" encoding="utf-8"?>
<p:tagLst xmlns:a="http://schemas.openxmlformats.org/drawingml/2006/main" xmlns:r="http://schemas.openxmlformats.org/officeDocument/2006/relationships" xmlns:p="http://schemas.openxmlformats.org/presentationml/2006/main">
  <p:tag name="VEVOX.QRDOT" val="(22,9)"/>
</p:tagLst>
</file>

<file path=ppt/tags/tag3151.xml><?xml version="1.0" encoding="utf-8"?>
<p:tagLst xmlns:a="http://schemas.openxmlformats.org/drawingml/2006/main" xmlns:r="http://schemas.openxmlformats.org/officeDocument/2006/relationships" xmlns:p="http://schemas.openxmlformats.org/presentationml/2006/main">
  <p:tag name="VEVOX.QRDOT" val="(23,9)"/>
</p:tagLst>
</file>

<file path=ppt/tags/tag3152.xml><?xml version="1.0" encoding="utf-8"?>
<p:tagLst xmlns:a="http://schemas.openxmlformats.org/drawingml/2006/main" xmlns:r="http://schemas.openxmlformats.org/officeDocument/2006/relationships" xmlns:p="http://schemas.openxmlformats.org/presentationml/2006/main">
  <p:tag name="VEVOX.QRDOT" val="(24,9)"/>
</p:tagLst>
</file>

<file path=ppt/tags/tag3153.xml><?xml version="1.0" encoding="utf-8"?>
<p:tagLst xmlns:a="http://schemas.openxmlformats.org/drawingml/2006/main" xmlns:r="http://schemas.openxmlformats.org/officeDocument/2006/relationships" xmlns:p="http://schemas.openxmlformats.org/presentationml/2006/main">
  <p:tag name="VEVOX.QRDOT" val="(25,9)"/>
</p:tagLst>
</file>

<file path=ppt/tags/tag3154.xml><?xml version="1.0" encoding="utf-8"?>
<p:tagLst xmlns:a="http://schemas.openxmlformats.org/drawingml/2006/main" xmlns:r="http://schemas.openxmlformats.org/officeDocument/2006/relationships" xmlns:p="http://schemas.openxmlformats.org/presentationml/2006/main">
  <p:tag name="VEVOX.QRDOT" val="(26,9)"/>
</p:tagLst>
</file>

<file path=ppt/tags/tag3155.xml><?xml version="1.0" encoding="utf-8"?>
<p:tagLst xmlns:a="http://schemas.openxmlformats.org/drawingml/2006/main" xmlns:r="http://schemas.openxmlformats.org/officeDocument/2006/relationships" xmlns:p="http://schemas.openxmlformats.org/presentationml/2006/main">
  <p:tag name="VEVOX.QRDOT" val="(27,9)"/>
</p:tagLst>
</file>

<file path=ppt/tags/tag3156.xml><?xml version="1.0" encoding="utf-8"?>
<p:tagLst xmlns:a="http://schemas.openxmlformats.org/drawingml/2006/main" xmlns:r="http://schemas.openxmlformats.org/officeDocument/2006/relationships" xmlns:p="http://schemas.openxmlformats.org/presentationml/2006/main">
  <p:tag name="VEVOX.QRDOT" val="(28,9)"/>
</p:tagLst>
</file>

<file path=ppt/tags/tag3157.xml><?xml version="1.0" encoding="utf-8"?>
<p:tagLst xmlns:a="http://schemas.openxmlformats.org/drawingml/2006/main" xmlns:r="http://schemas.openxmlformats.org/officeDocument/2006/relationships" xmlns:p="http://schemas.openxmlformats.org/presentationml/2006/main">
  <p:tag name="VEVOX.QRDOT" val="(29,9)"/>
</p:tagLst>
</file>

<file path=ppt/tags/tag3158.xml><?xml version="1.0" encoding="utf-8"?>
<p:tagLst xmlns:a="http://schemas.openxmlformats.org/drawingml/2006/main" xmlns:r="http://schemas.openxmlformats.org/officeDocument/2006/relationships" xmlns:p="http://schemas.openxmlformats.org/presentationml/2006/main">
  <p:tag name="VEVOX.QRDOT" val="(2,10)"/>
</p:tagLst>
</file>

<file path=ppt/tags/tag3159.xml><?xml version="1.0" encoding="utf-8"?>
<p:tagLst xmlns:a="http://schemas.openxmlformats.org/drawingml/2006/main" xmlns:r="http://schemas.openxmlformats.org/officeDocument/2006/relationships" xmlns:p="http://schemas.openxmlformats.org/presentationml/2006/main">
  <p:tag name="VEVOX.QRDOT" val="(3,10)"/>
</p:tagLst>
</file>

<file path=ppt/tags/tag316.xml><?xml version="1.0" encoding="utf-8"?>
<p:tagLst xmlns:a="http://schemas.openxmlformats.org/drawingml/2006/main" xmlns:r="http://schemas.openxmlformats.org/officeDocument/2006/relationships" xmlns:p="http://schemas.openxmlformats.org/presentationml/2006/main">
  <p:tag name="VEVOX.QRDOT" val="(7,20)"/>
</p:tagLst>
</file>

<file path=ppt/tags/tag3160.xml><?xml version="1.0" encoding="utf-8"?>
<p:tagLst xmlns:a="http://schemas.openxmlformats.org/drawingml/2006/main" xmlns:r="http://schemas.openxmlformats.org/officeDocument/2006/relationships" xmlns:p="http://schemas.openxmlformats.org/presentationml/2006/main">
  <p:tag name="VEVOX.QRDOT" val="(7,10)"/>
</p:tagLst>
</file>

<file path=ppt/tags/tag3161.xml><?xml version="1.0" encoding="utf-8"?>
<p:tagLst xmlns:a="http://schemas.openxmlformats.org/drawingml/2006/main" xmlns:r="http://schemas.openxmlformats.org/officeDocument/2006/relationships" xmlns:p="http://schemas.openxmlformats.org/presentationml/2006/main">
  <p:tag name="VEVOX.QRDOT" val="(9,10)"/>
</p:tagLst>
</file>

<file path=ppt/tags/tag3162.xml><?xml version="1.0" encoding="utf-8"?>
<p:tagLst xmlns:a="http://schemas.openxmlformats.org/drawingml/2006/main" xmlns:r="http://schemas.openxmlformats.org/officeDocument/2006/relationships" xmlns:p="http://schemas.openxmlformats.org/presentationml/2006/main">
  <p:tag name="VEVOX.QRDOT" val="(10,10)"/>
</p:tagLst>
</file>

<file path=ppt/tags/tag3163.xml><?xml version="1.0" encoding="utf-8"?>
<p:tagLst xmlns:a="http://schemas.openxmlformats.org/drawingml/2006/main" xmlns:r="http://schemas.openxmlformats.org/officeDocument/2006/relationships" xmlns:p="http://schemas.openxmlformats.org/presentationml/2006/main">
  <p:tag name="VEVOX.QRDOT" val="(13,10)"/>
</p:tagLst>
</file>

<file path=ppt/tags/tag3164.xml><?xml version="1.0" encoding="utf-8"?>
<p:tagLst xmlns:a="http://schemas.openxmlformats.org/drawingml/2006/main" xmlns:r="http://schemas.openxmlformats.org/officeDocument/2006/relationships" xmlns:p="http://schemas.openxmlformats.org/presentationml/2006/main">
  <p:tag name="VEVOX.QRDOT" val="(14,10)"/>
</p:tagLst>
</file>

<file path=ppt/tags/tag3165.xml><?xml version="1.0" encoding="utf-8"?>
<p:tagLst xmlns:a="http://schemas.openxmlformats.org/drawingml/2006/main" xmlns:r="http://schemas.openxmlformats.org/officeDocument/2006/relationships" xmlns:p="http://schemas.openxmlformats.org/presentationml/2006/main">
  <p:tag name="VEVOX.QRDOT" val="(15,10)"/>
</p:tagLst>
</file>

<file path=ppt/tags/tag3166.xml><?xml version="1.0" encoding="utf-8"?>
<p:tagLst xmlns:a="http://schemas.openxmlformats.org/drawingml/2006/main" xmlns:r="http://schemas.openxmlformats.org/officeDocument/2006/relationships" xmlns:p="http://schemas.openxmlformats.org/presentationml/2006/main">
  <p:tag name="VEVOX.QRDOT" val="(16,10)"/>
</p:tagLst>
</file>

<file path=ppt/tags/tag3167.xml><?xml version="1.0" encoding="utf-8"?>
<p:tagLst xmlns:a="http://schemas.openxmlformats.org/drawingml/2006/main" xmlns:r="http://schemas.openxmlformats.org/officeDocument/2006/relationships" xmlns:p="http://schemas.openxmlformats.org/presentationml/2006/main">
  <p:tag name="VEVOX.QRDOT" val="(18,10)"/>
</p:tagLst>
</file>

<file path=ppt/tags/tag3168.xml><?xml version="1.0" encoding="utf-8"?>
<p:tagLst xmlns:a="http://schemas.openxmlformats.org/drawingml/2006/main" xmlns:r="http://schemas.openxmlformats.org/officeDocument/2006/relationships" xmlns:p="http://schemas.openxmlformats.org/presentationml/2006/main">
  <p:tag name="VEVOX.QRDOT" val="(21,10)"/>
</p:tagLst>
</file>

<file path=ppt/tags/tag3169.xml><?xml version="1.0" encoding="utf-8"?>
<p:tagLst xmlns:a="http://schemas.openxmlformats.org/drawingml/2006/main" xmlns:r="http://schemas.openxmlformats.org/officeDocument/2006/relationships" xmlns:p="http://schemas.openxmlformats.org/presentationml/2006/main">
  <p:tag name="VEVOX.QRDOT" val="(22,10)"/>
</p:tagLst>
</file>

<file path=ppt/tags/tag317.xml><?xml version="1.0" encoding="utf-8"?>
<p:tagLst xmlns:a="http://schemas.openxmlformats.org/drawingml/2006/main" xmlns:r="http://schemas.openxmlformats.org/officeDocument/2006/relationships" xmlns:p="http://schemas.openxmlformats.org/presentationml/2006/main">
  <p:tag name="VEVOX.QRDOT" val="(8,20)"/>
</p:tagLst>
</file>

<file path=ppt/tags/tag3170.xml><?xml version="1.0" encoding="utf-8"?>
<p:tagLst xmlns:a="http://schemas.openxmlformats.org/drawingml/2006/main" xmlns:r="http://schemas.openxmlformats.org/officeDocument/2006/relationships" xmlns:p="http://schemas.openxmlformats.org/presentationml/2006/main">
  <p:tag name="VEVOX.QRDOT" val="(25,10)"/>
</p:tagLst>
</file>

<file path=ppt/tags/tag3171.xml><?xml version="1.0" encoding="utf-8"?>
<p:tagLst xmlns:a="http://schemas.openxmlformats.org/drawingml/2006/main" xmlns:r="http://schemas.openxmlformats.org/officeDocument/2006/relationships" xmlns:p="http://schemas.openxmlformats.org/presentationml/2006/main">
  <p:tag name="VEVOX.QRDOT" val="(29,10)"/>
</p:tagLst>
</file>

<file path=ppt/tags/tag3172.xml><?xml version="1.0" encoding="utf-8"?>
<p:tagLst xmlns:a="http://schemas.openxmlformats.org/drawingml/2006/main" xmlns:r="http://schemas.openxmlformats.org/officeDocument/2006/relationships" xmlns:p="http://schemas.openxmlformats.org/presentationml/2006/main">
  <p:tag name="VEVOX.QRDOT" val="(2,11)"/>
</p:tagLst>
</file>

<file path=ppt/tags/tag3173.xml><?xml version="1.0" encoding="utf-8"?>
<p:tagLst xmlns:a="http://schemas.openxmlformats.org/drawingml/2006/main" xmlns:r="http://schemas.openxmlformats.org/officeDocument/2006/relationships" xmlns:p="http://schemas.openxmlformats.org/presentationml/2006/main">
  <p:tag name="VEVOX.QRDOT" val="(4,11)"/>
</p:tagLst>
</file>

<file path=ppt/tags/tag3174.xml><?xml version="1.0" encoding="utf-8"?>
<p:tagLst xmlns:a="http://schemas.openxmlformats.org/drawingml/2006/main" xmlns:r="http://schemas.openxmlformats.org/officeDocument/2006/relationships" xmlns:p="http://schemas.openxmlformats.org/presentationml/2006/main">
  <p:tag name="VEVOX.QRDOT" val="(5,11)"/>
</p:tagLst>
</file>

<file path=ppt/tags/tag3175.xml><?xml version="1.0" encoding="utf-8"?>
<p:tagLst xmlns:a="http://schemas.openxmlformats.org/drawingml/2006/main" xmlns:r="http://schemas.openxmlformats.org/officeDocument/2006/relationships" xmlns:p="http://schemas.openxmlformats.org/presentationml/2006/main">
  <p:tag name="VEVOX.QRDOT" val="(6,11)"/>
</p:tagLst>
</file>

<file path=ppt/tags/tag3176.xml><?xml version="1.0" encoding="utf-8"?>
<p:tagLst xmlns:a="http://schemas.openxmlformats.org/drawingml/2006/main" xmlns:r="http://schemas.openxmlformats.org/officeDocument/2006/relationships" xmlns:p="http://schemas.openxmlformats.org/presentationml/2006/main">
  <p:tag name="VEVOX.QRDOT" val="(9,11)"/>
</p:tagLst>
</file>

<file path=ppt/tags/tag3177.xml><?xml version="1.0" encoding="utf-8"?>
<p:tagLst xmlns:a="http://schemas.openxmlformats.org/drawingml/2006/main" xmlns:r="http://schemas.openxmlformats.org/officeDocument/2006/relationships" xmlns:p="http://schemas.openxmlformats.org/presentationml/2006/main">
  <p:tag name="VEVOX.QRDOT" val="(11,11)"/>
</p:tagLst>
</file>

<file path=ppt/tags/tag3178.xml><?xml version="1.0" encoding="utf-8"?>
<p:tagLst xmlns:a="http://schemas.openxmlformats.org/drawingml/2006/main" xmlns:r="http://schemas.openxmlformats.org/officeDocument/2006/relationships" xmlns:p="http://schemas.openxmlformats.org/presentationml/2006/main">
  <p:tag name="VEVOX.QRDOT" val="(12,11)"/>
</p:tagLst>
</file>

<file path=ppt/tags/tag3179.xml><?xml version="1.0" encoding="utf-8"?>
<p:tagLst xmlns:a="http://schemas.openxmlformats.org/drawingml/2006/main" xmlns:r="http://schemas.openxmlformats.org/officeDocument/2006/relationships" xmlns:p="http://schemas.openxmlformats.org/presentationml/2006/main">
  <p:tag name="VEVOX.QRDOT" val="(13,11)"/>
</p:tagLst>
</file>

<file path=ppt/tags/tag318.xml><?xml version="1.0" encoding="utf-8"?>
<p:tagLst xmlns:a="http://schemas.openxmlformats.org/drawingml/2006/main" xmlns:r="http://schemas.openxmlformats.org/officeDocument/2006/relationships" xmlns:p="http://schemas.openxmlformats.org/presentationml/2006/main">
  <p:tag name="VEVOX.QRDOT" val="(9,20)"/>
</p:tagLst>
</file>

<file path=ppt/tags/tag3180.xml><?xml version="1.0" encoding="utf-8"?>
<p:tagLst xmlns:a="http://schemas.openxmlformats.org/drawingml/2006/main" xmlns:r="http://schemas.openxmlformats.org/officeDocument/2006/relationships" xmlns:p="http://schemas.openxmlformats.org/presentationml/2006/main">
  <p:tag name="VEVOX.QRDOT" val="(14,11)"/>
</p:tagLst>
</file>

<file path=ppt/tags/tag3181.xml><?xml version="1.0" encoding="utf-8"?>
<p:tagLst xmlns:a="http://schemas.openxmlformats.org/drawingml/2006/main" xmlns:r="http://schemas.openxmlformats.org/officeDocument/2006/relationships" xmlns:p="http://schemas.openxmlformats.org/presentationml/2006/main">
  <p:tag name="VEVOX.QRDOT" val="(16,11)"/>
</p:tagLst>
</file>

<file path=ppt/tags/tag3182.xml><?xml version="1.0" encoding="utf-8"?>
<p:tagLst xmlns:a="http://schemas.openxmlformats.org/drawingml/2006/main" xmlns:r="http://schemas.openxmlformats.org/officeDocument/2006/relationships" xmlns:p="http://schemas.openxmlformats.org/presentationml/2006/main">
  <p:tag name="VEVOX.QRDOT" val="(17,11)"/>
</p:tagLst>
</file>

<file path=ppt/tags/tag3183.xml><?xml version="1.0" encoding="utf-8"?>
<p:tagLst xmlns:a="http://schemas.openxmlformats.org/drawingml/2006/main" xmlns:r="http://schemas.openxmlformats.org/officeDocument/2006/relationships" xmlns:p="http://schemas.openxmlformats.org/presentationml/2006/main">
  <p:tag name="VEVOX.QRDOT" val="(18,11)"/>
</p:tagLst>
</file>

<file path=ppt/tags/tag3184.xml><?xml version="1.0" encoding="utf-8"?>
<p:tagLst xmlns:a="http://schemas.openxmlformats.org/drawingml/2006/main" xmlns:r="http://schemas.openxmlformats.org/officeDocument/2006/relationships" xmlns:p="http://schemas.openxmlformats.org/presentationml/2006/main">
  <p:tag name="VEVOX.QRDOT" val="(20,11)"/>
</p:tagLst>
</file>

<file path=ppt/tags/tag3185.xml><?xml version="1.0" encoding="utf-8"?>
<p:tagLst xmlns:a="http://schemas.openxmlformats.org/drawingml/2006/main" xmlns:r="http://schemas.openxmlformats.org/officeDocument/2006/relationships" xmlns:p="http://schemas.openxmlformats.org/presentationml/2006/main">
  <p:tag name="VEVOX.QRDOT" val="(21,11)"/>
</p:tagLst>
</file>

<file path=ppt/tags/tag3186.xml><?xml version="1.0" encoding="utf-8"?>
<p:tagLst xmlns:a="http://schemas.openxmlformats.org/drawingml/2006/main" xmlns:r="http://schemas.openxmlformats.org/officeDocument/2006/relationships" xmlns:p="http://schemas.openxmlformats.org/presentationml/2006/main">
  <p:tag name="VEVOX.QRDOT" val="(22,11)"/>
</p:tagLst>
</file>

<file path=ppt/tags/tag3187.xml><?xml version="1.0" encoding="utf-8"?>
<p:tagLst xmlns:a="http://schemas.openxmlformats.org/drawingml/2006/main" xmlns:r="http://schemas.openxmlformats.org/officeDocument/2006/relationships" xmlns:p="http://schemas.openxmlformats.org/presentationml/2006/main">
  <p:tag name="VEVOX.QRDOT" val="(23,11)"/>
</p:tagLst>
</file>

<file path=ppt/tags/tag3188.xml><?xml version="1.0" encoding="utf-8"?>
<p:tagLst xmlns:a="http://schemas.openxmlformats.org/drawingml/2006/main" xmlns:r="http://schemas.openxmlformats.org/officeDocument/2006/relationships" xmlns:p="http://schemas.openxmlformats.org/presentationml/2006/main">
  <p:tag name="VEVOX.QRDOT" val="(25,11)"/>
</p:tagLst>
</file>

<file path=ppt/tags/tag3189.xml><?xml version="1.0" encoding="utf-8"?>
<p:tagLst xmlns:a="http://schemas.openxmlformats.org/drawingml/2006/main" xmlns:r="http://schemas.openxmlformats.org/officeDocument/2006/relationships" xmlns:p="http://schemas.openxmlformats.org/presentationml/2006/main">
  <p:tag name="VEVOX.QRDOT" val="(26,11)"/>
</p:tagLst>
</file>

<file path=ppt/tags/tag319.xml><?xml version="1.0" encoding="utf-8"?>
<p:tagLst xmlns:a="http://schemas.openxmlformats.org/drawingml/2006/main" xmlns:r="http://schemas.openxmlformats.org/officeDocument/2006/relationships" xmlns:p="http://schemas.openxmlformats.org/presentationml/2006/main">
  <p:tag name="VEVOX.QRDOT" val="(11,20)"/>
</p:tagLst>
</file>

<file path=ppt/tags/tag3190.xml><?xml version="1.0" encoding="utf-8"?>
<p:tagLst xmlns:a="http://schemas.openxmlformats.org/drawingml/2006/main" xmlns:r="http://schemas.openxmlformats.org/officeDocument/2006/relationships" xmlns:p="http://schemas.openxmlformats.org/presentationml/2006/main">
  <p:tag name="VEVOX.QRDOT" val="(28,11)"/>
</p:tagLst>
</file>

<file path=ppt/tags/tag3191.xml><?xml version="1.0" encoding="utf-8"?>
<p:tagLst xmlns:a="http://schemas.openxmlformats.org/drawingml/2006/main" xmlns:r="http://schemas.openxmlformats.org/officeDocument/2006/relationships" xmlns:p="http://schemas.openxmlformats.org/presentationml/2006/main">
  <p:tag name="VEVOX.QRDOT" val="(29,11)"/>
</p:tagLst>
</file>

<file path=ppt/tags/tag3192.xml><?xml version="1.0" encoding="utf-8"?>
<p:tagLst xmlns:a="http://schemas.openxmlformats.org/drawingml/2006/main" xmlns:r="http://schemas.openxmlformats.org/officeDocument/2006/relationships" xmlns:p="http://schemas.openxmlformats.org/presentationml/2006/main">
  <p:tag name="VEVOX.QRDOT" val="(5,12)"/>
</p:tagLst>
</file>

<file path=ppt/tags/tag3193.xml><?xml version="1.0" encoding="utf-8"?>
<p:tagLst xmlns:a="http://schemas.openxmlformats.org/drawingml/2006/main" xmlns:r="http://schemas.openxmlformats.org/officeDocument/2006/relationships" xmlns:p="http://schemas.openxmlformats.org/presentationml/2006/main">
  <p:tag name="VEVOX.QRDOT" val="(7,12)"/>
</p:tagLst>
</file>

<file path=ppt/tags/tag3194.xml><?xml version="1.0" encoding="utf-8"?>
<p:tagLst xmlns:a="http://schemas.openxmlformats.org/drawingml/2006/main" xmlns:r="http://schemas.openxmlformats.org/officeDocument/2006/relationships" xmlns:p="http://schemas.openxmlformats.org/presentationml/2006/main">
  <p:tag name="VEVOX.QRDOT" val="(9,12)"/>
</p:tagLst>
</file>

<file path=ppt/tags/tag3195.xml><?xml version="1.0" encoding="utf-8"?>
<p:tagLst xmlns:a="http://schemas.openxmlformats.org/drawingml/2006/main" xmlns:r="http://schemas.openxmlformats.org/officeDocument/2006/relationships" xmlns:p="http://schemas.openxmlformats.org/presentationml/2006/main">
  <p:tag name="VEVOX.QRDOT" val="(12,12)"/>
</p:tagLst>
</file>

<file path=ppt/tags/tag3196.xml><?xml version="1.0" encoding="utf-8"?>
<p:tagLst xmlns:a="http://schemas.openxmlformats.org/drawingml/2006/main" xmlns:r="http://schemas.openxmlformats.org/officeDocument/2006/relationships" xmlns:p="http://schemas.openxmlformats.org/presentationml/2006/main">
  <p:tag name="VEVOX.QRDOT" val="(14,12)"/>
</p:tagLst>
</file>

<file path=ppt/tags/tag3197.xml><?xml version="1.0" encoding="utf-8"?>
<p:tagLst xmlns:a="http://schemas.openxmlformats.org/drawingml/2006/main" xmlns:r="http://schemas.openxmlformats.org/officeDocument/2006/relationships" xmlns:p="http://schemas.openxmlformats.org/presentationml/2006/main">
  <p:tag name="VEVOX.QRDOT" val="(21,12)"/>
</p:tagLst>
</file>

<file path=ppt/tags/tag3198.xml><?xml version="1.0" encoding="utf-8"?>
<p:tagLst xmlns:a="http://schemas.openxmlformats.org/drawingml/2006/main" xmlns:r="http://schemas.openxmlformats.org/officeDocument/2006/relationships" xmlns:p="http://schemas.openxmlformats.org/presentationml/2006/main">
  <p:tag name="VEVOX.QRDOT" val="(28,12)"/>
</p:tagLst>
</file>

<file path=ppt/tags/tag3199.xml><?xml version="1.0" encoding="utf-8"?>
<p:tagLst xmlns:a="http://schemas.openxmlformats.org/drawingml/2006/main" xmlns:r="http://schemas.openxmlformats.org/officeDocument/2006/relationships" xmlns:p="http://schemas.openxmlformats.org/presentationml/2006/main">
  <p:tag name="VEVOX.QRDOT" val="(1,13)"/>
</p:tagLst>
</file>

<file path=ppt/tags/tag32.xml><?xml version="1.0" encoding="utf-8"?>
<p:tagLst xmlns:a="http://schemas.openxmlformats.org/drawingml/2006/main" xmlns:r="http://schemas.openxmlformats.org/officeDocument/2006/relationships" xmlns:p="http://schemas.openxmlformats.org/presentationml/2006/main">
  <p:tag name="VEVOX.QRDOT" val="(20,1)"/>
</p:tagLst>
</file>

<file path=ppt/tags/tag320.xml><?xml version="1.0" encoding="utf-8"?>
<p:tagLst xmlns:a="http://schemas.openxmlformats.org/drawingml/2006/main" xmlns:r="http://schemas.openxmlformats.org/officeDocument/2006/relationships" xmlns:p="http://schemas.openxmlformats.org/presentationml/2006/main">
  <p:tag name="VEVOX.QRDOT" val="(12,20)"/>
</p:tagLst>
</file>

<file path=ppt/tags/tag3200.xml><?xml version="1.0" encoding="utf-8"?>
<p:tagLst xmlns:a="http://schemas.openxmlformats.org/drawingml/2006/main" xmlns:r="http://schemas.openxmlformats.org/officeDocument/2006/relationships" xmlns:p="http://schemas.openxmlformats.org/presentationml/2006/main">
  <p:tag name="VEVOX.QRDOT" val="(2,13)"/>
</p:tagLst>
</file>

<file path=ppt/tags/tag3201.xml><?xml version="1.0" encoding="utf-8"?>
<p:tagLst xmlns:a="http://schemas.openxmlformats.org/drawingml/2006/main" xmlns:r="http://schemas.openxmlformats.org/officeDocument/2006/relationships" xmlns:p="http://schemas.openxmlformats.org/presentationml/2006/main">
  <p:tag name="VEVOX.QRDOT" val="(3,13)"/>
</p:tagLst>
</file>

<file path=ppt/tags/tag3202.xml><?xml version="1.0" encoding="utf-8"?>
<p:tagLst xmlns:a="http://schemas.openxmlformats.org/drawingml/2006/main" xmlns:r="http://schemas.openxmlformats.org/officeDocument/2006/relationships" xmlns:p="http://schemas.openxmlformats.org/presentationml/2006/main">
  <p:tag name="VEVOX.QRDOT" val="(5,13)"/>
</p:tagLst>
</file>

<file path=ppt/tags/tag3203.xml><?xml version="1.0" encoding="utf-8"?>
<p:tagLst xmlns:a="http://schemas.openxmlformats.org/drawingml/2006/main" xmlns:r="http://schemas.openxmlformats.org/officeDocument/2006/relationships" xmlns:p="http://schemas.openxmlformats.org/presentationml/2006/main">
  <p:tag name="VEVOX.QRDOT" val="(6,13)"/>
</p:tagLst>
</file>

<file path=ppt/tags/tag3204.xml><?xml version="1.0" encoding="utf-8"?>
<p:tagLst xmlns:a="http://schemas.openxmlformats.org/drawingml/2006/main" xmlns:r="http://schemas.openxmlformats.org/officeDocument/2006/relationships" xmlns:p="http://schemas.openxmlformats.org/presentationml/2006/main">
  <p:tag name="VEVOX.QRDOT" val="(9,13)"/>
</p:tagLst>
</file>

<file path=ppt/tags/tag3205.xml><?xml version="1.0" encoding="utf-8"?>
<p:tagLst xmlns:a="http://schemas.openxmlformats.org/drawingml/2006/main" xmlns:r="http://schemas.openxmlformats.org/officeDocument/2006/relationships" xmlns:p="http://schemas.openxmlformats.org/presentationml/2006/main">
  <p:tag name="VEVOX.QRDOT" val="(10,13)"/>
</p:tagLst>
</file>

<file path=ppt/tags/tag3206.xml><?xml version="1.0" encoding="utf-8"?>
<p:tagLst xmlns:a="http://schemas.openxmlformats.org/drawingml/2006/main" xmlns:r="http://schemas.openxmlformats.org/officeDocument/2006/relationships" xmlns:p="http://schemas.openxmlformats.org/presentationml/2006/main">
  <p:tag name="VEVOX.QRDOT" val="(12,13)"/>
</p:tagLst>
</file>

<file path=ppt/tags/tag3207.xml><?xml version="1.0" encoding="utf-8"?>
<p:tagLst xmlns:a="http://schemas.openxmlformats.org/drawingml/2006/main" xmlns:r="http://schemas.openxmlformats.org/officeDocument/2006/relationships" xmlns:p="http://schemas.openxmlformats.org/presentationml/2006/main">
  <p:tag name="VEVOX.QRDOT" val="(13,13)"/>
</p:tagLst>
</file>

<file path=ppt/tags/tag3208.xml><?xml version="1.0" encoding="utf-8"?>
<p:tagLst xmlns:a="http://schemas.openxmlformats.org/drawingml/2006/main" xmlns:r="http://schemas.openxmlformats.org/officeDocument/2006/relationships" xmlns:p="http://schemas.openxmlformats.org/presentationml/2006/main">
  <p:tag name="VEVOX.QRDOT" val="(14,13)"/>
</p:tagLst>
</file>

<file path=ppt/tags/tag3209.xml><?xml version="1.0" encoding="utf-8"?>
<p:tagLst xmlns:a="http://schemas.openxmlformats.org/drawingml/2006/main" xmlns:r="http://schemas.openxmlformats.org/officeDocument/2006/relationships" xmlns:p="http://schemas.openxmlformats.org/presentationml/2006/main">
  <p:tag name="VEVOX.QRDOT" val="(15,13)"/>
</p:tagLst>
</file>

<file path=ppt/tags/tag321.xml><?xml version="1.0" encoding="utf-8"?>
<p:tagLst xmlns:a="http://schemas.openxmlformats.org/drawingml/2006/main" xmlns:r="http://schemas.openxmlformats.org/officeDocument/2006/relationships" xmlns:p="http://schemas.openxmlformats.org/presentationml/2006/main">
  <p:tag name="VEVOX.QRDOT" val="(13,20)"/>
</p:tagLst>
</file>

<file path=ppt/tags/tag3210.xml><?xml version="1.0" encoding="utf-8"?>
<p:tagLst xmlns:a="http://schemas.openxmlformats.org/drawingml/2006/main" xmlns:r="http://schemas.openxmlformats.org/officeDocument/2006/relationships" xmlns:p="http://schemas.openxmlformats.org/presentationml/2006/main">
  <p:tag name="VEVOX.QRDOT" val="(17,13)"/>
</p:tagLst>
</file>

<file path=ppt/tags/tag3211.xml><?xml version="1.0" encoding="utf-8"?>
<p:tagLst xmlns:a="http://schemas.openxmlformats.org/drawingml/2006/main" xmlns:r="http://schemas.openxmlformats.org/officeDocument/2006/relationships" xmlns:p="http://schemas.openxmlformats.org/presentationml/2006/main">
  <p:tag name="VEVOX.QRDOT" val="(18,13)"/>
</p:tagLst>
</file>

<file path=ppt/tags/tag3212.xml><?xml version="1.0" encoding="utf-8"?>
<p:tagLst xmlns:a="http://schemas.openxmlformats.org/drawingml/2006/main" xmlns:r="http://schemas.openxmlformats.org/officeDocument/2006/relationships" xmlns:p="http://schemas.openxmlformats.org/presentationml/2006/main">
  <p:tag name="VEVOX.QRDOT" val="(19,13)"/>
</p:tagLst>
</file>

<file path=ppt/tags/tag3213.xml><?xml version="1.0" encoding="utf-8"?>
<p:tagLst xmlns:a="http://schemas.openxmlformats.org/drawingml/2006/main" xmlns:r="http://schemas.openxmlformats.org/officeDocument/2006/relationships" xmlns:p="http://schemas.openxmlformats.org/presentationml/2006/main">
  <p:tag name="VEVOX.QRDOT" val="(21,13)"/>
</p:tagLst>
</file>

<file path=ppt/tags/tag3214.xml><?xml version="1.0" encoding="utf-8"?>
<p:tagLst xmlns:a="http://schemas.openxmlformats.org/drawingml/2006/main" xmlns:r="http://schemas.openxmlformats.org/officeDocument/2006/relationships" xmlns:p="http://schemas.openxmlformats.org/presentationml/2006/main">
  <p:tag name="VEVOX.QRDOT" val="(23,13)"/>
</p:tagLst>
</file>

<file path=ppt/tags/tag3215.xml><?xml version="1.0" encoding="utf-8"?>
<p:tagLst xmlns:a="http://schemas.openxmlformats.org/drawingml/2006/main" xmlns:r="http://schemas.openxmlformats.org/officeDocument/2006/relationships" xmlns:p="http://schemas.openxmlformats.org/presentationml/2006/main">
  <p:tag name="VEVOX.QRDOT" val="(24,13)"/>
</p:tagLst>
</file>

<file path=ppt/tags/tag3216.xml><?xml version="1.0" encoding="utf-8"?>
<p:tagLst xmlns:a="http://schemas.openxmlformats.org/drawingml/2006/main" xmlns:r="http://schemas.openxmlformats.org/officeDocument/2006/relationships" xmlns:p="http://schemas.openxmlformats.org/presentationml/2006/main">
  <p:tag name="VEVOX.QRDOT" val="(25,13)"/>
</p:tagLst>
</file>

<file path=ppt/tags/tag3217.xml><?xml version="1.0" encoding="utf-8"?>
<p:tagLst xmlns:a="http://schemas.openxmlformats.org/drawingml/2006/main" xmlns:r="http://schemas.openxmlformats.org/officeDocument/2006/relationships" xmlns:p="http://schemas.openxmlformats.org/presentationml/2006/main">
  <p:tag name="VEVOX.QRDOT" val="(26,13)"/>
</p:tagLst>
</file>

<file path=ppt/tags/tag3218.xml><?xml version="1.0" encoding="utf-8"?>
<p:tagLst xmlns:a="http://schemas.openxmlformats.org/drawingml/2006/main" xmlns:r="http://schemas.openxmlformats.org/officeDocument/2006/relationships" xmlns:p="http://schemas.openxmlformats.org/presentationml/2006/main">
  <p:tag name="VEVOX.QRDOT" val="(27,13)"/>
</p:tagLst>
</file>

<file path=ppt/tags/tag3219.xml><?xml version="1.0" encoding="utf-8"?>
<p:tagLst xmlns:a="http://schemas.openxmlformats.org/drawingml/2006/main" xmlns:r="http://schemas.openxmlformats.org/officeDocument/2006/relationships" xmlns:p="http://schemas.openxmlformats.org/presentationml/2006/main">
  <p:tag name="VEVOX.QRDOT" val="(28,13)"/>
</p:tagLst>
</file>

<file path=ppt/tags/tag322.xml><?xml version="1.0" encoding="utf-8"?>
<p:tagLst xmlns:a="http://schemas.openxmlformats.org/drawingml/2006/main" xmlns:r="http://schemas.openxmlformats.org/officeDocument/2006/relationships" xmlns:p="http://schemas.openxmlformats.org/presentationml/2006/main">
  <p:tag name="VEVOX.QRDOT" val="(14,20)"/>
</p:tagLst>
</file>

<file path=ppt/tags/tag3220.xml><?xml version="1.0" encoding="utf-8"?>
<p:tagLst xmlns:a="http://schemas.openxmlformats.org/drawingml/2006/main" xmlns:r="http://schemas.openxmlformats.org/officeDocument/2006/relationships" xmlns:p="http://schemas.openxmlformats.org/presentationml/2006/main">
  <p:tag name="VEVOX.QRDOT" val="(29,13)"/>
</p:tagLst>
</file>

<file path=ppt/tags/tag3221.xml><?xml version="1.0" encoding="utf-8"?>
<p:tagLst xmlns:a="http://schemas.openxmlformats.org/drawingml/2006/main" xmlns:r="http://schemas.openxmlformats.org/officeDocument/2006/relationships" xmlns:p="http://schemas.openxmlformats.org/presentationml/2006/main">
  <p:tag name="VEVOX.QRDOT" val="(5,14)"/>
</p:tagLst>
</file>

<file path=ppt/tags/tag3222.xml><?xml version="1.0" encoding="utf-8"?>
<p:tagLst xmlns:a="http://schemas.openxmlformats.org/drawingml/2006/main" xmlns:r="http://schemas.openxmlformats.org/officeDocument/2006/relationships" xmlns:p="http://schemas.openxmlformats.org/presentationml/2006/main">
  <p:tag name="VEVOX.QRDOT" val="(7,14)"/>
</p:tagLst>
</file>

<file path=ppt/tags/tag3223.xml><?xml version="1.0" encoding="utf-8"?>
<p:tagLst xmlns:a="http://schemas.openxmlformats.org/drawingml/2006/main" xmlns:r="http://schemas.openxmlformats.org/officeDocument/2006/relationships" xmlns:p="http://schemas.openxmlformats.org/presentationml/2006/main">
  <p:tag name="VEVOX.QRDOT" val="(8,14)"/>
</p:tagLst>
</file>

<file path=ppt/tags/tag3224.xml><?xml version="1.0" encoding="utf-8"?>
<p:tagLst xmlns:a="http://schemas.openxmlformats.org/drawingml/2006/main" xmlns:r="http://schemas.openxmlformats.org/officeDocument/2006/relationships" xmlns:p="http://schemas.openxmlformats.org/presentationml/2006/main">
  <p:tag name="VEVOX.QRDOT" val="(9,14)"/>
</p:tagLst>
</file>

<file path=ppt/tags/tag3225.xml><?xml version="1.0" encoding="utf-8"?>
<p:tagLst xmlns:a="http://schemas.openxmlformats.org/drawingml/2006/main" xmlns:r="http://schemas.openxmlformats.org/officeDocument/2006/relationships" xmlns:p="http://schemas.openxmlformats.org/presentationml/2006/main">
  <p:tag name="VEVOX.QRDOT" val="(10,14)"/>
</p:tagLst>
</file>

<file path=ppt/tags/tag3226.xml><?xml version="1.0" encoding="utf-8"?>
<p:tagLst xmlns:a="http://schemas.openxmlformats.org/drawingml/2006/main" xmlns:r="http://schemas.openxmlformats.org/officeDocument/2006/relationships" xmlns:p="http://schemas.openxmlformats.org/presentationml/2006/main">
  <p:tag name="VEVOX.QRDOT" val="(11,14)"/>
</p:tagLst>
</file>

<file path=ppt/tags/tag3227.xml><?xml version="1.0" encoding="utf-8"?>
<p:tagLst xmlns:a="http://schemas.openxmlformats.org/drawingml/2006/main" xmlns:r="http://schemas.openxmlformats.org/officeDocument/2006/relationships" xmlns:p="http://schemas.openxmlformats.org/presentationml/2006/main">
  <p:tag name="VEVOX.QRDOT" val="(13,14)"/>
</p:tagLst>
</file>

<file path=ppt/tags/tag3228.xml><?xml version="1.0" encoding="utf-8"?>
<p:tagLst xmlns:a="http://schemas.openxmlformats.org/drawingml/2006/main" xmlns:r="http://schemas.openxmlformats.org/officeDocument/2006/relationships" xmlns:p="http://schemas.openxmlformats.org/presentationml/2006/main">
  <p:tag name="VEVOX.QRDOT" val="(17,14)"/>
</p:tagLst>
</file>

<file path=ppt/tags/tag3229.xml><?xml version="1.0" encoding="utf-8"?>
<p:tagLst xmlns:a="http://schemas.openxmlformats.org/drawingml/2006/main" xmlns:r="http://schemas.openxmlformats.org/officeDocument/2006/relationships" xmlns:p="http://schemas.openxmlformats.org/presentationml/2006/main">
  <p:tag name="VEVOX.QRDOT" val="(21,14)"/>
</p:tagLst>
</file>

<file path=ppt/tags/tag323.xml><?xml version="1.0" encoding="utf-8"?>
<p:tagLst xmlns:a="http://schemas.openxmlformats.org/drawingml/2006/main" xmlns:r="http://schemas.openxmlformats.org/officeDocument/2006/relationships" xmlns:p="http://schemas.openxmlformats.org/presentationml/2006/main">
  <p:tag name="VEVOX.QRDOT" val="(18,20)"/>
</p:tagLst>
</file>

<file path=ppt/tags/tag3230.xml><?xml version="1.0" encoding="utf-8"?>
<p:tagLst xmlns:a="http://schemas.openxmlformats.org/drawingml/2006/main" xmlns:r="http://schemas.openxmlformats.org/officeDocument/2006/relationships" xmlns:p="http://schemas.openxmlformats.org/presentationml/2006/main">
  <p:tag name="VEVOX.QRDOT" val="(24,14)"/>
</p:tagLst>
</file>

<file path=ppt/tags/tag3231.xml><?xml version="1.0" encoding="utf-8"?>
<p:tagLst xmlns:a="http://schemas.openxmlformats.org/drawingml/2006/main" xmlns:r="http://schemas.openxmlformats.org/officeDocument/2006/relationships" xmlns:p="http://schemas.openxmlformats.org/presentationml/2006/main">
  <p:tag name="VEVOX.QRDOT" val="(25,14)"/>
</p:tagLst>
</file>

<file path=ppt/tags/tag3232.xml><?xml version="1.0" encoding="utf-8"?>
<p:tagLst xmlns:a="http://schemas.openxmlformats.org/drawingml/2006/main" xmlns:r="http://schemas.openxmlformats.org/officeDocument/2006/relationships" xmlns:p="http://schemas.openxmlformats.org/presentationml/2006/main">
  <p:tag name="VEVOX.QRDOT" val="(26,14)"/>
</p:tagLst>
</file>

<file path=ppt/tags/tag3233.xml><?xml version="1.0" encoding="utf-8"?>
<p:tagLst xmlns:a="http://schemas.openxmlformats.org/drawingml/2006/main" xmlns:r="http://schemas.openxmlformats.org/officeDocument/2006/relationships" xmlns:p="http://schemas.openxmlformats.org/presentationml/2006/main">
  <p:tag name="VEVOX.QRDOT" val="(27,14)"/>
</p:tagLst>
</file>

<file path=ppt/tags/tag3234.xml><?xml version="1.0" encoding="utf-8"?>
<p:tagLst xmlns:a="http://schemas.openxmlformats.org/drawingml/2006/main" xmlns:r="http://schemas.openxmlformats.org/officeDocument/2006/relationships" xmlns:p="http://schemas.openxmlformats.org/presentationml/2006/main">
  <p:tag name="VEVOX.QRDOT" val="(29,14)"/>
</p:tagLst>
</file>

<file path=ppt/tags/tag3235.xml><?xml version="1.0" encoding="utf-8"?>
<p:tagLst xmlns:a="http://schemas.openxmlformats.org/drawingml/2006/main" xmlns:r="http://schemas.openxmlformats.org/officeDocument/2006/relationships" xmlns:p="http://schemas.openxmlformats.org/presentationml/2006/main">
  <p:tag name="VEVOX.QRDOT" val="(1,15)"/>
</p:tagLst>
</file>

<file path=ppt/tags/tag3236.xml><?xml version="1.0" encoding="utf-8"?>
<p:tagLst xmlns:a="http://schemas.openxmlformats.org/drawingml/2006/main" xmlns:r="http://schemas.openxmlformats.org/officeDocument/2006/relationships" xmlns:p="http://schemas.openxmlformats.org/presentationml/2006/main">
  <p:tag name="VEVOX.QRDOT" val="(2,15)"/>
</p:tagLst>
</file>

<file path=ppt/tags/tag3237.xml><?xml version="1.0" encoding="utf-8"?>
<p:tagLst xmlns:a="http://schemas.openxmlformats.org/drawingml/2006/main" xmlns:r="http://schemas.openxmlformats.org/officeDocument/2006/relationships" xmlns:p="http://schemas.openxmlformats.org/presentationml/2006/main">
  <p:tag name="VEVOX.QRDOT" val="(6,15)"/>
</p:tagLst>
</file>

<file path=ppt/tags/tag3238.xml><?xml version="1.0" encoding="utf-8"?>
<p:tagLst xmlns:a="http://schemas.openxmlformats.org/drawingml/2006/main" xmlns:r="http://schemas.openxmlformats.org/officeDocument/2006/relationships" xmlns:p="http://schemas.openxmlformats.org/presentationml/2006/main">
  <p:tag name="VEVOX.QRDOT" val="(9,15)"/>
</p:tagLst>
</file>

<file path=ppt/tags/tag3239.xml><?xml version="1.0" encoding="utf-8"?>
<p:tagLst xmlns:a="http://schemas.openxmlformats.org/drawingml/2006/main" xmlns:r="http://schemas.openxmlformats.org/officeDocument/2006/relationships" xmlns:p="http://schemas.openxmlformats.org/presentationml/2006/main">
  <p:tag name="VEVOX.QRDOT" val="(12,15)"/>
</p:tagLst>
</file>

<file path=ppt/tags/tag324.xml><?xml version="1.0" encoding="utf-8"?>
<p:tagLst xmlns:a="http://schemas.openxmlformats.org/drawingml/2006/main" xmlns:r="http://schemas.openxmlformats.org/officeDocument/2006/relationships" xmlns:p="http://schemas.openxmlformats.org/presentationml/2006/main">
  <p:tag name="VEVOX.QRDOT" val="(21,20)"/>
</p:tagLst>
</file>

<file path=ppt/tags/tag3240.xml><?xml version="1.0" encoding="utf-8"?>
<p:tagLst xmlns:a="http://schemas.openxmlformats.org/drawingml/2006/main" xmlns:r="http://schemas.openxmlformats.org/officeDocument/2006/relationships" xmlns:p="http://schemas.openxmlformats.org/presentationml/2006/main">
  <p:tag name="VEVOX.QRDOT" val="(15,15)"/>
</p:tagLst>
</file>

<file path=ppt/tags/tag3241.xml><?xml version="1.0" encoding="utf-8"?>
<p:tagLst xmlns:a="http://schemas.openxmlformats.org/drawingml/2006/main" xmlns:r="http://schemas.openxmlformats.org/officeDocument/2006/relationships" xmlns:p="http://schemas.openxmlformats.org/presentationml/2006/main">
  <p:tag name="VEVOX.QRDOT" val="(18,15)"/>
</p:tagLst>
</file>

<file path=ppt/tags/tag3242.xml><?xml version="1.0" encoding="utf-8"?>
<p:tagLst xmlns:a="http://schemas.openxmlformats.org/drawingml/2006/main" xmlns:r="http://schemas.openxmlformats.org/officeDocument/2006/relationships" xmlns:p="http://schemas.openxmlformats.org/presentationml/2006/main">
  <p:tag name="VEVOX.QRDOT" val="(20,15)"/>
</p:tagLst>
</file>

<file path=ppt/tags/tag3243.xml><?xml version="1.0" encoding="utf-8"?>
<p:tagLst xmlns:a="http://schemas.openxmlformats.org/drawingml/2006/main" xmlns:r="http://schemas.openxmlformats.org/officeDocument/2006/relationships" xmlns:p="http://schemas.openxmlformats.org/presentationml/2006/main">
  <p:tag name="VEVOX.QRDOT" val="(22,15)"/>
</p:tagLst>
</file>

<file path=ppt/tags/tag3244.xml><?xml version="1.0" encoding="utf-8"?>
<p:tagLst xmlns:a="http://schemas.openxmlformats.org/drawingml/2006/main" xmlns:r="http://schemas.openxmlformats.org/officeDocument/2006/relationships" xmlns:p="http://schemas.openxmlformats.org/presentationml/2006/main">
  <p:tag name="VEVOX.QRDOT" val="(28,15)"/>
</p:tagLst>
</file>

<file path=ppt/tags/tag3245.xml><?xml version="1.0" encoding="utf-8"?>
<p:tagLst xmlns:a="http://schemas.openxmlformats.org/drawingml/2006/main" xmlns:r="http://schemas.openxmlformats.org/officeDocument/2006/relationships" xmlns:p="http://schemas.openxmlformats.org/presentationml/2006/main">
  <p:tag name="VEVOX.QRDOT" val="(29,15)"/>
</p:tagLst>
</file>

<file path=ppt/tags/tag3246.xml><?xml version="1.0" encoding="utf-8"?>
<p:tagLst xmlns:a="http://schemas.openxmlformats.org/drawingml/2006/main" xmlns:r="http://schemas.openxmlformats.org/officeDocument/2006/relationships" xmlns:p="http://schemas.openxmlformats.org/presentationml/2006/main">
  <p:tag name="VEVOX.QRDOT" val="(1,16)"/>
</p:tagLst>
</file>

<file path=ppt/tags/tag3247.xml><?xml version="1.0" encoding="utf-8"?>
<p:tagLst xmlns:a="http://schemas.openxmlformats.org/drawingml/2006/main" xmlns:r="http://schemas.openxmlformats.org/officeDocument/2006/relationships" xmlns:p="http://schemas.openxmlformats.org/presentationml/2006/main">
  <p:tag name="VEVOX.QRDOT" val="(4,16)"/>
</p:tagLst>
</file>

<file path=ppt/tags/tag3248.xml><?xml version="1.0" encoding="utf-8"?>
<p:tagLst xmlns:a="http://schemas.openxmlformats.org/drawingml/2006/main" xmlns:r="http://schemas.openxmlformats.org/officeDocument/2006/relationships" xmlns:p="http://schemas.openxmlformats.org/presentationml/2006/main">
  <p:tag name="VEVOX.QRDOT" val="(6,16)"/>
</p:tagLst>
</file>

<file path=ppt/tags/tag3249.xml><?xml version="1.0" encoding="utf-8"?>
<p:tagLst xmlns:a="http://schemas.openxmlformats.org/drawingml/2006/main" xmlns:r="http://schemas.openxmlformats.org/officeDocument/2006/relationships" xmlns:p="http://schemas.openxmlformats.org/presentationml/2006/main">
  <p:tag name="VEVOX.QRDOT" val="(7,16)"/>
</p:tagLst>
</file>

<file path=ppt/tags/tag325.xml><?xml version="1.0" encoding="utf-8"?>
<p:tagLst xmlns:a="http://schemas.openxmlformats.org/drawingml/2006/main" xmlns:r="http://schemas.openxmlformats.org/officeDocument/2006/relationships" xmlns:p="http://schemas.openxmlformats.org/presentationml/2006/main">
  <p:tag name="VEVOX.QRDOT" val="(22,20)"/>
</p:tagLst>
</file>

<file path=ppt/tags/tag3250.xml><?xml version="1.0" encoding="utf-8"?>
<p:tagLst xmlns:a="http://schemas.openxmlformats.org/drawingml/2006/main" xmlns:r="http://schemas.openxmlformats.org/officeDocument/2006/relationships" xmlns:p="http://schemas.openxmlformats.org/presentationml/2006/main">
  <p:tag name="VEVOX.QRDOT" val="(8,16)"/>
</p:tagLst>
</file>

<file path=ppt/tags/tag3251.xml><?xml version="1.0" encoding="utf-8"?>
<p:tagLst xmlns:a="http://schemas.openxmlformats.org/drawingml/2006/main" xmlns:r="http://schemas.openxmlformats.org/officeDocument/2006/relationships" xmlns:p="http://schemas.openxmlformats.org/presentationml/2006/main">
  <p:tag name="VEVOX.QRDOT" val="(9,16)"/>
</p:tagLst>
</file>

<file path=ppt/tags/tag3252.xml><?xml version="1.0" encoding="utf-8"?>
<p:tagLst xmlns:a="http://schemas.openxmlformats.org/drawingml/2006/main" xmlns:r="http://schemas.openxmlformats.org/officeDocument/2006/relationships" xmlns:p="http://schemas.openxmlformats.org/presentationml/2006/main">
  <p:tag name="VEVOX.QRDOT" val="(10,16)"/>
</p:tagLst>
</file>

<file path=ppt/tags/tag3253.xml><?xml version="1.0" encoding="utf-8"?>
<p:tagLst xmlns:a="http://schemas.openxmlformats.org/drawingml/2006/main" xmlns:r="http://schemas.openxmlformats.org/officeDocument/2006/relationships" xmlns:p="http://schemas.openxmlformats.org/presentationml/2006/main">
  <p:tag name="VEVOX.QRDOT" val="(12,16)"/>
</p:tagLst>
</file>

<file path=ppt/tags/tag3254.xml><?xml version="1.0" encoding="utf-8"?>
<p:tagLst xmlns:a="http://schemas.openxmlformats.org/drawingml/2006/main" xmlns:r="http://schemas.openxmlformats.org/officeDocument/2006/relationships" xmlns:p="http://schemas.openxmlformats.org/presentationml/2006/main">
  <p:tag name="VEVOX.QRDOT" val="(14,16)"/>
</p:tagLst>
</file>

<file path=ppt/tags/tag3255.xml><?xml version="1.0" encoding="utf-8"?>
<p:tagLst xmlns:a="http://schemas.openxmlformats.org/drawingml/2006/main" xmlns:r="http://schemas.openxmlformats.org/officeDocument/2006/relationships" xmlns:p="http://schemas.openxmlformats.org/presentationml/2006/main">
  <p:tag name="VEVOX.QRDOT" val="(15,16)"/>
</p:tagLst>
</file>

<file path=ppt/tags/tag3256.xml><?xml version="1.0" encoding="utf-8"?>
<p:tagLst xmlns:a="http://schemas.openxmlformats.org/drawingml/2006/main" xmlns:r="http://schemas.openxmlformats.org/officeDocument/2006/relationships" xmlns:p="http://schemas.openxmlformats.org/presentationml/2006/main">
  <p:tag name="VEVOX.QRDOT" val="(16,16)"/>
</p:tagLst>
</file>

<file path=ppt/tags/tag3257.xml><?xml version="1.0" encoding="utf-8"?>
<p:tagLst xmlns:a="http://schemas.openxmlformats.org/drawingml/2006/main" xmlns:r="http://schemas.openxmlformats.org/officeDocument/2006/relationships" xmlns:p="http://schemas.openxmlformats.org/presentationml/2006/main">
  <p:tag name="VEVOX.QRDOT" val="(17,16)"/>
</p:tagLst>
</file>

<file path=ppt/tags/tag3258.xml><?xml version="1.0" encoding="utf-8"?>
<p:tagLst xmlns:a="http://schemas.openxmlformats.org/drawingml/2006/main" xmlns:r="http://schemas.openxmlformats.org/officeDocument/2006/relationships" xmlns:p="http://schemas.openxmlformats.org/presentationml/2006/main">
  <p:tag name="VEVOX.QRDOT" val="(19,16)"/>
</p:tagLst>
</file>

<file path=ppt/tags/tag3259.xml><?xml version="1.0" encoding="utf-8"?>
<p:tagLst xmlns:a="http://schemas.openxmlformats.org/drawingml/2006/main" xmlns:r="http://schemas.openxmlformats.org/officeDocument/2006/relationships" xmlns:p="http://schemas.openxmlformats.org/presentationml/2006/main">
  <p:tag name="VEVOX.QRDOT" val="(20,16)"/>
</p:tagLst>
</file>

<file path=ppt/tags/tag326.xml><?xml version="1.0" encoding="utf-8"?>
<p:tagLst xmlns:a="http://schemas.openxmlformats.org/drawingml/2006/main" xmlns:r="http://schemas.openxmlformats.org/officeDocument/2006/relationships" xmlns:p="http://schemas.openxmlformats.org/presentationml/2006/main">
  <p:tag name="VEVOX.QRDOT" val="(23,20)"/>
</p:tagLst>
</file>

<file path=ppt/tags/tag3260.xml><?xml version="1.0" encoding="utf-8"?>
<p:tagLst xmlns:a="http://schemas.openxmlformats.org/drawingml/2006/main" xmlns:r="http://schemas.openxmlformats.org/officeDocument/2006/relationships" xmlns:p="http://schemas.openxmlformats.org/presentationml/2006/main">
  <p:tag name="VEVOX.QRDOT" val="(21,16)"/>
</p:tagLst>
</file>

<file path=ppt/tags/tag3261.xml><?xml version="1.0" encoding="utf-8"?>
<p:tagLst xmlns:a="http://schemas.openxmlformats.org/drawingml/2006/main" xmlns:r="http://schemas.openxmlformats.org/officeDocument/2006/relationships" xmlns:p="http://schemas.openxmlformats.org/presentationml/2006/main">
  <p:tag name="VEVOX.QRDOT" val="(22,16)"/>
</p:tagLst>
</file>

<file path=ppt/tags/tag3262.xml><?xml version="1.0" encoding="utf-8"?>
<p:tagLst xmlns:a="http://schemas.openxmlformats.org/drawingml/2006/main" xmlns:r="http://schemas.openxmlformats.org/officeDocument/2006/relationships" xmlns:p="http://schemas.openxmlformats.org/presentationml/2006/main">
  <p:tag name="VEVOX.QRDOT" val="(24,16)"/>
</p:tagLst>
</file>

<file path=ppt/tags/tag3263.xml><?xml version="1.0" encoding="utf-8"?>
<p:tagLst xmlns:a="http://schemas.openxmlformats.org/drawingml/2006/main" xmlns:r="http://schemas.openxmlformats.org/officeDocument/2006/relationships" xmlns:p="http://schemas.openxmlformats.org/presentationml/2006/main">
  <p:tag name="VEVOX.QRDOT" val="(28,16)"/>
</p:tagLst>
</file>

<file path=ppt/tags/tag3264.xml><?xml version="1.0" encoding="utf-8"?>
<p:tagLst xmlns:a="http://schemas.openxmlformats.org/drawingml/2006/main" xmlns:r="http://schemas.openxmlformats.org/officeDocument/2006/relationships" xmlns:p="http://schemas.openxmlformats.org/presentationml/2006/main">
  <p:tag name="VEVOX.QRDOT" val="(1,17)"/>
</p:tagLst>
</file>

<file path=ppt/tags/tag3265.xml><?xml version="1.0" encoding="utf-8"?>
<p:tagLst xmlns:a="http://schemas.openxmlformats.org/drawingml/2006/main" xmlns:r="http://schemas.openxmlformats.org/officeDocument/2006/relationships" xmlns:p="http://schemas.openxmlformats.org/presentationml/2006/main">
  <p:tag name="VEVOX.QRDOT" val="(3,17)"/>
</p:tagLst>
</file>

<file path=ppt/tags/tag3266.xml><?xml version="1.0" encoding="utf-8"?>
<p:tagLst xmlns:a="http://schemas.openxmlformats.org/drawingml/2006/main" xmlns:r="http://schemas.openxmlformats.org/officeDocument/2006/relationships" xmlns:p="http://schemas.openxmlformats.org/presentationml/2006/main">
  <p:tag name="VEVOX.QRDOT" val="(4,17)"/>
</p:tagLst>
</file>

<file path=ppt/tags/tag3267.xml><?xml version="1.0" encoding="utf-8"?>
<p:tagLst xmlns:a="http://schemas.openxmlformats.org/drawingml/2006/main" xmlns:r="http://schemas.openxmlformats.org/officeDocument/2006/relationships" xmlns:p="http://schemas.openxmlformats.org/presentationml/2006/main">
  <p:tag name="VEVOX.QRDOT" val="(5,17)"/>
</p:tagLst>
</file>

<file path=ppt/tags/tag3268.xml><?xml version="1.0" encoding="utf-8"?>
<p:tagLst xmlns:a="http://schemas.openxmlformats.org/drawingml/2006/main" xmlns:r="http://schemas.openxmlformats.org/officeDocument/2006/relationships" xmlns:p="http://schemas.openxmlformats.org/presentationml/2006/main">
  <p:tag name="VEVOX.QRDOT" val="(8,17)"/>
</p:tagLst>
</file>

<file path=ppt/tags/tag3269.xml><?xml version="1.0" encoding="utf-8"?>
<p:tagLst xmlns:a="http://schemas.openxmlformats.org/drawingml/2006/main" xmlns:r="http://schemas.openxmlformats.org/officeDocument/2006/relationships" xmlns:p="http://schemas.openxmlformats.org/presentationml/2006/main">
  <p:tag name="VEVOX.QRDOT" val="(9,17)"/>
</p:tagLst>
</file>

<file path=ppt/tags/tag327.xml><?xml version="1.0" encoding="utf-8"?>
<p:tagLst xmlns:a="http://schemas.openxmlformats.org/drawingml/2006/main" xmlns:r="http://schemas.openxmlformats.org/officeDocument/2006/relationships" xmlns:p="http://schemas.openxmlformats.org/presentationml/2006/main">
  <p:tag name="VEVOX.QRDOT" val="(24,20)"/>
</p:tagLst>
</file>

<file path=ppt/tags/tag3270.xml><?xml version="1.0" encoding="utf-8"?>
<p:tagLst xmlns:a="http://schemas.openxmlformats.org/drawingml/2006/main" xmlns:r="http://schemas.openxmlformats.org/officeDocument/2006/relationships" xmlns:p="http://schemas.openxmlformats.org/presentationml/2006/main">
  <p:tag name="VEVOX.QRDOT" val="(10,17)"/>
</p:tagLst>
</file>

<file path=ppt/tags/tag3271.xml><?xml version="1.0" encoding="utf-8"?>
<p:tagLst xmlns:a="http://schemas.openxmlformats.org/drawingml/2006/main" xmlns:r="http://schemas.openxmlformats.org/officeDocument/2006/relationships" xmlns:p="http://schemas.openxmlformats.org/presentationml/2006/main">
  <p:tag name="VEVOX.QRDOT" val="(18,17)"/>
</p:tagLst>
</file>

<file path=ppt/tags/tag3272.xml><?xml version="1.0" encoding="utf-8"?>
<p:tagLst xmlns:a="http://schemas.openxmlformats.org/drawingml/2006/main" xmlns:r="http://schemas.openxmlformats.org/officeDocument/2006/relationships" xmlns:p="http://schemas.openxmlformats.org/presentationml/2006/main">
  <p:tag name="VEVOX.QRDOT" val="(21,17)"/>
</p:tagLst>
</file>

<file path=ppt/tags/tag3273.xml><?xml version="1.0" encoding="utf-8"?>
<p:tagLst xmlns:a="http://schemas.openxmlformats.org/drawingml/2006/main" xmlns:r="http://schemas.openxmlformats.org/officeDocument/2006/relationships" xmlns:p="http://schemas.openxmlformats.org/presentationml/2006/main">
  <p:tag name="VEVOX.QRDOT" val="(23,17)"/>
</p:tagLst>
</file>

<file path=ppt/tags/tag3274.xml><?xml version="1.0" encoding="utf-8"?>
<p:tagLst xmlns:a="http://schemas.openxmlformats.org/drawingml/2006/main" xmlns:r="http://schemas.openxmlformats.org/officeDocument/2006/relationships" xmlns:p="http://schemas.openxmlformats.org/presentationml/2006/main">
  <p:tag name="VEVOX.QRDOT" val="(24,17)"/>
</p:tagLst>
</file>

<file path=ppt/tags/tag3275.xml><?xml version="1.0" encoding="utf-8"?>
<p:tagLst xmlns:a="http://schemas.openxmlformats.org/drawingml/2006/main" xmlns:r="http://schemas.openxmlformats.org/officeDocument/2006/relationships" xmlns:p="http://schemas.openxmlformats.org/presentationml/2006/main">
  <p:tag name="VEVOX.QRDOT" val="(25,17)"/>
</p:tagLst>
</file>

<file path=ppt/tags/tag3276.xml><?xml version="1.0" encoding="utf-8"?>
<p:tagLst xmlns:a="http://schemas.openxmlformats.org/drawingml/2006/main" xmlns:r="http://schemas.openxmlformats.org/officeDocument/2006/relationships" xmlns:p="http://schemas.openxmlformats.org/presentationml/2006/main">
  <p:tag name="VEVOX.QRDOT" val="(26,17)"/>
</p:tagLst>
</file>

<file path=ppt/tags/tag3277.xml><?xml version="1.0" encoding="utf-8"?>
<p:tagLst xmlns:a="http://schemas.openxmlformats.org/drawingml/2006/main" xmlns:r="http://schemas.openxmlformats.org/officeDocument/2006/relationships" xmlns:p="http://schemas.openxmlformats.org/presentationml/2006/main">
  <p:tag name="VEVOX.QRDOT" val="(28,17)"/>
</p:tagLst>
</file>

<file path=ppt/tags/tag3278.xml><?xml version="1.0" encoding="utf-8"?>
<p:tagLst xmlns:a="http://schemas.openxmlformats.org/drawingml/2006/main" xmlns:r="http://schemas.openxmlformats.org/officeDocument/2006/relationships" xmlns:p="http://schemas.openxmlformats.org/presentationml/2006/main">
  <p:tag name="VEVOX.QRDOT" val="(29,17)"/>
</p:tagLst>
</file>

<file path=ppt/tags/tag3279.xml><?xml version="1.0" encoding="utf-8"?>
<p:tagLst xmlns:a="http://schemas.openxmlformats.org/drawingml/2006/main" xmlns:r="http://schemas.openxmlformats.org/officeDocument/2006/relationships" xmlns:p="http://schemas.openxmlformats.org/presentationml/2006/main">
  <p:tag name="VEVOX.QRDOT" val="(3,18)"/>
</p:tagLst>
</file>

<file path=ppt/tags/tag328.xml><?xml version="1.0" encoding="utf-8"?>
<p:tagLst xmlns:a="http://schemas.openxmlformats.org/drawingml/2006/main" xmlns:r="http://schemas.openxmlformats.org/officeDocument/2006/relationships" xmlns:p="http://schemas.openxmlformats.org/presentationml/2006/main">
  <p:tag name="VEVOX.QRDOT" val="(25,20)"/>
</p:tagLst>
</file>

<file path=ppt/tags/tag3280.xml><?xml version="1.0" encoding="utf-8"?>
<p:tagLst xmlns:a="http://schemas.openxmlformats.org/drawingml/2006/main" xmlns:r="http://schemas.openxmlformats.org/officeDocument/2006/relationships" xmlns:p="http://schemas.openxmlformats.org/presentationml/2006/main">
  <p:tag name="VEVOX.QRDOT" val="(7,18)"/>
</p:tagLst>
</file>

<file path=ppt/tags/tag3281.xml><?xml version="1.0" encoding="utf-8"?>
<p:tagLst xmlns:a="http://schemas.openxmlformats.org/drawingml/2006/main" xmlns:r="http://schemas.openxmlformats.org/officeDocument/2006/relationships" xmlns:p="http://schemas.openxmlformats.org/presentationml/2006/main">
  <p:tag name="VEVOX.QRDOT" val="(8,18)"/>
</p:tagLst>
</file>

<file path=ppt/tags/tag3282.xml><?xml version="1.0" encoding="utf-8"?>
<p:tagLst xmlns:a="http://schemas.openxmlformats.org/drawingml/2006/main" xmlns:r="http://schemas.openxmlformats.org/officeDocument/2006/relationships" xmlns:p="http://schemas.openxmlformats.org/presentationml/2006/main">
  <p:tag name="VEVOX.QRDOT" val="(12,18)"/>
</p:tagLst>
</file>

<file path=ppt/tags/tag3283.xml><?xml version="1.0" encoding="utf-8"?>
<p:tagLst xmlns:a="http://schemas.openxmlformats.org/drawingml/2006/main" xmlns:r="http://schemas.openxmlformats.org/officeDocument/2006/relationships" xmlns:p="http://schemas.openxmlformats.org/presentationml/2006/main">
  <p:tag name="VEVOX.QRDOT" val="(13,18)"/>
</p:tagLst>
</file>

<file path=ppt/tags/tag3284.xml><?xml version="1.0" encoding="utf-8"?>
<p:tagLst xmlns:a="http://schemas.openxmlformats.org/drawingml/2006/main" xmlns:r="http://schemas.openxmlformats.org/officeDocument/2006/relationships" xmlns:p="http://schemas.openxmlformats.org/presentationml/2006/main">
  <p:tag name="VEVOX.QRDOT" val="(14,18)"/>
</p:tagLst>
</file>

<file path=ppt/tags/tag3285.xml><?xml version="1.0" encoding="utf-8"?>
<p:tagLst xmlns:a="http://schemas.openxmlformats.org/drawingml/2006/main" xmlns:r="http://schemas.openxmlformats.org/officeDocument/2006/relationships" xmlns:p="http://schemas.openxmlformats.org/presentationml/2006/main">
  <p:tag name="VEVOX.QRDOT" val="(15,18)"/>
</p:tagLst>
</file>

<file path=ppt/tags/tag3286.xml><?xml version="1.0" encoding="utf-8"?>
<p:tagLst xmlns:a="http://schemas.openxmlformats.org/drawingml/2006/main" xmlns:r="http://schemas.openxmlformats.org/officeDocument/2006/relationships" xmlns:p="http://schemas.openxmlformats.org/presentationml/2006/main">
  <p:tag name="VEVOX.QRDOT" val="(16,18)"/>
</p:tagLst>
</file>

<file path=ppt/tags/tag3287.xml><?xml version="1.0" encoding="utf-8"?>
<p:tagLst xmlns:a="http://schemas.openxmlformats.org/drawingml/2006/main" xmlns:r="http://schemas.openxmlformats.org/officeDocument/2006/relationships" xmlns:p="http://schemas.openxmlformats.org/presentationml/2006/main">
  <p:tag name="VEVOX.QRDOT" val="(18,18)"/>
</p:tagLst>
</file>

<file path=ppt/tags/tag3288.xml><?xml version="1.0" encoding="utf-8"?>
<p:tagLst xmlns:a="http://schemas.openxmlformats.org/drawingml/2006/main" xmlns:r="http://schemas.openxmlformats.org/officeDocument/2006/relationships" xmlns:p="http://schemas.openxmlformats.org/presentationml/2006/main">
  <p:tag name="VEVOX.QRDOT" val="(21,18)"/>
</p:tagLst>
</file>

<file path=ppt/tags/tag3289.xml><?xml version="1.0" encoding="utf-8"?>
<p:tagLst xmlns:a="http://schemas.openxmlformats.org/drawingml/2006/main" xmlns:r="http://schemas.openxmlformats.org/officeDocument/2006/relationships" xmlns:p="http://schemas.openxmlformats.org/presentationml/2006/main">
  <p:tag name="VEVOX.QRDOT" val="(22,18)"/>
</p:tagLst>
</file>

<file path=ppt/tags/tag329.xml><?xml version="1.0" encoding="utf-8"?>
<p:tagLst xmlns:a="http://schemas.openxmlformats.org/drawingml/2006/main" xmlns:r="http://schemas.openxmlformats.org/officeDocument/2006/relationships" xmlns:p="http://schemas.openxmlformats.org/presentationml/2006/main">
  <p:tag name="VEVOX.QRDOT" val="(26,20)"/>
</p:tagLst>
</file>

<file path=ppt/tags/tag3290.xml><?xml version="1.0" encoding="utf-8"?>
<p:tagLst xmlns:a="http://schemas.openxmlformats.org/drawingml/2006/main" xmlns:r="http://schemas.openxmlformats.org/officeDocument/2006/relationships" xmlns:p="http://schemas.openxmlformats.org/presentationml/2006/main">
  <p:tag name="VEVOX.QRDOT" val="(23,18)"/>
</p:tagLst>
</file>

<file path=ppt/tags/tag3291.xml><?xml version="1.0" encoding="utf-8"?>
<p:tagLst xmlns:a="http://schemas.openxmlformats.org/drawingml/2006/main" xmlns:r="http://schemas.openxmlformats.org/officeDocument/2006/relationships" xmlns:p="http://schemas.openxmlformats.org/presentationml/2006/main">
  <p:tag name="VEVOX.QRDOT" val="(27,18)"/>
</p:tagLst>
</file>

<file path=ppt/tags/tag3292.xml><?xml version="1.0" encoding="utf-8"?>
<p:tagLst xmlns:a="http://schemas.openxmlformats.org/drawingml/2006/main" xmlns:r="http://schemas.openxmlformats.org/officeDocument/2006/relationships" xmlns:p="http://schemas.openxmlformats.org/presentationml/2006/main">
  <p:tag name="VEVOX.QRDOT" val="(29,18)"/>
</p:tagLst>
</file>

<file path=ppt/tags/tag3293.xml><?xml version="1.0" encoding="utf-8"?>
<p:tagLst xmlns:a="http://schemas.openxmlformats.org/drawingml/2006/main" xmlns:r="http://schemas.openxmlformats.org/officeDocument/2006/relationships" xmlns:p="http://schemas.openxmlformats.org/presentationml/2006/main">
  <p:tag name="VEVOX.QRDOT" val="(3,19)"/>
</p:tagLst>
</file>

<file path=ppt/tags/tag3294.xml><?xml version="1.0" encoding="utf-8"?>
<p:tagLst xmlns:a="http://schemas.openxmlformats.org/drawingml/2006/main" xmlns:r="http://schemas.openxmlformats.org/officeDocument/2006/relationships" xmlns:p="http://schemas.openxmlformats.org/presentationml/2006/main">
  <p:tag name="VEVOX.QRDOT" val="(4,19)"/>
</p:tagLst>
</file>

<file path=ppt/tags/tag3295.xml><?xml version="1.0" encoding="utf-8"?>
<p:tagLst xmlns:a="http://schemas.openxmlformats.org/drawingml/2006/main" xmlns:r="http://schemas.openxmlformats.org/officeDocument/2006/relationships" xmlns:p="http://schemas.openxmlformats.org/presentationml/2006/main">
  <p:tag name="VEVOX.QRDOT" val="(5,19)"/>
</p:tagLst>
</file>

<file path=ppt/tags/tag3296.xml><?xml version="1.0" encoding="utf-8"?>
<p:tagLst xmlns:a="http://schemas.openxmlformats.org/drawingml/2006/main" xmlns:r="http://schemas.openxmlformats.org/officeDocument/2006/relationships" xmlns:p="http://schemas.openxmlformats.org/presentationml/2006/main">
  <p:tag name="VEVOX.QRDOT" val="(9,19)"/>
</p:tagLst>
</file>

<file path=ppt/tags/tag3297.xml><?xml version="1.0" encoding="utf-8"?>
<p:tagLst xmlns:a="http://schemas.openxmlformats.org/drawingml/2006/main" xmlns:r="http://schemas.openxmlformats.org/officeDocument/2006/relationships" xmlns:p="http://schemas.openxmlformats.org/presentationml/2006/main">
  <p:tag name="VEVOX.QRDOT" val="(10,19)"/>
</p:tagLst>
</file>

<file path=ppt/tags/tag3298.xml><?xml version="1.0" encoding="utf-8"?>
<p:tagLst xmlns:a="http://schemas.openxmlformats.org/drawingml/2006/main" xmlns:r="http://schemas.openxmlformats.org/officeDocument/2006/relationships" xmlns:p="http://schemas.openxmlformats.org/presentationml/2006/main">
  <p:tag name="VEVOX.QRDOT" val="(11,19)"/>
</p:tagLst>
</file>

<file path=ppt/tags/tag3299.xml><?xml version="1.0" encoding="utf-8"?>
<p:tagLst xmlns:a="http://schemas.openxmlformats.org/drawingml/2006/main" xmlns:r="http://schemas.openxmlformats.org/officeDocument/2006/relationships" xmlns:p="http://schemas.openxmlformats.org/presentationml/2006/main">
  <p:tag name="VEVOX.QRDOT" val="(12,19)"/>
</p:tagLst>
</file>

<file path=ppt/tags/tag33.xml><?xml version="1.0" encoding="utf-8"?>
<p:tagLst xmlns:a="http://schemas.openxmlformats.org/drawingml/2006/main" xmlns:r="http://schemas.openxmlformats.org/officeDocument/2006/relationships" xmlns:p="http://schemas.openxmlformats.org/presentationml/2006/main">
  <p:tag name="VEVOX.QRDOT" val="(23,1)"/>
</p:tagLst>
</file>

<file path=ppt/tags/tag330.xml><?xml version="1.0" encoding="utf-8"?>
<p:tagLst xmlns:a="http://schemas.openxmlformats.org/drawingml/2006/main" xmlns:r="http://schemas.openxmlformats.org/officeDocument/2006/relationships" xmlns:p="http://schemas.openxmlformats.org/presentationml/2006/main">
  <p:tag name="VEVOX.QRDOT" val="(29,20)"/>
</p:tagLst>
</file>

<file path=ppt/tags/tag3300.xml><?xml version="1.0" encoding="utf-8"?>
<p:tagLst xmlns:a="http://schemas.openxmlformats.org/drawingml/2006/main" xmlns:r="http://schemas.openxmlformats.org/officeDocument/2006/relationships" xmlns:p="http://schemas.openxmlformats.org/presentationml/2006/main">
  <p:tag name="VEVOX.QRDOT" val="(14,19)"/>
</p:tagLst>
</file>

<file path=ppt/tags/tag3301.xml><?xml version="1.0" encoding="utf-8"?>
<p:tagLst xmlns:a="http://schemas.openxmlformats.org/drawingml/2006/main" xmlns:r="http://schemas.openxmlformats.org/officeDocument/2006/relationships" xmlns:p="http://schemas.openxmlformats.org/presentationml/2006/main">
  <p:tag name="VEVOX.QRDOT" val="(16,19)"/>
</p:tagLst>
</file>

<file path=ppt/tags/tag3302.xml><?xml version="1.0" encoding="utf-8"?>
<p:tagLst xmlns:a="http://schemas.openxmlformats.org/drawingml/2006/main" xmlns:r="http://schemas.openxmlformats.org/officeDocument/2006/relationships" xmlns:p="http://schemas.openxmlformats.org/presentationml/2006/main">
  <p:tag name="VEVOX.QRDOT" val="(17,19)"/>
</p:tagLst>
</file>

<file path=ppt/tags/tag3303.xml><?xml version="1.0" encoding="utf-8"?>
<p:tagLst xmlns:a="http://schemas.openxmlformats.org/drawingml/2006/main" xmlns:r="http://schemas.openxmlformats.org/officeDocument/2006/relationships" xmlns:p="http://schemas.openxmlformats.org/presentationml/2006/main">
  <p:tag name="VEVOX.QRDOT" val="(18,19)"/>
</p:tagLst>
</file>

<file path=ppt/tags/tag3304.xml><?xml version="1.0" encoding="utf-8"?>
<p:tagLst xmlns:a="http://schemas.openxmlformats.org/drawingml/2006/main" xmlns:r="http://schemas.openxmlformats.org/officeDocument/2006/relationships" xmlns:p="http://schemas.openxmlformats.org/presentationml/2006/main">
  <p:tag name="VEVOX.QRDOT" val="(20,19)"/>
</p:tagLst>
</file>

<file path=ppt/tags/tag3305.xml><?xml version="1.0" encoding="utf-8"?>
<p:tagLst xmlns:a="http://schemas.openxmlformats.org/drawingml/2006/main" xmlns:r="http://schemas.openxmlformats.org/officeDocument/2006/relationships" xmlns:p="http://schemas.openxmlformats.org/presentationml/2006/main">
  <p:tag name="VEVOX.QRDOT" val="(21,19)"/>
</p:tagLst>
</file>

<file path=ppt/tags/tag3306.xml><?xml version="1.0" encoding="utf-8"?>
<p:tagLst xmlns:a="http://schemas.openxmlformats.org/drawingml/2006/main" xmlns:r="http://schemas.openxmlformats.org/officeDocument/2006/relationships" xmlns:p="http://schemas.openxmlformats.org/presentationml/2006/main">
  <p:tag name="VEVOX.QRDOT" val="(23,19)"/>
</p:tagLst>
</file>

<file path=ppt/tags/tag3307.xml><?xml version="1.0" encoding="utf-8"?>
<p:tagLst xmlns:a="http://schemas.openxmlformats.org/drawingml/2006/main" xmlns:r="http://schemas.openxmlformats.org/officeDocument/2006/relationships" xmlns:p="http://schemas.openxmlformats.org/presentationml/2006/main">
  <p:tag name="VEVOX.QRDOT" val="(28,19)"/>
</p:tagLst>
</file>

<file path=ppt/tags/tag3308.xml><?xml version="1.0" encoding="utf-8"?>
<p:tagLst xmlns:a="http://schemas.openxmlformats.org/drawingml/2006/main" xmlns:r="http://schemas.openxmlformats.org/officeDocument/2006/relationships" xmlns:p="http://schemas.openxmlformats.org/presentationml/2006/main">
  <p:tag name="VEVOX.QRDOT" val="(29,19)"/>
</p:tagLst>
</file>

<file path=ppt/tags/tag3309.xml><?xml version="1.0" encoding="utf-8"?>
<p:tagLst xmlns:a="http://schemas.openxmlformats.org/drawingml/2006/main" xmlns:r="http://schemas.openxmlformats.org/officeDocument/2006/relationships" xmlns:p="http://schemas.openxmlformats.org/presentationml/2006/main">
  <p:tag name="VEVOX.QRDOT" val="(1,20)"/>
</p:tagLst>
</file>

<file path=ppt/tags/tag331.xml><?xml version="1.0" encoding="utf-8"?>
<p:tagLst xmlns:a="http://schemas.openxmlformats.org/drawingml/2006/main" xmlns:r="http://schemas.openxmlformats.org/officeDocument/2006/relationships" xmlns:p="http://schemas.openxmlformats.org/presentationml/2006/main">
  <p:tag name="VEVOX.QRDOT" val="(9,21)"/>
</p:tagLst>
</file>

<file path=ppt/tags/tag3310.xml><?xml version="1.0" encoding="utf-8"?>
<p:tagLst xmlns:a="http://schemas.openxmlformats.org/drawingml/2006/main" xmlns:r="http://schemas.openxmlformats.org/officeDocument/2006/relationships" xmlns:p="http://schemas.openxmlformats.org/presentationml/2006/main">
  <p:tag name="VEVOX.QRDOT" val="(2,20)"/>
</p:tagLst>
</file>

<file path=ppt/tags/tag3311.xml><?xml version="1.0" encoding="utf-8"?>
<p:tagLst xmlns:a="http://schemas.openxmlformats.org/drawingml/2006/main" xmlns:r="http://schemas.openxmlformats.org/officeDocument/2006/relationships" xmlns:p="http://schemas.openxmlformats.org/presentationml/2006/main">
  <p:tag name="VEVOX.QRDOT" val="(3,20)"/>
</p:tagLst>
</file>

<file path=ppt/tags/tag3312.xml><?xml version="1.0" encoding="utf-8"?>
<p:tagLst xmlns:a="http://schemas.openxmlformats.org/drawingml/2006/main" xmlns:r="http://schemas.openxmlformats.org/officeDocument/2006/relationships" xmlns:p="http://schemas.openxmlformats.org/presentationml/2006/main">
  <p:tag name="VEVOX.QRDOT" val="(4,20)"/>
</p:tagLst>
</file>

<file path=ppt/tags/tag3313.xml><?xml version="1.0" encoding="utf-8"?>
<p:tagLst xmlns:a="http://schemas.openxmlformats.org/drawingml/2006/main" xmlns:r="http://schemas.openxmlformats.org/officeDocument/2006/relationships" xmlns:p="http://schemas.openxmlformats.org/presentationml/2006/main">
  <p:tag name="VEVOX.QRDOT" val="(5,20)"/>
</p:tagLst>
</file>

<file path=ppt/tags/tag3314.xml><?xml version="1.0" encoding="utf-8"?>
<p:tagLst xmlns:a="http://schemas.openxmlformats.org/drawingml/2006/main" xmlns:r="http://schemas.openxmlformats.org/officeDocument/2006/relationships" xmlns:p="http://schemas.openxmlformats.org/presentationml/2006/main">
  <p:tag name="VEVOX.QRDOT" val="(7,20)"/>
</p:tagLst>
</file>

<file path=ppt/tags/tag3315.xml><?xml version="1.0" encoding="utf-8"?>
<p:tagLst xmlns:a="http://schemas.openxmlformats.org/drawingml/2006/main" xmlns:r="http://schemas.openxmlformats.org/officeDocument/2006/relationships" xmlns:p="http://schemas.openxmlformats.org/presentationml/2006/main">
  <p:tag name="VEVOX.QRDOT" val="(8,20)"/>
</p:tagLst>
</file>

<file path=ppt/tags/tag3316.xml><?xml version="1.0" encoding="utf-8"?>
<p:tagLst xmlns:a="http://schemas.openxmlformats.org/drawingml/2006/main" xmlns:r="http://schemas.openxmlformats.org/officeDocument/2006/relationships" xmlns:p="http://schemas.openxmlformats.org/presentationml/2006/main">
  <p:tag name="VEVOX.QRDOT" val="(9,20)"/>
</p:tagLst>
</file>

<file path=ppt/tags/tag3317.xml><?xml version="1.0" encoding="utf-8"?>
<p:tagLst xmlns:a="http://schemas.openxmlformats.org/drawingml/2006/main" xmlns:r="http://schemas.openxmlformats.org/officeDocument/2006/relationships" xmlns:p="http://schemas.openxmlformats.org/presentationml/2006/main">
  <p:tag name="VEVOX.QRDOT" val="(11,20)"/>
</p:tagLst>
</file>

<file path=ppt/tags/tag3318.xml><?xml version="1.0" encoding="utf-8"?>
<p:tagLst xmlns:a="http://schemas.openxmlformats.org/drawingml/2006/main" xmlns:r="http://schemas.openxmlformats.org/officeDocument/2006/relationships" xmlns:p="http://schemas.openxmlformats.org/presentationml/2006/main">
  <p:tag name="VEVOX.QRDOT" val="(12,20)"/>
</p:tagLst>
</file>

<file path=ppt/tags/tag3319.xml><?xml version="1.0" encoding="utf-8"?>
<p:tagLst xmlns:a="http://schemas.openxmlformats.org/drawingml/2006/main" xmlns:r="http://schemas.openxmlformats.org/officeDocument/2006/relationships" xmlns:p="http://schemas.openxmlformats.org/presentationml/2006/main">
  <p:tag name="VEVOX.QRDOT" val="(13,20)"/>
</p:tagLst>
</file>

<file path=ppt/tags/tag332.xml><?xml version="1.0" encoding="utf-8"?>
<p:tagLst xmlns:a="http://schemas.openxmlformats.org/drawingml/2006/main" xmlns:r="http://schemas.openxmlformats.org/officeDocument/2006/relationships" xmlns:p="http://schemas.openxmlformats.org/presentationml/2006/main">
  <p:tag name="VEVOX.QRDOT" val="(10,21)"/>
</p:tagLst>
</file>

<file path=ppt/tags/tag3320.xml><?xml version="1.0" encoding="utf-8"?>
<p:tagLst xmlns:a="http://schemas.openxmlformats.org/drawingml/2006/main" xmlns:r="http://schemas.openxmlformats.org/officeDocument/2006/relationships" xmlns:p="http://schemas.openxmlformats.org/presentationml/2006/main">
  <p:tag name="VEVOX.QRDOT" val="(14,20)"/>
</p:tagLst>
</file>

<file path=ppt/tags/tag3321.xml><?xml version="1.0" encoding="utf-8"?>
<p:tagLst xmlns:a="http://schemas.openxmlformats.org/drawingml/2006/main" xmlns:r="http://schemas.openxmlformats.org/officeDocument/2006/relationships" xmlns:p="http://schemas.openxmlformats.org/presentationml/2006/main">
  <p:tag name="VEVOX.QRDOT" val="(18,20)"/>
</p:tagLst>
</file>

<file path=ppt/tags/tag3322.xml><?xml version="1.0" encoding="utf-8"?>
<p:tagLst xmlns:a="http://schemas.openxmlformats.org/drawingml/2006/main" xmlns:r="http://schemas.openxmlformats.org/officeDocument/2006/relationships" xmlns:p="http://schemas.openxmlformats.org/presentationml/2006/main">
  <p:tag name="VEVOX.QRDOT" val="(21,20)"/>
</p:tagLst>
</file>

<file path=ppt/tags/tag3323.xml><?xml version="1.0" encoding="utf-8"?>
<p:tagLst xmlns:a="http://schemas.openxmlformats.org/drawingml/2006/main" xmlns:r="http://schemas.openxmlformats.org/officeDocument/2006/relationships" xmlns:p="http://schemas.openxmlformats.org/presentationml/2006/main">
  <p:tag name="VEVOX.QRDOT" val="(22,20)"/>
</p:tagLst>
</file>

<file path=ppt/tags/tag3324.xml><?xml version="1.0" encoding="utf-8"?>
<p:tagLst xmlns:a="http://schemas.openxmlformats.org/drawingml/2006/main" xmlns:r="http://schemas.openxmlformats.org/officeDocument/2006/relationships" xmlns:p="http://schemas.openxmlformats.org/presentationml/2006/main">
  <p:tag name="VEVOX.QRDOT" val="(23,20)"/>
</p:tagLst>
</file>

<file path=ppt/tags/tag3325.xml><?xml version="1.0" encoding="utf-8"?>
<p:tagLst xmlns:a="http://schemas.openxmlformats.org/drawingml/2006/main" xmlns:r="http://schemas.openxmlformats.org/officeDocument/2006/relationships" xmlns:p="http://schemas.openxmlformats.org/presentationml/2006/main">
  <p:tag name="VEVOX.QRDOT" val="(24,20)"/>
</p:tagLst>
</file>

<file path=ppt/tags/tag3326.xml><?xml version="1.0" encoding="utf-8"?>
<p:tagLst xmlns:a="http://schemas.openxmlformats.org/drawingml/2006/main" xmlns:r="http://schemas.openxmlformats.org/officeDocument/2006/relationships" xmlns:p="http://schemas.openxmlformats.org/presentationml/2006/main">
  <p:tag name="VEVOX.QRDOT" val="(25,20)"/>
</p:tagLst>
</file>

<file path=ppt/tags/tag3327.xml><?xml version="1.0" encoding="utf-8"?>
<p:tagLst xmlns:a="http://schemas.openxmlformats.org/drawingml/2006/main" xmlns:r="http://schemas.openxmlformats.org/officeDocument/2006/relationships" xmlns:p="http://schemas.openxmlformats.org/presentationml/2006/main">
  <p:tag name="VEVOX.QRDOT" val="(26,20)"/>
</p:tagLst>
</file>

<file path=ppt/tags/tag3328.xml><?xml version="1.0" encoding="utf-8"?>
<p:tagLst xmlns:a="http://schemas.openxmlformats.org/drawingml/2006/main" xmlns:r="http://schemas.openxmlformats.org/officeDocument/2006/relationships" xmlns:p="http://schemas.openxmlformats.org/presentationml/2006/main">
  <p:tag name="VEVOX.QRDOT" val="(29,20)"/>
</p:tagLst>
</file>

<file path=ppt/tags/tag3329.xml><?xml version="1.0" encoding="utf-8"?>
<p:tagLst xmlns:a="http://schemas.openxmlformats.org/drawingml/2006/main" xmlns:r="http://schemas.openxmlformats.org/officeDocument/2006/relationships" xmlns:p="http://schemas.openxmlformats.org/presentationml/2006/main">
  <p:tag name="VEVOX.QRDOT" val="(9,21)"/>
</p:tagLst>
</file>

<file path=ppt/tags/tag333.xml><?xml version="1.0" encoding="utf-8"?>
<p:tagLst xmlns:a="http://schemas.openxmlformats.org/drawingml/2006/main" xmlns:r="http://schemas.openxmlformats.org/officeDocument/2006/relationships" xmlns:p="http://schemas.openxmlformats.org/presentationml/2006/main">
  <p:tag name="VEVOX.QRDOT" val="(12,21)"/>
</p:tagLst>
</file>

<file path=ppt/tags/tag3330.xml><?xml version="1.0" encoding="utf-8"?>
<p:tagLst xmlns:a="http://schemas.openxmlformats.org/drawingml/2006/main" xmlns:r="http://schemas.openxmlformats.org/officeDocument/2006/relationships" xmlns:p="http://schemas.openxmlformats.org/presentationml/2006/main">
  <p:tag name="VEVOX.QRDOT" val="(10,21)"/>
</p:tagLst>
</file>

<file path=ppt/tags/tag3331.xml><?xml version="1.0" encoding="utf-8"?>
<p:tagLst xmlns:a="http://schemas.openxmlformats.org/drawingml/2006/main" xmlns:r="http://schemas.openxmlformats.org/officeDocument/2006/relationships" xmlns:p="http://schemas.openxmlformats.org/presentationml/2006/main">
  <p:tag name="VEVOX.QRDOT" val="(12,21)"/>
</p:tagLst>
</file>

<file path=ppt/tags/tag3332.xml><?xml version="1.0" encoding="utf-8"?>
<p:tagLst xmlns:a="http://schemas.openxmlformats.org/drawingml/2006/main" xmlns:r="http://schemas.openxmlformats.org/officeDocument/2006/relationships" xmlns:p="http://schemas.openxmlformats.org/presentationml/2006/main">
  <p:tag name="VEVOX.QRDOT" val="(14,21)"/>
</p:tagLst>
</file>

<file path=ppt/tags/tag3333.xml><?xml version="1.0" encoding="utf-8"?>
<p:tagLst xmlns:a="http://schemas.openxmlformats.org/drawingml/2006/main" xmlns:r="http://schemas.openxmlformats.org/officeDocument/2006/relationships" xmlns:p="http://schemas.openxmlformats.org/presentationml/2006/main">
  <p:tag name="VEVOX.QRDOT" val="(15,21)"/>
</p:tagLst>
</file>

<file path=ppt/tags/tag3334.xml><?xml version="1.0" encoding="utf-8"?>
<p:tagLst xmlns:a="http://schemas.openxmlformats.org/drawingml/2006/main" xmlns:r="http://schemas.openxmlformats.org/officeDocument/2006/relationships" xmlns:p="http://schemas.openxmlformats.org/presentationml/2006/main">
  <p:tag name="VEVOX.QRDOT" val="(17,21)"/>
</p:tagLst>
</file>

<file path=ppt/tags/tag3335.xml><?xml version="1.0" encoding="utf-8"?>
<p:tagLst xmlns:a="http://schemas.openxmlformats.org/drawingml/2006/main" xmlns:r="http://schemas.openxmlformats.org/officeDocument/2006/relationships" xmlns:p="http://schemas.openxmlformats.org/presentationml/2006/main">
  <p:tag name="VEVOX.QRDOT" val="(19,21)"/>
</p:tagLst>
</file>

<file path=ppt/tags/tag3336.xml><?xml version="1.0" encoding="utf-8"?>
<p:tagLst xmlns:a="http://schemas.openxmlformats.org/drawingml/2006/main" xmlns:r="http://schemas.openxmlformats.org/officeDocument/2006/relationships" xmlns:p="http://schemas.openxmlformats.org/presentationml/2006/main">
  <p:tag name="VEVOX.QRDOT" val="(20,21)"/>
</p:tagLst>
</file>

<file path=ppt/tags/tag3337.xml><?xml version="1.0" encoding="utf-8"?>
<p:tagLst xmlns:a="http://schemas.openxmlformats.org/drawingml/2006/main" xmlns:r="http://schemas.openxmlformats.org/officeDocument/2006/relationships" xmlns:p="http://schemas.openxmlformats.org/presentationml/2006/main">
  <p:tag name="VEVOX.QRDOT" val="(21,21)"/>
</p:tagLst>
</file>

<file path=ppt/tags/tag3338.xml><?xml version="1.0" encoding="utf-8"?>
<p:tagLst xmlns:a="http://schemas.openxmlformats.org/drawingml/2006/main" xmlns:r="http://schemas.openxmlformats.org/officeDocument/2006/relationships" xmlns:p="http://schemas.openxmlformats.org/presentationml/2006/main">
  <p:tag name="VEVOX.QRDOT" val="(25,21)"/>
</p:tagLst>
</file>

<file path=ppt/tags/tag3339.xml><?xml version="1.0" encoding="utf-8"?>
<p:tagLst xmlns:a="http://schemas.openxmlformats.org/drawingml/2006/main" xmlns:r="http://schemas.openxmlformats.org/officeDocument/2006/relationships" xmlns:p="http://schemas.openxmlformats.org/presentationml/2006/main">
  <p:tag name="VEVOX.QRDOT" val="(29,21)"/>
</p:tagLst>
</file>

<file path=ppt/tags/tag334.xml><?xml version="1.0" encoding="utf-8"?>
<p:tagLst xmlns:a="http://schemas.openxmlformats.org/drawingml/2006/main" xmlns:r="http://schemas.openxmlformats.org/officeDocument/2006/relationships" xmlns:p="http://schemas.openxmlformats.org/presentationml/2006/main">
  <p:tag name="VEVOX.QRDOT" val="(14,21)"/>
</p:tagLst>
</file>

<file path=ppt/tags/tag3340.xml><?xml version="1.0" encoding="utf-8"?>
<p:tagLst xmlns:a="http://schemas.openxmlformats.org/drawingml/2006/main" xmlns:r="http://schemas.openxmlformats.org/officeDocument/2006/relationships" xmlns:p="http://schemas.openxmlformats.org/presentationml/2006/main">
  <p:tag name="VEVOX.QRDOT" val="(1,22)"/>
</p:tagLst>
</file>

<file path=ppt/tags/tag3341.xml><?xml version="1.0" encoding="utf-8"?>
<p:tagLst xmlns:a="http://schemas.openxmlformats.org/drawingml/2006/main" xmlns:r="http://schemas.openxmlformats.org/officeDocument/2006/relationships" xmlns:p="http://schemas.openxmlformats.org/presentationml/2006/main">
  <p:tag name="VEVOX.QRDOT" val="(2,22)"/>
</p:tagLst>
</file>

<file path=ppt/tags/tag3342.xml><?xml version="1.0" encoding="utf-8"?>
<p:tagLst xmlns:a="http://schemas.openxmlformats.org/drawingml/2006/main" xmlns:r="http://schemas.openxmlformats.org/officeDocument/2006/relationships" xmlns:p="http://schemas.openxmlformats.org/presentationml/2006/main">
  <p:tag name="VEVOX.QRDOT" val="(3,22)"/>
</p:tagLst>
</file>

<file path=ppt/tags/tag3343.xml><?xml version="1.0" encoding="utf-8"?>
<p:tagLst xmlns:a="http://schemas.openxmlformats.org/drawingml/2006/main" xmlns:r="http://schemas.openxmlformats.org/officeDocument/2006/relationships" xmlns:p="http://schemas.openxmlformats.org/presentationml/2006/main">
  <p:tag name="VEVOX.QRDOT" val="(4,22)"/>
</p:tagLst>
</file>

<file path=ppt/tags/tag3344.xml><?xml version="1.0" encoding="utf-8"?>
<p:tagLst xmlns:a="http://schemas.openxmlformats.org/drawingml/2006/main" xmlns:r="http://schemas.openxmlformats.org/officeDocument/2006/relationships" xmlns:p="http://schemas.openxmlformats.org/presentationml/2006/main">
  <p:tag name="VEVOX.QRDOT" val="(5,22)"/>
</p:tagLst>
</file>

<file path=ppt/tags/tag3345.xml><?xml version="1.0" encoding="utf-8"?>
<p:tagLst xmlns:a="http://schemas.openxmlformats.org/drawingml/2006/main" xmlns:r="http://schemas.openxmlformats.org/officeDocument/2006/relationships" xmlns:p="http://schemas.openxmlformats.org/presentationml/2006/main">
  <p:tag name="VEVOX.QRDOT" val="(6,22)"/>
</p:tagLst>
</file>

<file path=ppt/tags/tag3346.xml><?xml version="1.0" encoding="utf-8"?>
<p:tagLst xmlns:a="http://schemas.openxmlformats.org/drawingml/2006/main" xmlns:r="http://schemas.openxmlformats.org/officeDocument/2006/relationships" xmlns:p="http://schemas.openxmlformats.org/presentationml/2006/main">
  <p:tag name="VEVOX.QRDOT" val="(7,22)"/>
</p:tagLst>
</file>

<file path=ppt/tags/tag3347.xml><?xml version="1.0" encoding="utf-8"?>
<p:tagLst xmlns:a="http://schemas.openxmlformats.org/drawingml/2006/main" xmlns:r="http://schemas.openxmlformats.org/officeDocument/2006/relationships" xmlns:p="http://schemas.openxmlformats.org/presentationml/2006/main">
  <p:tag name="VEVOX.QRDOT" val="(9,22)"/>
</p:tagLst>
</file>

<file path=ppt/tags/tag3348.xml><?xml version="1.0" encoding="utf-8"?>
<p:tagLst xmlns:a="http://schemas.openxmlformats.org/drawingml/2006/main" xmlns:r="http://schemas.openxmlformats.org/officeDocument/2006/relationships" xmlns:p="http://schemas.openxmlformats.org/presentationml/2006/main">
  <p:tag name="VEVOX.QRDOT" val="(10,22)"/>
</p:tagLst>
</file>

<file path=ppt/tags/tag3349.xml><?xml version="1.0" encoding="utf-8"?>
<p:tagLst xmlns:a="http://schemas.openxmlformats.org/drawingml/2006/main" xmlns:r="http://schemas.openxmlformats.org/officeDocument/2006/relationships" xmlns:p="http://schemas.openxmlformats.org/presentationml/2006/main">
  <p:tag name="VEVOX.QRDOT" val="(12,22)"/>
</p:tagLst>
</file>

<file path=ppt/tags/tag335.xml><?xml version="1.0" encoding="utf-8"?>
<p:tagLst xmlns:a="http://schemas.openxmlformats.org/drawingml/2006/main" xmlns:r="http://schemas.openxmlformats.org/officeDocument/2006/relationships" xmlns:p="http://schemas.openxmlformats.org/presentationml/2006/main">
  <p:tag name="VEVOX.QRDOT" val="(15,21)"/>
</p:tagLst>
</file>

<file path=ppt/tags/tag3350.xml><?xml version="1.0" encoding="utf-8"?>
<p:tagLst xmlns:a="http://schemas.openxmlformats.org/drawingml/2006/main" xmlns:r="http://schemas.openxmlformats.org/officeDocument/2006/relationships" xmlns:p="http://schemas.openxmlformats.org/presentationml/2006/main">
  <p:tag name="VEVOX.QRDOT" val="(17,22)"/>
</p:tagLst>
</file>

<file path=ppt/tags/tag3351.xml><?xml version="1.0" encoding="utf-8"?>
<p:tagLst xmlns:a="http://schemas.openxmlformats.org/drawingml/2006/main" xmlns:r="http://schemas.openxmlformats.org/officeDocument/2006/relationships" xmlns:p="http://schemas.openxmlformats.org/presentationml/2006/main">
  <p:tag name="VEVOX.QRDOT" val="(18,22)"/>
</p:tagLst>
</file>

<file path=ppt/tags/tag3352.xml><?xml version="1.0" encoding="utf-8"?>
<p:tagLst xmlns:a="http://schemas.openxmlformats.org/drawingml/2006/main" xmlns:r="http://schemas.openxmlformats.org/officeDocument/2006/relationships" xmlns:p="http://schemas.openxmlformats.org/presentationml/2006/main">
  <p:tag name="VEVOX.QRDOT" val="(20,22)"/>
</p:tagLst>
</file>

<file path=ppt/tags/tag3353.xml><?xml version="1.0" encoding="utf-8"?>
<p:tagLst xmlns:a="http://schemas.openxmlformats.org/drawingml/2006/main" xmlns:r="http://schemas.openxmlformats.org/officeDocument/2006/relationships" xmlns:p="http://schemas.openxmlformats.org/presentationml/2006/main">
  <p:tag name="VEVOX.QRDOT" val="(21,22)"/>
</p:tagLst>
</file>

<file path=ppt/tags/tag3354.xml><?xml version="1.0" encoding="utf-8"?>
<p:tagLst xmlns:a="http://schemas.openxmlformats.org/drawingml/2006/main" xmlns:r="http://schemas.openxmlformats.org/officeDocument/2006/relationships" xmlns:p="http://schemas.openxmlformats.org/presentationml/2006/main">
  <p:tag name="VEVOX.QRDOT" val="(23,22)"/>
</p:tagLst>
</file>

<file path=ppt/tags/tag3355.xml><?xml version="1.0" encoding="utf-8"?>
<p:tagLst xmlns:a="http://schemas.openxmlformats.org/drawingml/2006/main" xmlns:r="http://schemas.openxmlformats.org/officeDocument/2006/relationships" xmlns:p="http://schemas.openxmlformats.org/presentationml/2006/main">
  <p:tag name="VEVOX.QRDOT" val="(25,22)"/>
</p:tagLst>
</file>

<file path=ppt/tags/tag3356.xml><?xml version="1.0" encoding="utf-8"?>
<p:tagLst xmlns:a="http://schemas.openxmlformats.org/drawingml/2006/main" xmlns:r="http://schemas.openxmlformats.org/officeDocument/2006/relationships" xmlns:p="http://schemas.openxmlformats.org/presentationml/2006/main">
  <p:tag name="VEVOX.QRDOT" val="(26,22)"/>
</p:tagLst>
</file>

<file path=ppt/tags/tag3357.xml><?xml version="1.0" encoding="utf-8"?>
<p:tagLst xmlns:a="http://schemas.openxmlformats.org/drawingml/2006/main" xmlns:r="http://schemas.openxmlformats.org/officeDocument/2006/relationships" xmlns:p="http://schemas.openxmlformats.org/presentationml/2006/main">
  <p:tag name="VEVOX.QRDOT" val="(27,22)"/>
</p:tagLst>
</file>

<file path=ppt/tags/tag3358.xml><?xml version="1.0" encoding="utf-8"?>
<p:tagLst xmlns:a="http://schemas.openxmlformats.org/drawingml/2006/main" xmlns:r="http://schemas.openxmlformats.org/officeDocument/2006/relationships" xmlns:p="http://schemas.openxmlformats.org/presentationml/2006/main">
  <p:tag name="VEVOX.QRDOT" val="(29,22)"/>
</p:tagLst>
</file>

<file path=ppt/tags/tag3359.xml><?xml version="1.0" encoding="utf-8"?>
<p:tagLst xmlns:a="http://schemas.openxmlformats.org/drawingml/2006/main" xmlns:r="http://schemas.openxmlformats.org/officeDocument/2006/relationships" xmlns:p="http://schemas.openxmlformats.org/presentationml/2006/main">
  <p:tag name="VEVOX.QRDOT" val="(1,23)"/>
</p:tagLst>
</file>

<file path=ppt/tags/tag336.xml><?xml version="1.0" encoding="utf-8"?>
<p:tagLst xmlns:a="http://schemas.openxmlformats.org/drawingml/2006/main" xmlns:r="http://schemas.openxmlformats.org/officeDocument/2006/relationships" xmlns:p="http://schemas.openxmlformats.org/presentationml/2006/main">
  <p:tag name="VEVOX.QRDOT" val="(17,21)"/>
</p:tagLst>
</file>

<file path=ppt/tags/tag3360.xml><?xml version="1.0" encoding="utf-8"?>
<p:tagLst xmlns:a="http://schemas.openxmlformats.org/drawingml/2006/main" xmlns:r="http://schemas.openxmlformats.org/officeDocument/2006/relationships" xmlns:p="http://schemas.openxmlformats.org/presentationml/2006/main">
  <p:tag name="VEVOX.QRDOT" val="(7,23)"/>
</p:tagLst>
</file>

<file path=ppt/tags/tag3361.xml><?xml version="1.0" encoding="utf-8"?>
<p:tagLst xmlns:a="http://schemas.openxmlformats.org/drawingml/2006/main" xmlns:r="http://schemas.openxmlformats.org/officeDocument/2006/relationships" xmlns:p="http://schemas.openxmlformats.org/presentationml/2006/main">
  <p:tag name="VEVOX.QRDOT" val="(11,23)"/>
</p:tagLst>
</file>

<file path=ppt/tags/tag3362.xml><?xml version="1.0" encoding="utf-8"?>
<p:tagLst xmlns:a="http://schemas.openxmlformats.org/drawingml/2006/main" xmlns:r="http://schemas.openxmlformats.org/officeDocument/2006/relationships" xmlns:p="http://schemas.openxmlformats.org/presentationml/2006/main">
  <p:tag name="VEVOX.QRDOT" val="(13,23)"/>
</p:tagLst>
</file>

<file path=ppt/tags/tag3363.xml><?xml version="1.0" encoding="utf-8"?>
<p:tagLst xmlns:a="http://schemas.openxmlformats.org/drawingml/2006/main" xmlns:r="http://schemas.openxmlformats.org/officeDocument/2006/relationships" xmlns:p="http://schemas.openxmlformats.org/presentationml/2006/main">
  <p:tag name="VEVOX.QRDOT" val="(15,23)"/>
</p:tagLst>
</file>

<file path=ppt/tags/tag3364.xml><?xml version="1.0" encoding="utf-8"?>
<p:tagLst xmlns:a="http://schemas.openxmlformats.org/drawingml/2006/main" xmlns:r="http://schemas.openxmlformats.org/officeDocument/2006/relationships" xmlns:p="http://schemas.openxmlformats.org/presentationml/2006/main">
  <p:tag name="VEVOX.QRDOT" val="(18,23)"/>
</p:tagLst>
</file>

<file path=ppt/tags/tag3365.xml><?xml version="1.0" encoding="utf-8"?>
<p:tagLst xmlns:a="http://schemas.openxmlformats.org/drawingml/2006/main" xmlns:r="http://schemas.openxmlformats.org/officeDocument/2006/relationships" xmlns:p="http://schemas.openxmlformats.org/presentationml/2006/main">
  <p:tag name="VEVOX.QRDOT" val="(21,23)"/>
</p:tagLst>
</file>

<file path=ppt/tags/tag3366.xml><?xml version="1.0" encoding="utf-8"?>
<p:tagLst xmlns:a="http://schemas.openxmlformats.org/drawingml/2006/main" xmlns:r="http://schemas.openxmlformats.org/officeDocument/2006/relationships" xmlns:p="http://schemas.openxmlformats.org/presentationml/2006/main">
  <p:tag name="VEVOX.QRDOT" val="(25,23)"/>
</p:tagLst>
</file>

<file path=ppt/tags/tag3367.xml><?xml version="1.0" encoding="utf-8"?>
<p:tagLst xmlns:a="http://schemas.openxmlformats.org/drawingml/2006/main" xmlns:r="http://schemas.openxmlformats.org/officeDocument/2006/relationships" xmlns:p="http://schemas.openxmlformats.org/presentationml/2006/main">
  <p:tag name="VEVOX.QRDOT" val="(28,23)"/>
</p:tagLst>
</file>

<file path=ppt/tags/tag3368.xml><?xml version="1.0" encoding="utf-8"?>
<p:tagLst xmlns:a="http://schemas.openxmlformats.org/drawingml/2006/main" xmlns:r="http://schemas.openxmlformats.org/officeDocument/2006/relationships" xmlns:p="http://schemas.openxmlformats.org/presentationml/2006/main">
  <p:tag name="VEVOX.QRDOT" val="(1,24)"/>
</p:tagLst>
</file>

<file path=ppt/tags/tag3369.xml><?xml version="1.0" encoding="utf-8"?>
<p:tagLst xmlns:a="http://schemas.openxmlformats.org/drawingml/2006/main" xmlns:r="http://schemas.openxmlformats.org/officeDocument/2006/relationships" xmlns:p="http://schemas.openxmlformats.org/presentationml/2006/main">
  <p:tag name="VEVOX.QRDOT" val="(3,24)"/>
</p:tagLst>
</file>

<file path=ppt/tags/tag337.xml><?xml version="1.0" encoding="utf-8"?>
<p:tagLst xmlns:a="http://schemas.openxmlformats.org/drawingml/2006/main" xmlns:r="http://schemas.openxmlformats.org/officeDocument/2006/relationships" xmlns:p="http://schemas.openxmlformats.org/presentationml/2006/main">
  <p:tag name="VEVOX.QRDOT" val="(19,21)"/>
</p:tagLst>
</file>

<file path=ppt/tags/tag3370.xml><?xml version="1.0" encoding="utf-8"?>
<p:tagLst xmlns:a="http://schemas.openxmlformats.org/drawingml/2006/main" xmlns:r="http://schemas.openxmlformats.org/officeDocument/2006/relationships" xmlns:p="http://schemas.openxmlformats.org/presentationml/2006/main">
  <p:tag name="VEVOX.QRDOT" val="(4,24)"/>
</p:tagLst>
</file>

<file path=ppt/tags/tag3371.xml><?xml version="1.0" encoding="utf-8"?>
<p:tagLst xmlns:a="http://schemas.openxmlformats.org/drawingml/2006/main" xmlns:r="http://schemas.openxmlformats.org/officeDocument/2006/relationships" xmlns:p="http://schemas.openxmlformats.org/presentationml/2006/main">
  <p:tag name="VEVOX.QRDOT" val="(5,24)"/>
</p:tagLst>
</file>

<file path=ppt/tags/tag3372.xml><?xml version="1.0" encoding="utf-8"?>
<p:tagLst xmlns:a="http://schemas.openxmlformats.org/drawingml/2006/main" xmlns:r="http://schemas.openxmlformats.org/officeDocument/2006/relationships" xmlns:p="http://schemas.openxmlformats.org/presentationml/2006/main">
  <p:tag name="VEVOX.QRDOT" val="(7,24)"/>
</p:tagLst>
</file>

<file path=ppt/tags/tag3373.xml><?xml version="1.0" encoding="utf-8"?>
<p:tagLst xmlns:a="http://schemas.openxmlformats.org/drawingml/2006/main" xmlns:r="http://schemas.openxmlformats.org/officeDocument/2006/relationships" xmlns:p="http://schemas.openxmlformats.org/presentationml/2006/main">
  <p:tag name="VEVOX.QRDOT" val="(9,24)"/>
</p:tagLst>
</file>

<file path=ppt/tags/tag3374.xml><?xml version="1.0" encoding="utf-8"?>
<p:tagLst xmlns:a="http://schemas.openxmlformats.org/drawingml/2006/main" xmlns:r="http://schemas.openxmlformats.org/officeDocument/2006/relationships" xmlns:p="http://schemas.openxmlformats.org/presentationml/2006/main">
  <p:tag name="VEVOX.QRDOT" val="(10,24)"/>
</p:tagLst>
</file>

<file path=ppt/tags/tag3375.xml><?xml version="1.0" encoding="utf-8"?>
<p:tagLst xmlns:a="http://schemas.openxmlformats.org/drawingml/2006/main" xmlns:r="http://schemas.openxmlformats.org/officeDocument/2006/relationships" xmlns:p="http://schemas.openxmlformats.org/presentationml/2006/main">
  <p:tag name="VEVOX.QRDOT" val="(14,24)"/>
</p:tagLst>
</file>

<file path=ppt/tags/tag3376.xml><?xml version="1.0" encoding="utf-8"?>
<p:tagLst xmlns:a="http://schemas.openxmlformats.org/drawingml/2006/main" xmlns:r="http://schemas.openxmlformats.org/officeDocument/2006/relationships" xmlns:p="http://schemas.openxmlformats.org/presentationml/2006/main">
  <p:tag name="VEVOX.QRDOT" val="(15,24)"/>
</p:tagLst>
</file>

<file path=ppt/tags/tag3377.xml><?xml version="1.0" encoding="utf-8"?>
<p:tagLst xmlns:a="http://schemas.openxmlformats.org/drawingml/2006/main" xmlns:r="http://schemas.openxmlformats.org/officeDocument/2006/relationships" xmlns:p="http://schemas.openxmlformats.org/presentationml/2006/main">
  <p:tag name="VEVOX.QRDOT" val="(16,24)"/>
</p:tagLst>
</file>

<file path=ppt/tags/tag3378.xml><?xml version="1.0" encoding="utf-8"?>
<p:tagLst xmlns:a="http://schemas.openxmlformats.org/drawingml/2006/main" xmlns:r="http://schemas.openxmlformats.org/officeDocument/2006/relationships" xmlns:p="http://schemas.openxmlformats.org/presentationml/2006/main">
  <p:tag name="VEVOX.QRDOT" val="(17,24)"/>
</p:tagLst>
</file>

<file path=ppt/tags/tag3379.xml><?xml version="1.0" encoding="utf-8"?>
<p:tagLst xmlns:a="http://schemas.openxmlformats.org/drawingml/2006/main" xmlns:r="http://schemas.openxmlformats.org/officeDocument/2006/relationships" xmlns:p="http://schemas.openxmlformats.org/presentationml/2006/main">
  <p:tag name="VEVOX.QRDOT" val="(19,24)"/>
</p:tagLst>
</file>

<file path=ppt/tags/tag338.xml><?xml version="1.0" encoding="utf-8"?>
<p:tagLst xmlns:a="http://schemas.openxmlformats.org/drawingml/2006/main" xmlns:r="http://schemas.openxmlformats.org/officeDocument/2006/relationships" xmlns:p="http://schemas.openxmlformats.org/presentationml/2006/main">
  <p:tag name="VEVOX.QRDOT" val="(20,21)"/>
</p:tagLst>
</file>

<file path=ppt/tags/tag3380.xml><?xml version="1.0" encoding="utf-8"?>
<p:tagLst xmlns:a="http://schemas.openxmlformats.org/drawingml/2006/main" xmlns:r="http://schemas.openxmlformats.org/officeDocument/2006/relationships" xmlns:p="http://schemas.openxmlformats.org/presentationml/2006/main">
  <p:tag name="VEVOX.QRDOT" val="(20,24)"/>
</p:tagLst>
</file>

<file path=ppt/tags/tag3381.xml><?xml version="1.0" encoding="utf-8"?>
<p:tagLst xmlns:a="http://schemas.openxmlformats.org/drawingml/2006/main" xmlns:r="http://schemas.openxmlformats.org/officeDocument/2006/relationships" xmlns:p="http://schemas.openxmlformats.org/presentationml/2006/main">
  <p:tag name="VEVOX.QRDOT" val="(21,24)"/>
</p:tagLst>
</file>

<file path=ppt/tags/tag3382.xml><?xml version="1.0" encoding="utf-8"?>
<p:tagLst xmlns:a="http://schemas.openxmlformats.org/drawingml/2006/main" xmlns:r="http://schemas.openxmlformats.org/officeDocument/2006/relationships" xmlns:p="http://schemas.openxmlformats.org/presentationml/2006/main">
  <p:tag name="VEVOX.QRDOT" val="(22,24)"/>
</p:tagLst>
</file>

<file path=ppt/tags/tag3383.xml><?xml version="1.0" encoding="utf-8"?>
<p:tagLst xmlns:a="http://schemas.openxmlformats.org/drawingml/2006/main" xmlns:r="http://schemas.openxmlformats.org/officeDocument/2006/relationships" xmlns:p="http://schemas.openxmlformats.org/presentationml/2006/main">
  <p:tag name="VEVOX.QRDOT" val="(23,24)"/>
</p:tagLst>
</file>

<file path=ppt/tags/tag3384.xml><?xml version="1.0" encoding="utf-8"?>
<p:tagLst xmlns:a="http://schemas.openxmlformats.org/drawingml/2006/main" xmlns:r="http://schemas.openxmlformats.org/officeDocument/2006/relationships" xmlns:p="http://schemas.openxmlformats.org/presentationml/2006/main">
  <p:tag name="VEVOX.QRDOT" val="(24,24)"/>
</p:tagLst>
</file>

<file path=ppt/tags/tag3385.xml><?xml version="1.0" encoding="utf-8"?>
<p:tagLst xmlns:a="http://schemas.openxmlformats.org/drawingml/2006/main" xmlns:r="http://schemas.openxmlformats.org/officeDocument/2006/relationships" xmlns:p="http://schemas.openxmlformats.org/presentationml/2006/main">
  <p:tag name="VEVOX.QRDOT" val="(25,24)"/>
</p:tagLst>
</file>

<file path=ppt/tags/tag3386.xml><?xml version="1.0" encoding="utf-8"?>
<p:tagLst xmlns:a="http://schemas.openxmlformats.org/drawingml/2006/main" xmlns:r="http://schemas.openxmlformats.org/officeDocument/2006/relationships" xmlns:p="http://schemas.openxmlformats.org/presentationml/2006/main">
  <p:tag name="VEVOX.QRDOT" val="(26,24)"/>
</p:tagLst>
</file>

<file path=ppt/tags/tag3387.xml><?xml version="1.0" encoding="utf-8"?>
<p:tagLst xmlns:a="http://schemas.openxmlformats.org/drawingml/2006/main" xmlns:r="http://schemas.openxmlformats.org/officeDocument/2006/relationships" xmlns:p="http://schemas.openxmlformats.org/presentationml/2006/main">
  <p:tag name="VEVOX.QRDOT" val="(28,24)"/>
</p:tagLst>
</file>

<file path=ppt/tags/tag3388.xml><?xml version="1.0" encoding="utf-8"?>
<p:tagLst xmlns:a="http://schemas.openxmlformats.org/drawingml/2006/main" xmlns:r="http://schemas.openxmlformats.org/officeDocument/2006/relationships" xmlns:p="http://schemas.openxmlformats.org/presentationml/2006/main">
  <p:tag name="VEVOX.QRDOT" val="(1,25)"/>
</p:tagLst>
</file>

<file path=ppt/tags/tag3389.xml><?xml version="1.0" encoding="utf-8"?>
<p:tagLst xmlns:a="http://schemas.openxmlformats.org/drawingml/2006/main" xmlns:r="http://schemas.openxmlformats.org/officeDocument/2006/relationships" xmlns:p="http://schemas.openxmlformats.org/presentationml/2006/main">
  <p:tag name="VEVOX.QRDOT" val="(3,25)"/>
</p:tagLst>
</file>

<file path=ppt/tags/tag339.xml><?xml version="1.0" encoding="utf-8"?>
<p:tagLst xmlns:a="http://schemas.openxmlformats.org/drawingml/2006/main" xmlns:r="http://schemas.openxmlformats.org/officeDocument/2006/relationships" xmlns:p="http://schemas.openxmlformats.org/presentationml/2006/main">
  <p:tag name="VEVOX.QRDOT" val="(21,21)"/>
</p:tagLst>
</file>

<file path=ppt/tags/tag3390.xml><?xml version="1.0" encoding="utf-8"?>
<p:tagLst xmlns:a="http://schemas.openxmlformats.org/drawingml/2006/main" xmlns:r="http://schemas.openxmlformats.org/officeDocument/2006/relationships" xmlns:p="http://schemas.openxmlformats.org/presentationml/2006/main">
  <p:tag name="VEVOX.QRDOT" val="(4,25)"/>
</p:tagLst>
</file>

<file path=ppt/tags/tag3391.xml><?xml version="1.0" encoding="utf-8"?>
<p:tagLst xmlns:a="http://schemas.openxmlformats.org/drawingml/2006/main" xmlns:r="http://schemas.openxmlformats.org/officeDocument/2006/relationships" xmlns:p="http://schemas.openxmlformats.org/presentationml/2006/main">
  <p:tag name="VEVOX.QRDOT" val="(5,25)"/>
</p:tagLst>
</file>

<file path=ppt/tags/tag3392.xml><?xml version="1.0" encoding="utf-8"?>
<p:tagLst xmlns:a="http://schemas.openxmlformats.org/drawingml/2006/main" xmlns:r="http://schemas.openxmlformats.org/officeDocument/2006/relationships" xmlns:p="http://schemas.openxmlformats.org/presentationml/2006/main">
  <p:tag name="VEVOX.QRDOT" val="(7,25)"/>
</p:tagLst>
</file>

<file path=ppt/tags/tag3393.xml><?xml version="1.0" encoding="utf-8"?>
<p:tagLst xmlns:a="http://schemas.openxmlformats.org/drawingml/2006/main" xmlns:r="http://schemas.openxmlformats.org/officeDocument/2006/relationships" xmlns:p="http://schemas.openxmlformats.org/presentationml/2006/main">
  <p:tag name="VEVOX.QRDOT" val="(10,25)"/>
</p:tagLst>
</file>

<file path=ppt/tags/tag3394.xml><?xml version="1.0" encoding="utf-8"?>
<p:tagLst xmlns:a="http://schemas.openxmlformats.org/drawingml/2006/main" xmlns:r="http://schemas.openxmlformats.org/officeDocument/2006/relationships" xmlns:p="http://schemas.openxmlformats.org/presentationml/2006/main">
  <p:tag name="VEVOX.QRDOT" val="(12,25)"/>
</p:tagLst>
</file>

<file path=ppt/tags/tag3395.xml><?xml version="1.0" encoding="utf-8"?>
<p:tagLst xmlns:a="http://schemas.openxmlformats.org/drawingml/2006/main" xmlns:r="http://schemas.openxmlformats.org/officeDocument/2006/relationships" xmlns:p="http://schemas.openxmlformats.org/presentationml/2006/main">
  <p:tag name="VEVOX.QRDOT" val="(14,25)"/>
</p:tagLst>
</file>

<file path=ppt/tags/tag3396.xml><?xml version="1.0" encoding="utf-8"?>
<p:tagLst xmlns:a="http://schemas.openxmlformats.org/drawingml/2006/main" xmlns:r="http://schemas.openxmlformats.org/officeDocument/2006/relationships" xmlns:p="http://schemas.openxmlformats.org/presentationml/2006/main">
  <p:tag name="VEVOX.QRDOT" val="(18,25)"/>
</p:tagLst>
</file>

<file path=ppt/tags/tag3397.xml><?xml version="1.0" encoding="utf-8"?>
<p:tagLst xmlns:a="http://schemas.openxmlformats.org/drawingml/2006/main" xmlns:r="http://schemas.openxmlformats.org/officeDocument/2006/relationships" xmlns:p="http://schemas.openxmlformats.org/presentationml/2006/main">
  <p:tag name="VEVOX.QRDOT" val="(19,25)"/>
</p:tagLst>
</file>

<file path=ppt/tags/tag3398.xml><?xml version="1.0" encoding="utf-8"?>
<p:tagLst xmlns:a="http://schemas.openxmlformats.org/drawingml/2006/main" xmlns:r="http://schemas.openxmlformats.org/officeDocument/2006/relationships" xmlns:p="http://schemas.openxmlformats.org/presentationml/2006/main">
  <p:tag name="VEVOX.QRDOT" val="(20,25)"/>
</p:tagLst>
</file>

<file path=ppt/tags/tag3399.xml><?xml version="1.0" encoding="utf-8"?>
<p:tagLst xmlns:a="http://schemas.openxmlformats.org/drawingml/2006/main" xmlns:r="http://schemas.openxmlformats.org/officeDocument/2006/relationships" xmlns:p="http://schemas.openxmlformats.org/presentationml/2006/main">
  <p:tag name="VEVOX.QRDOT" val="(21,25)"/>
</p:tagLst>
</file>

<file path=ppt/tags/tag34.xml><?xml version="1.0" encoding="utf-8"?>
<p:tagLst xmlns:a="http://schemas.openxmlformats.org/drawingml/2006/main" xmlns:r="http://schemas.openxmlformats.org/officeDocument/2006/relationships" xmlns:p="http://schemas.openxmlformats.org/presentationml/2006/main">
  <p:tag name="VEVOX.QRDOT" val="(29,1)"/>
</p:tagLst>
</file>

<file path=ppt/tags/tag340.xml><?xml version="1.0" encoding="utf-8"?>
<p:tagLst xmlns:a="http://schemas.openxmlformats.org/drawingml/2006/main" xmlns:r="http://schemas.openxmlformats.org/officeDocument/2006/relationships" xmlns:p="http://schemas.openxmlformats.org/presentationml/2006/main">
  <p:tag name="VEVOX.QRDOT" val="(25,21)"/>
</p:tagLst>
</file>

<file path=ppt/tags/tag3400.xml><?xml version="1.0" encoding="utf-8"?>
<p:tagLst xmlns:a="http://schemas.openxmlformats.org/drawingml/2006/main" xmlns:r="http://schemas.openxmlformats.org/officeDocument/2006/relationships" xmlns:p="http://schemas.openxmlformats.org/presentationml/2006/main">
  <p:tag name="VEVOX.QRDOT" val="(22,25)"/>
</p:tagLst>
</file>

<file path=ppt/tags/tag3401.xml><?xml version="1.0" encoding="utf-8"?>
<p:tagLst xmlns:a="http://schemas.openxmlformats.org/drawingml/2006/main" xmlns:r="http://schemas.openxmlformats.org/officeDocument/2006/relationships" xmlns:p="http://schemas.openxmlformats.org/presentationml/2006/main">
  <p:tag name="VEVOX.QRDOT" val="(28,25)"/>
</p:tagLst>
</file>

<file path=ppt/tags/tag3402.xml><?xml version="1.0" encoding="utf-8"?>
<p:tagLst xmlns:a="http://schemas.openxmlformats.org/drawingml/2006/main" xmlns:r="http://schemas.openxmlformats.org/officeDocument/2006/relationships" xmlns:p="http://schemas.openxmlformats.org/presentationml/2006/main">
  <p:tag name="VEVOX.QRDOT" val="(1,26)"/>
</p:tagLst>
</file>

<file path=ppt/tags/tag3403.xml><?xml version="1.0" encoding="utf-8"?>
<p:tagLst xmlns:a="http://schemas.openxmlformats.org/drawingml/2006/main" xmlns:r="http://schemas.openxmlformats.org/officeDocument/2006/relationships" xmlns:p="http://schemas.openxmlformats.org/presentationml/2006/main">
  <p:tag name="VEVOX.QRDOT" val="(3,26)"/>
</p:tagLst>
</file>

<file path=ppt/tags/tag3404.xml><?xml version="1.0" encoding="utf-8"?>
<p:tagLst xmlns:a="http://schemas.openxmlformats.org/drawingml/2006/main" xmlns:r="http://schemas.openxmlformats.org/officeDocument/2006/relationships" xmlns:p="http://schemas.openxmlformats.org/presentationml/2006/main">
  <p:tag name="VEVOX.QRDOT" val="(4,26)"/>
</p:tagLst>
</file>

<file path=ppt/tags/tag3405.xml><?xml version="1.0" encoding="utf-8"?>
<p:tagLst xmlns:a="http://schemas.openxmlformats.org/drawingml/2006/main" xmlns:r="http://schemas.openxmlformats.org/officeDocument/2006/relationships" xmlns:p="http://schemas.openxmlformats.org/presentationml/2006/main">
  <p:tag name="VEVOX.QRDOT" val="(5,26)"/>
</p:tagLst>
</file>

<file path=ppt/tags/tag3406.xml><?xml version="1.0" encoding="utf-8"?>
<p:tagLst xmlns:a="http://schemas.openxmlformats.org/drawingml/2006/main" xmlns:r="http://schemas.openxmlformats.org/officeDocument/2006/relationships" xmlns:p="http://schemas.openxmlformats.org/presentationml/2006/main">
  <p:tag name="VEVOX.QRDOT" val="(7,26)"/>
</p:tagLst>
</file>

<file path=ppt/tags/tag3407.xml><?xml version="1.0" encoding="utf-8"?>
<p:tagLst xmlns:a="http://schemas.openxmlformats.org/drawingml/2006/main" xmlns:r="http://schemas.openxmlformats.org/officeDocument/2006/relationships" xmlns:p="http://schemas.openxmlformats.org/presentationml/2006/main">
  <p:tag name="VEVOX.QRDOT" val="(11,26)"/>
</p:tagLst>
</file>

<file path=ppt/tags/tag3408.xml><?xml version="1.0" encoding="utf-8"?>
<p:tagLst xmlns:a="http://schemas.openxmlformats.org/drawingml/2006/main" xmlns:r="http://schemas.openxmlformats.org/officeDocument/2006/relationships" xmlns:p="http://schemas.openxmlformats.org/presentationml/2006/main">
  <p:tag name="VEVOX.QRDOT" val="(14,26)"/>
</p:tagLst>
</file>

<file path=ppt/tags/tag3409.xml><?xml version="1.0" encoding="utf-8"?>
<p:tagLst xmlns:a="http://schemas.openxmlformats.org/drawingml/2006/main" xmlns:r="http://schemas.openxmlformats.org/officeDocument/2006/relationships" xmlns:p="http://schemas.openxmlformats.org/presentationml/2006/main">
  <p:tag name="VEVOX.QRDOT" val="(16,26)"/>
</p:tagLst>
</file>

<file path=ppt/tags/tag341.xml><?xml version="1.0" encoding="utf-8"?>
<p:tagLst xmlns:a="http://schemas.openxmlformats.org/drawingml/2006/main" xmlns:r="http://schemas.openxmlformats.org/officeDocument/2006/relationships" xmlns:p="http://schemas.openxmlformats.org/presentationml/2006/main">
  <p:tag name="VEVOX.QRDOT" val="(29,21)"/>
</p:tagLst>
</file>

<file path=ppt/tags/tag3410.xml><?xml version="1.0" encoding="utf-8"?>
<p:tagLst xmlns:a="http://schemas.openxmlformats.org/drawingml/2006/main" xmlns:r="http://schemas.openxmlformats.org/officeDocument/2006/relationships" xmlns:p="http://schemas.openxmlformats.org/presentationml/2006/main">
  <p:tag name="VEVOX.QRDOT" val="(19,26)"/>
</p:tagLst>
</file>

<file path=ppt/tags/tag3411.xml><?xml version="1.0" encoding="utf-8"?>
<p:tagLst xmlns:a="http://schemas.openxmlformats.org/drawingml/2006/main" xmlns:r="http://schemas.openxmlformats.org/officeDocument/2006/relationships" xmlns:p="http://schemas.openxmlformats.org/presentationml/2006/main">
  <p:tag name="VEVOX.QRDOT" val="(26,26)"/>
</p:tagLst>
</file>

<file path=ppt/tags/tag3412.xml><?xml version="1.0" encoding="utf-8"?>
<p:tagLst xmlns:a="http://schemas.openxmlformats.org/drawingml/2006/main" xmlns:r="http://schemas.openxmlformats.org/officeDocument/2006/relationships" xmlns:p="http://schemas.openxmlformats.org/presentationml/2006/main">
  <p:tag name="VEVOX.QRDOT" val="(27,26)"/>
</p:tagLst>
</file>

<file path=ppt/tags/tag3413.xml><?xml version="1.0" encoding="utf-8"?>
<p:tagLst xmlns:a="http://schemas.openxmlformats.org/drawingml/2006/main" xmlns:r="http://schemas.openxmlformats.org/officeDocument/2006/relationships" xmlns:p="http://schemas.openxmlformats.org/presentationml/2006/main">
  <p:tag name="VEVOX.QRDOT" val="(28,26)"/>
</p:tagLst>
</file>

<file path=ppt/tags/tag3414.xml><?xml version="1.0" encoding="utf-8"?>
<p:tagLst xmlns:a="http://schemas.openxmlformats.org/drawingml/2006/main" xmlns:r="http://schemas.openxmlformats.org/officeDocument/2006/relationships" xmlns:p="http://schemas.openxmlformats.org/presentationml/2006/main">
  <p:tag name="VEVOX.QRDOT" val="(29,26)"/>
</p:tagLst>
</file>

<file path=ppt/tags/tag3415.xml><?xml version="1.0" encoding="utf-8"?>
<p:tagLst xmlns:a="http://schemas.openxmlformats.org/drawingml/2006/main" xmlns:r="http://schemas.openxmlformats.org/officeDocument/2006/relationships" xmlns:p="http://schemas.openxmlformats.org/presentationml/2006/main">
  <p:tag name="VEVOX.QRDOT" val="(1,27)"/>
</p:tagLst>
</file>

<file path=ppt/tags/tag3416.xml><?xml version="1.0" encoding="utf-8"?>
<p:tagLst xmlns:a="http://schemas.openxmlformats.org/drawingml/2006/main" xmlns:r="http://schemas.openxmlformats.org/officeDocument/2006/relationships" xmlns:p="http://schemas.openxmlformats.org/presentationml/2006/main">
  <p:tag name="VEVOX.QRDOT" val="(7,27)"/>
</p:tagLst>
</file>

<file path=ppt/tags/tag3417.xml><?xml version="1.0" encoding="utf-8"?>
<p:tagLst xmlns:a="http://schemas.openxmlformats.org/drawingml/2006/main" xmlns:r="http://schemas.openxmlformats.org/officeDocument/2006/relationships" xmlns:p="http://schemas.openxmlformats.org/presentationml/2006/main">
  <p:tag name="VEVOX.QRDOT" val="(11,27)"/>
</p:tagLst>
</file>

<file path=ppt/tags/tag3418.xml><?xml version="1.0" encoding="utf-8"?>
<p:tagLst xmlns:a="http://schemas.openxmlformats.org/drawingml/2006/main" xmlns:r="http://schemas.openxmlformats.org/officeDocument/2006/relationships" xmlns:p="http://schemas.openxmlformats.org/presentationml/2006/main">
  <p:tag name="VEVOX.QRDOT" val="(12,27)"/>
</p:tagLst>
</file>

<file path=ppt/tags/tag3419.xml><?xml version="1.0" encoding="utf-8"?>
<p:tagLst xmlns:a="http://schemas.openxmlformats.org/drawingml/2006/main" xmlns:r="http://schemas.openxmlformats.org/officeDocument/2006/relationships" xmlns:p="http://schemas.openxmlformats.org/presentationml/2006/main">
  <p:tag name="VEVOX.QRDOT" val="(14,27)"/>
</p:tagLst>
</file>

<file path=ppt/tags/tag342.xml><?xml version="1.0" encoding="utf-8"?>
<p:tagLst xmlns:a="http://schemas.openxmlformats.org/drawingml/2006/main" xmlns:r="http://schemas.openxmlformats.org/officeDocument/2006/relationships" xmlns:p="http://schemas.openxmlformats.org/presentationml/2006/main">
  <p:tag name="VEVOX.QRDOT" val="(1,22)"/>
</p:tagLst>
</file>

<file path=ppt/tags/tag3420.xml><?xml version="1.0" encoding="utf-8"?>
<p:tagLst xmlns:a="http://schemas.openxmlformats.org/drawingml/2006/main" xmlns:r="http://schemas.openxmlformats.org/officeDocument/2006/relationships" xmlns:p="http://schemas.openxmlformats.org/presentationml/2006/main">
  <p:tag name="VEVOX.QRDOT" val="(15,27)"/>
</p:tagLst>
</file>

<file path=ppt/tags/tag3421.xml><?xml version="1.0" encoding="utf-8"?>
<p:tagLst xmlns:a="http://schemas.openxmlformats.org/drawingml/2006/main" xmlns:r="http://schemas.openxmlformats.org/officeDocument/2006/relationships" xmlns:p="http://schemas.openxmlformats.org/presentationml/2006/main">
  <p:tag name="VEVOX.QRDOT" val="(16,27)"/>
</p:tagLst>
</file>

<file path=ppt/tags/tag3422.xml><?xml version="1.0" encoding="utf-8"?>
<p:tagLst xmlns:a="http://schemas.openxmlformats.org/drawingml/2006/main" xmlns:r="http://schemas.openxmlformats.org/officeDocument/2006/relationships" xmlns:p="http://schemas.openxmlformats.org/presentationml/2006/main">
  <p:tag name="VEVOX.QRDOT" val="(17,27)"/>
</p:tagLst>
</file>

<file path=ppt/tags/tag3423.xml><?xml version="1.0" encoding="utf-8"?>
<p:tagLst xmlns:a="http://schemas.openxmlformats.org/drawingml/2006/main" xmlns:r="http://schemas.openxmlformats.org/officeDocument/2006/relationships" xmlns:p="http://schemas.openxmlformats.org/presentationml/2006/main">
  <p:tag name="VEVOX.QRDOT" val="(20,27)"/>
</p:tagLst>
</file>

<file path=ppt/tags/tag3424.xml><?xml version="1.0" encoding="utf-8"?>
<p:tagLst xmlns:a="http://schemas.openxmlformats.org/drawingml/2006/main" xmlns:r="http://schemas.openxmlformats.org/officeDocument/2006/relationships" xmlns:p="http://schemas.openxmlformats.org/presentationml/2006/main">
  <p:tag name="VEVOX.QRDOT" val="(21,27)"/>
</p:tagLst>
</file>

<file path=ppt/tags/tag3425.xml><?xml version="1.0" encoding="utf-8"?>
<p:tagLst xmlns:a="http://schemas.openxmlformats.org/drawingml/2006/main" xmlns:r="http://schemas.openxmlformats.org/officeDocument/2006/relationships" xmlns:p="http://schemas.openxmlformats.org/presentationml/2006/main">
  <p:tag name="VEVOX.QRDOT" val="(22,27)"/>
</p:tagLst>
</file>

<file path=ppt/tags/tag3426.xml><?xml version="1.0" encoding="utf-8"?>
<p:tagLst xmlns:a="http://schemas.openxmlformats.org/drawingml/2006/main" xmlns:r="http://schemas.openxmlformats.org/officeDocument/2006/relationships" xmlns:p="http://schemas.openxmlformats.org/presentationml/2006/main">
  <p:tag name="VEVOX.QRDOT" val="(23,27)"/>
</p:tagLst>
</file>

<file path=ppt/tags/tag3427.xml><?xml version="1.0" encoding="utf-8"?>
<p:tagLst xmlns:a="http://schemas.openxmlformats.org/drawingml/2006/main" xmlns:r="http://schemas.openxmlformats.org/officeDocument/2006/relationships" xmlns:p="http://schemas.openxmlformats.org/presentationml/2006/main">
  <p:tag name="VEVOX.QRDOT" val="(24,27)"/>
</p:tagLst>
</file>

<file path=ppt/tags/tag3428.xml><?xml version="1.0" encoding="utf-8"?>
<p:tagLst xmlns:a="http://schemas.openxmlformats.org/drawingml/2006/main" xmlns:r="http://schemas.openxmlformats.org/officeDocument/2006/relationships" xmlns:p="http://schemas.openxmlformats.org/presentationml/2006/main">
  <p:tag name="VEVOX.QRDOT" val="(25,27)"/>
</p:tagLst>
</file>

<file path=ppt/tags/tag3429.xml><?xml version="1.0" encoding="utf-8"?>
<p:tagLst xmlns:a="http://schemas.openxmlformats.org/drawingml/2006/main" xmlns:r="http://schemas.openxmlformats.org/officeDocument/2006/relationships" xmlns:p="http://schemas.openxmlformats.org/presentationml/2006/main">
  <p:tag name="VEVOX.QRDOT" val="(26,27)"/>
</p:tagLst>
</file>

<file path=ppt/tags/tag343.xml><?xml version="1.0" encoding="utf-8"?>
<p:tagLst xmlns:a="http://schemas.openxmlformats.org/drawingml/2006/main" xmlns:r="http://schemas.openxmlformats.org/officeDocument/2006/relationships" xmlns:p="http://schemas.openxmlformats.org/presentationml/2006/main">
  <p:tag name="VEVOX.QRDOT" val="(2,22)"/>
</p:tagLst>
</file>

<file path=ppt/tags/tag3430.xml><?xml version="1.0" encoding="utf-8"?>
<p:tagLst xmlns:a="http://schemas.openxmlformats.org/drawingml/2006/main" xmlns:r="http://schemas.openxmlformats.org/officeDocument/2006/relationships" xmlns:p="http://schemas.openxmlformats.org/presentationml/2006/main">
  <p:tag name="VEVOX.QRDOT" val="(28,27)"/>
</p:tagLst>
</file>

<file path=ppt/tags/tag3431.xml><?xml version="1.0" encoding="utf-8"?>
<p:tagLst xmlns:a="http://schemas.openxmlformats.org/drawingml/2006/main" xmlns:r="http://schemas.openxmlformats.org/officeDocument/2006/relationships" xmlns:p="http://schemas.openxmlformats.org/presentationml/2006/main">
  <p:tag name="VEVOX.QRDOT" val="(29,27)"/>
</p:tagLst>
</file>

<file path=ppt/tags/tag3432.xml><?xml version="1.0" encoding="utf-8"?>
<p:tagLst xmlns:a="http://schemas.openxmlformats.org/drawingml/2006/main" xmlns:r="http://schemas.openxmlformats.org/officeDocument/2006/relationships" xmlns:p="http://schemas.openxmlformats.org/presentationml/2006/main">
  <p:tag name="VEVOX.QRDOT" val="(1,28)"/>
</p:tagLst>
</file>

<file path=ppt/tags/tag3433.xml><?xml version="1.0" encoding="utf-8"?>
<p:tagLst xmlns:a="http://schemas.openxmlformats.org/drawingml/2006/main" xmlns:r="http://schemas.openxmlformats.org/officeDocument/2006/relationships" xmlns:p="http://schemas.openxmlformats.org/presentationml/2006/main">
  <p:tag name="VEVOX.QRDOT" val="(2,28)"/>
</p:tagLst>
</file>

<file path=ppt/tags/tag3434.xml><?xml version="1.0" encoding="utf-8"?>
<p:tagLst xmlns:a="http://schemas.openxmlformats.org/drawingml/2006/main" xmlns:r="http://schemas.openxmlformats.org/officeDocument/2006/relationships" xmlns:p="http://schemas.openxmlformats.org/presentationml/2006/main">
  <p:tag name="VEVOX.QRDOT" val="(3,28)"/>
</p:tagLst>
</file>

<file path=ppt/tags/tag3435.xml><?xml version="1.0" encoding="utf-8"?>
<p:tagLst xmlns:a="http://schemas.openxmlformats.org/drawingml/2006/main" xmlns:r="http://schemas.openxmlformats.org/officeDocument/2006/relationships" xmlns:p="http://schemas.openxmlformats.org/presentationml/2006/main">
  <p:tag name="VEVOX.QRDOT" val="(4,28)"/>
</p:tagLst>
</file>

<file path=ppt/tags/tag3436.xml><?xml version="1.0" encoding="utf-8"?>
<p:tagLst xmlns:a="http://schemas.openxmlformats.org/drawingml/2006/main" xmlns:r="http://schemas.openxmlformats.org/officeDocument/2006/relationships" xmlns:p="http://schemas.openxmlformats.org/presentationml/2006/main">
  <p:tag name="VEVOX.QRDOT" val="(5,28)"/>
</p:tagLst>
</file>

<file path=ppt/tags/tag3437.xml><?xml version="1.0" encoding="utf-8"?>
<p:tagLst xmlns:a="http://schemas.openxmlformats.org/drawingml/2006/main" xmlns:r="http://schemas.openxmlformats.org/officeDocument/2006/relationships" xmlns:p="http://schemas.openxmlformats.org/presentationml/2006/main">
  <p:tag name="VEVOX.QRDOT" val="(6,28)"/>
</p:tagLst>
</file>

<file path=ppt/tags/tag3438.xml><?xml version="1.0" encoding="utf-8"?>
<p:tagLst xmlns:a="http://schemas.openxmlformats.org/drawingml/2006/main" xmlns:r="http://schemas.openxmlformats.org/officeDocument/2006/relationships" xmlns:p="http://schemas.openxmlformats.org/presentationml/2006/main">
  <p:tag name="VEVOX.QRDOT" val="(7,28)"/>
</p:tagLst>
</file>

<file path=ppt/tags/tag3439.xml><?xml version="1.0" encoding="utf-8"?>
<p:tagLst xmlns:a="http://schemas.openxmlformats.org/drawingml/2006/main" xmlns:r="http://schemas.openxmlformats.org/officeDocument/2006/relationships" xmlns:p="http://schemas.openxmlformats.org/presentationml/2006/main">
  <p:tag name="VEVOX.QRDOT" val="(9,28)"/>
</p:tagLst>
</file>

<file path=ppt/tags/tag344.xml><?xml version="1.0" encoding="utf-8"?>
<p:tagLst xmlns:a="http://schemas.openxmlformats.org/drawingml/2006/main" xmlns:r="http://schemas.openxmlformats.org/officeDocument/2006/relationships" xmlns:p="http://schemas.openxmlformats.org/presentationml/2006/main">
  <p:tag name="VEVOX.QRDOT" val="(3,22)"/>
</p:tagLst>
</file>

<file path=ppt/tags/tag3440.xml><?xml version="1.0" encoding="utf-8"?>
<p:tagLst xmlns:a="http://schemas.openxmlformats.org/drawingml/2006/main" xmlns:r="http://schemas.openxmlformats.org/officeDocument/2006/relationships" xmlns:p="http://schemas.openxmlformats.org/presentationml/2006/main">
  <p:tag name="VEVOX.QRDOT" val="(12,28)"/>
</p:tagLst>
</file>

<file path=ppt/tags/tag3441.xml><?xml version="1.0" encoding="utf-8"?>
<p:tagLst xmlns:a="http://schemas.openxmlformats.org/drawingml/2006/main" xmlns:r="http://schemas.openxmlformats.org/officeDocument/2006/relationships" xmlns:p="http://schemas.openxmlformats.org/presentationml/2006/main">
  <p:tag name="VEVOX.QRDOT" val="(14,28)"/>
</p:tagLst>
</file>

<file path=ppt/tags/tag3442.xml><?xml version="1.0" encoding="utf-8"?>
<p:tagLst xmlns:a="http://schemas.openxmlformats.org/drawingml/2006/main" xmlns:r="http://schemas.openxmlformats.org/officeDocument/2006/relationships" xmlns:p="http://schemas.openxmlformats.org/presentationml/2006/main">
  <p:tag name="VEVOX.QRDOT" val="(15,28)"/>
</p:tagLst>
</file>

<file path=ppt/tags/tag3443.xml><?xml version="1.0" encoding="utf-8"?>
<p:tagLst xmlns:a="http://schemas.openxmlformats.org/drawingml/2006/main" xmlns:r="http://schemas.openxmlformats.org/officeDocument/2006/relationships" xmlns:p="http://schemas.openxmlformats.org/presentationml/2006/main">
  <p:tag name="VEVOX.QRDOT" val="(21,28)"/>
</p:tagLst>
</file>

<file path=ppt/tags/tag3444.xml><?xml version="1.0" encoding="utf-8"?>
<p:tagLst xmlns:a="http://schemas.openxmlformats.org/drawingml/2006/main" xmlns:r="http://schemas.openxmlformats.org/officeDocument/2006/relationships" xmlns:p="http://schemas.openxmlformats.org/presentationml/2006/main">
  <p:tag name="VEVOX.QRDOT" val="(24,28)"/>
</p:tagLst>
</file>

<file path=ppt/tags/tag3445.xml><?xml version="1.0" encoding="utf-8"?>
<p:tagLst xmlns:a="http://schemas.openxmlformats.org/drawingml/2006/main" xmlns:r="http://schemas.openxmlformats.org/officeDocument/2006/relationships" xmlns:p="http://schemas.openxmlformats.org/presentationml/2006/main">
  <p:tag name="VEVOX.QRDOT" val="(25,28)"/>
</p:tagLst>
</file>

<file path=ppt/tags/tag3446.xml><?xml version="1.0" encoding="utf-8"?>
<p:tagLst xmlns:a="http://schemas.openxmlformats.org/drawingml/2006/main" xmlns:r="http://schemas.openxmlformats.org/officeDocument/2006/relationships" xmlns:p="http://schemas.openxmlformats.org/presentationml/2006/main">
  <p:tag name="VEVOX.QRDOT" val="(28,28)"/>
</p:tagLst>
</file>

<file path=ppt/tags/tag3447.xml><?xml version="1.0" encoding="utf-8"?>
<p:tagLst xmlns:a="http://schemas.openxmlformats.org/drawingml/2006/main" xmlns:r="http://schemas.openxmlformats.org/officeDocument/2006/relationships" xmlns:p="http://schemas.openxmlformats.org/presentationml/2006/main">
  <p:tag name="VEVOX.POLL" val="{&quot;id&quot;:&quot;5127083&quot;,&quot;questionSettings&quot;:{},&quot;alias&quot;:&quot;&quot;,&quot;text&quot;:&quot;&lt;p&gt;How would you test a web app for accessibility?&lt;/p&gt;&quot;,&quot;@type&quot;:&quot;OpenTextQuestion&quot;,&quot;correctAnswers&quot;:[],&quot;image&quot;:null}"/>
  <p:tag name="VEVOX.ORIGIN.SESSION.ID" val="783475"/>
  <p:tag name="VEVOX.ORIGIN.QUESTION.ID" val="5127083"/>
  <p:tag name="VEVOX.QUESTIONSLIDEID" val="357#2418002234/313699898"/>
  <p:tag name="VEVOX.SLIDEFORMAT.VERSION" val="1.018"/>
</p:tagLst>
</file>

<file path=ppt/tags/tag3448.xml><?xml version="1.0" encoding="utf-8"?>
<p:tagLst xmlns:a="http://schemas.openxmlformats.org/drawingml/2006/main" xmlns:r="http://schemas.openxmlformats.org/officeDocument/2006/relationships" xmlns:p="http://schemas.openxmlformats.org/presentationml/2006/main">
  <p:tag name="VEVOX.QUESTION" val="How would you test a web app for accessibility?"/>
</p:tagLst>
</file>

<file path=ppt/tags/tag3449.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345.xml><?xml version="1.0" encoding="utf-8"?>
<p:tagLst xmlns:a="http://schemas.openxmlformats.org/drawingml/2006/main" xmlns:r="http://schemas.openxmlformats.org/officeDocument/2006/relationships" xmlns:p="http://schemas.openxmlformats.org/presentationml/2006/main">
  <p:tag name="VEVOX.QRDOT" val="(4,22)"/>
</p:tagLst>
</file>

<file path=ppt/tags/tag3450.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3451.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3452.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3453.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3454.xml><?xml version="1.0" encoding="utf-8"?>
<p:tagLst xmlns:a="http://schemas.openxmlformats.org/drawingml/2006/main" xmlns:r="http://schemas.openxmlformats.org/officeDocument/2006/relationships" xmlns:p="http://schemas.openxmlformats.org/presentationml/2006/main">
  <p:tag name="VEVOX.COUNTDOWNTIMER.DISPLAY" val="{&quot;left&quot;:893,&quot;top&quot;:473,&quot;width&quot;:60,&quot;height&quot;:60}"/>
</p:tagLst>
</file>

<file path=ppt/tags/tag3455.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3456.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3457.xml><?xml version="1.0" encoding="utf-8"?>
<p:tagLst xmlns:a="http://schemas.openxmlformats.org/drawingml/2006/main" xmlns:r="http://schemas.openxmlformats.org/officeDocument/2006/relationships" xmlns:p="http://schemas.openxmlformats.org/presentationml/2006/main">
  <p:tag name="VEVOX.TEXT.ANSWER" val="SLOT1"/>
</p:tagLst>
</file>

<file path=ppt/tags/tag3458.xml><?xml version="1.0" encoding="utf-8"?>
<p:tagLst xmlns:a="http://schemas.openxmlformats.org/drawingml/2006/main" xmlns:r="http://schemas.openxmlformats.org/officeDocument/2006/relationships" xmlns:p="http://schemas.openxmlformats.org/presentationml/2006/main">
  <p:tag name="VEVOX.TEXT.ANSWER" val="SLOT2"/>
</p:tagLst>
</file>

<file path=ppt/tags/tag3459.xml><?xml version="1.0" encoding="utf-8"?>
<p:tagLst xmlns:a="http://schemas.openxmlformats.org/drawingml/2006/main" xmlns:r="http://schemas.openxmlformats.org/officeDocument/2006/relationships" xmlns:p="http://schemas.openxmlformats.org/presentationml/2006/main">
  <p:tag name="VEVOX.TEXT.ANSWER" val="SLOT3"/>
</p:tagLst>
</file>

<file path=ppt/tags/tag346.xml><?xml version="1.0" encoding="utf-8"?>
<p:tagLst xmlns:a="http://schemas.openxmlformats.org/drawingml/2006/main" xmlns:r="http://schemas.openxmlformats.org/officeDocument/2006/relationships" xmlns:p="http://schemas.openxmlformats.org/presentationml/2006/main">
  <p:tag name="VEVOX.QRDOT" val="(5,22)"/>
</p:tagLst>
</file>

<file path=ppt/tags/tag3460.xml><?xml version="1.0" encoding="utf-8"?>
<p:tagLst xmlns:a="http://schemas.openxmlformats.org/drawingml/2006/main" xmlns:r="http://schemas.openxmlformats.org/officeDocument/2006/relationships" xmlns:p="http://schemas.openxmlformats.org/presentationml/2006/main">
  <p:tag name="VEVOX.TEXT.ANSWER" val="SLOT4"/>
</p:tagLst>
</file>

<file path=ppt/tags/tag3461.xml><?xml version="1.0" encoding="utf-8"?>
<p:tagLst xmlns:a="http://schemas.openxmlformats.org/drawingml/2006/main" xmlns:r="http://schemas.openxmlformats.org/officeDocument/2006/relationships" xmlns:p="http://schemas.openxmlformats.org/presentationml/2006/main">
  <p:tag name="VEVOX.TEXT.ANSWER" val="SLOT5"/>
</p:tagLst>
</file>

<file path=ppt/tags/tag3462.xml><?xml version="1.0" encoding="utf-8"?>
<p:tagLst xmlns:a="http://schemas.openxmlformats.org/drawingml/2006/main" xmlns:r="http://schemas.openxmlformats.org/officeDocument/2006/relationships" xmlns:p="http://schemas.openxmlformats.org/presentationml/2006/main">
  <p:tag name="VEVOX.TEXT.ANSWER" val="SLOT6"/>
</p:tagLst>
</file>

<file path=ppt/tags/tag3463.xml><?xml version="1.0" encoding="utf-8"?>
<p:tagLst xmlns:a="http://schemas.openxmlformats.org/drawingml/2006/main" xmlns:r="http://schemas.openxmlformats.org/officeDocument/2006/relationships" xmlns:p="http://schemas.openxmlformats.org/presentationml/2006/main">
  <p:tag name="VEVOX.RESULT" val="{&quot;id&quot;:&quot;5127083&quot;,&quot;questionSettings&quot;:{},&quot;alias&quot;:&quot;&quot;,&quot;text&quot;:&quot;&lt;p&gt;How would you test a web app for accessibility?&lt;/p&gt;&quot;,&quot;@type&quot;:&quot;OpenTextQuestion&quot;,&quot;correctAnswers&quot;:[],&quot;image&quot;:null}"/>
  <p:tag name="VEVOX.QUESTIONSLIDEID" val="357#2418002234/313699898"/>
  <p:tag name="VEVOX.SLIDEFORMAT.VERSION" val="1.018"/>
</p:tagLst>
</file>

<file path=ppt/tags/tag3464.xml><?xml version="1.0" encoding="utf-8"?>
<p:tagLst xmlns:a="http://schemas.openxmlformats.org/drawingml/2006/main" xmlns:r="http://schemas.openxmlformats.org/officeDocument/2006/relationships" xmlns:p="http://schemas.openxmlformats.org/presentationml/2006/main">
  <p:tag name="VEVOX.QUESTION" val="How would you test a web app for accessibility?"/>
</p:tagLst>
</file>

<file path=ppt/tags/tag3465.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3466.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3467.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3468.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3469.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347.xml><?xml version="1.0" encoding="utf-8"?>
<p:tagLst xmlns:a="http://schemas.openxmlformats.org/drawingml/2006/main" xmlns:r="http://schemas.openxmlformats.org/officeDocument/2006/relationships" xmlns:p="http://schemas.openxmlformats.org/presentationml/2006/main">
  <p:tag name="VEVOX.QRDOT" val="(6,22)"/>
</p:tagLst>
</file>

<file path=ppt/tags/tag3470.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3471.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3472.xml><?xml version="1.0" encoding="utf-8"?>
<p:tagLst xmlns:a="http://schemas.openxmlformats.org/drawingml/2006/main" xmlns:r="http://schemas.openxmlformats.org/officeDocument/2006/relationships" xmlns:p="http://schemas.openxmlformats.org/presentationml/2006/main">
  <p:tag name="VEVOX.TEXT.RESULTBOX" val="SLOT1"/>
</p:tagLst>
</file>

<file path=ppt/tags/tag3473.xml><?xml version="1.0" encoding="utf-8"?>
<p:tagLst xmlns:a="http://schemas.openxmlformats.org/drawingml/2006/main" xmlns:r="http://schemas.openxmlformats.org/officeDocument/2006/relationships" xmlns:p="http://schemas.openxmlformats.org/presentationml/2006/main">
  <p:tag name="VEVOX.TEXT.RESULTBOX" val="SLOT2"/>
</p:tagLst>
</file>

<file path=ppt/tags/tag3474.xml><?xml version="1.0" encoding="utf-8"?>
<p:tagLst xmlns:a="http://schemas.openxmlformats.org/drawingml/2006/main" xmlns:r="http://schemas.openxmlformats.org/officeDocument/2006/relationships" xmlns:p="http://schemas.openxmlformats.org/presentationml/2006/main">
  <p:tag name="VEVOX.TEXT.RESULTBOX" val="SLOT3"/>
</p:tagLst>
</file>

<file path=ppt/tags/tag3475.xml><?xml version="1.0" encoding="utf-8"?>
<p:tagLst xmlns:a="http://schemas.openxmlformats.org/drawingml/2006/main" xmlns:r="http://schemas.openxmlformats.org/officeDocument/2006/relationships" xmlns:p="http://schemas.openxmlformats.org/presentationml/2006/main">
  <p:tag name="VEVOX.TEXT.RESULTBOX" val="SLOT4"/>
</p:tagLst>
</file>

<file path=ppt/tags/tag3476.xml><?xml version="1.0" encoding="utf-8"?>
<p:tagLst xmlns:a="http://schemas.openxmlformats.org/drawingml/2006/main" xmlns:r="http://schemas.openxmlformats.org/officeDocument/2006/relationships" xmlns:p="http://schemas.openxmlformats.org/presentationml/2006/main">
  <p:tag name="VEVOX.TEXT.RESULTBOX" val="SLOT5"/>
</p:tagLst>
</file>

<file path=ppt/tags/tag3477.xml><?xml version="1.0" encoding="utf-8"?>
<p:tagLst xmlns:a="http://schemas.openxmlformats.org/drawingml/2006/main" xmlns:r="http://schemas.openxmlformats.org/officeDocument/2006/relationships" xmlns:p="http://schemas.openxmlformats.org/presentationml/2006/main">
  <p:tag name="VEVOX.TEXT.RESULTBOX" val="SLOT6"/>
</p:tagLst>
</file>

<file path=ppt/tags/tag3478.xml><?xml version="1.0" encoding="utf-8"?>
<p:tagLst xmlns:a="http://schemas.openxmlformats.org/drawingml/2006/main" xmlns:r="http://schemas.openxmlformats.org/officeDocument/2006/relationships" xmlns:p="http://schemas.openxmlformats.org/presentationml/2006/main">
  <p:tag name="VEVOX.TEXT.RESULTBOX" val="SLOT7"/>
</p:tagLst>
</file>

<file path=ppt/tags/tag3479.xml><?xml version="1.0" encoding="utf-8"?>
<p:tagLst xmlns:a="http://schemas.openxmlformats.org/drawingml/2006/main" xmlns:r="http://schemas.openxmlformats.org/officeDocument/2006/relationships" xmlns:p="http://schemas.openxmlformats.org/presentationml/2006/main">
  <p:tag name="VEVOX.TEXT.RESULTBOX" val="SLOT8"/>
</p:tagLst>
</file>

<file path=ppt/tags/tag348.xml><?xml version="1.0" encoding="utf-8"?>
<p:tagLst xmlns:a="http://schemas.openxmlformats.org/drawingml/2006/main" xmlns:r="http://schemas.openxmlformats.org/officeDocument/2006/relationships" xmlns:p="http://schemas.openxmlformats.org/presentationml/2006/main">
  <p:tag name="VEVOX.QRDOT" val="(7,22)"/>
</p:tagLst>
</file>

<file path=ppt/tags/tag3480.xml><?xml version="1.0" encoding="utf-8"?>
<p:tagLst xmlns:a="http://schemas.openxmlformats.org/drawingml/2006/main" xmlns:r="http://schemas.openxmlformats.org/officeDocument/2006/relationships" xmlns:p="http://schemas.openxmlformats.org/presentationml/2006/main">
  <p:tag name="VEVOX.TEXT.RESULTBOX" val="SLOT9"/>
</p:tagLst>
</file>

<file path=ppt/tags/tag3481.xml><?xml version="1.0" encoding="utf-8"?>
<p:tagLst xmlns:a="http://schemas.openxmlformats.org/drawingml/2006/main" xmlns:r="http://schemas.openxmlformats.org/officeDocument/2006/relationships" xmlns:p="http://schemas.openxmlformats.org/presentationml/2006/main">
  <p:tag name="VEVOX.TEXT.RESULTBOX" val="SLOT10"/>
</p:tagLst>
</file>

<file path=ppt/tags/tag3482.xml><?xml version="1.0" encoding="utf-8"?>
<p:tagLst xmlns:a="http://schemas.openxmlformats.org/drawingml/2006/main" xmlns:r="http://schemas.openxmlformats.org/officeDocument/2006/relationships" xmlns:p="http://schemas.openxmlformats.org/presentationml/2006/main">
  <p:tag name="VEVOX.TEXT.RESULTBOX" val="SLOT11"/>
</p:tagLst>
</file>

<file path=ppt/tags/tag3483.xml><?xml version="1.0" encoding="utf-8"?>
<p:tagLst xmlns:a="http://schemas.openxmlformats.org/drawingml/2006/main" xmlns:r="http://schemas.openxmlformats.org/officeDocument/2006/relationships" xmlns:p="http://schemas.openxmlformats.org/presentationml/2006/main">
  <p:tag name="VEVOX.TEXT.RESULTBOX" val="SLOT12"/>
</p:tagLst>
</file>

<file path=ppt/tags/tag3484.xml><?xml version="1.0" encoding="utf-8"?>
<p:tagLst xmlns:a="http://schemas.openxmlformats.org/drawingml/2006/main" xmlns:r="http://schemas.openxmlformats.org/officeDocument/2006/relationships" xmlns:p="http://schemas.openxmlformats.org/presentationml/2006/main">
  <p:tag name="VEVOX.TEXT.RESULTBOX" val="SLOT13"/>
</p:tagLst>
</file>

<file path=ppt/tags/tag3485.xml><?xml version="1.0" encoding="utf-8"?>
<p:tagLst xmlns:a="http://schemas.openxmlformats.org/drawingml/2006/main" xmlns:r="http://schemas.openxmlformats.org/officeDocument/2006/relationships" xmlns:p="http://schemas.openxmlformats.org/presentationml/2006/main">
  <p:tag name="VEVOX.TEXT.RESULTBOX" val="SLOT14"/>
</p:tagLst>
</file>

<file path=ppt/tags/tag3486.xml><?xml version="1.0" encoding="utf-8"?>
<p:tagLst xmlns:a="http://schemas.openxmlformats.org/drawingml/2006/main" xmlns:r="http://schemas.openxmlformats.org/officeDocument/2006/relationships" xmlns:p="http://schemas.openxmlformats.org/presentationml/2006/main">
  <p:tag name="VEVOX.TEXT.RESULTBOX" val="SLOT15"/>
</p:tagLst>
</file>

<file path=ppt/tags/tag3487.xml><?xml version="1.0" encoding="utf-8"?>
<p:tagLst xmlns:a="http://schemas.openxmlformats.org/drawingml/2006/main" xmlns:r="http://schemas.openxmlformats.org/officeDocument/2006/relationships" xmlns:p="http://schemas.openxmlformats.org/presentationml/2006/main">
  <p:tag name="VEVOX.TEXT.RESULTBOX" val="SLOT16"/>
</p:tagLst>
</file>

<file path=ppt/tags/tag3488.xml><?xml version="1.0" encoding="utf-8"?>
<p:tagLst xmlns:a="http://schemas.openxmlformats.org/drawingml/2006/main" xmlns:r="http://schemas.openxmlformats.org/officeDocument/2006/relationships" xmlns:p="http://schemas.openxmlformats.org/presentationml/2006/main">
  <p:tag name="VEVOX.RESULT.PLACEHOLDER" val="{&quot;left&quot;:0,&quot;top&quot;:432,&quot;width&quot;:960,&quot;height&quot;:96}"/>
</p:tagLst>
</file>

<file path=ppt/tags/tag3489.xml><?xml version="1.0" encoding="utf-8"?>
<p:tagLst xmlns:a="http://schemas.openxmlformats.org/drawingml/2006/main" xmlns:r="http://schemas.openxmlformats.org/officeDocument/2006/relationships" xmlns:p="http://schemas.openxmlformats.org/presentationml/2006/main">
  <p:tag name="VEVOX.INSTRUCTIONS" val="176296390"/>
</p:tagLst>
</file>

<file path=ppt/tags/tag349.xml><?xml version="1.0" encoding="utf-8"?>
<p:tagLst xmlns:a="http://schemas.openxmlformats.org/drawingml/2006/main" xmlns:r="http://schemas.openxmlformats.org/officeDocument/2006/relationships" xmlns:p="http://schemas.openxmlformats.org/presentationml/2006/main">
  <p:tag name="VEVOX.QRDOT" val="(9,22)"/>
</p:tagLst>
</file>

<file path=ppt/tags/tag3490.xml><?xml version="1.0" encoding="utf-8"?>
<p:tagLst xmlns:a="http://schemas.openxmlformats.org/drawingml/2006/main" xmlns:r="http://schemas.openxmlformats.org/officeDocument/2006/relationships" xmlns:p="http://schemas.openxmlformats.org/presentationml/2006/main">
  <p:tag name="VEVOX.INSTRUCTIONSLIDE" val="join_instructions_title"/>
</p:tagLst>
</file>

<file path=ppt/tags/tag3491.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3492.xml><?xml version="1.0" encoding="utf-8"?>
<p:tagLst xmlns:a="http://schemas.openxmlformats.org/drawingml/2006/main" xmlns:r="http://schemas.openxmlformats.org/officeDocument/2006/relationships" xmlns:p="http://schemas.openxmlformats.org/presentationml/2006/main">
  <p:tag name="VEVOX.INSTRUCTION.TEXT" val="join_instructions_text"/>
</p:tagLst>
</file>

<file path=ppt/tags/tag3493.xml><?xml version="1.0" encoding="utf-8"?>
<p:tagLst xmlns:a="http://schemas.openxmlformats.org/drawingml/2006/main" xmlns:r="http://schemas.openxmlformats.org/officeDocument/2006/relationships" xmlns:p="http://schemas.openxmlformats.org/presentationml/2006/main">
  <p:tag name="VEVOX.QR.CHECKERBOARD" val="x"/>
</p:tagLst>
</file>

<file path=ppt/tags/tag3494.xml><?xml version="1.0" encoding="utf-8"?>
<p:tagLst xmlns:a="http://schemas.openxmlformats.org/drawingml/2006/main" xmlns:r="http://schemas.openxmlformats.org/officeDocument/2006/relationships" xmlns:p="http://schemas.openxmlformats.org/presentationml/2006/main">
  <p:tag name="VEVOX.QRDOT" val="(1,0)"/>
</p:tagLst>
</file>

<file path=ppt/tags/tag3495.xml><?xml version="1.0" encoding="utf-8"?>
<p:tagLst xmlns:a="http://schemas.openxmlformats.org/drawingml/2006/main" xmlns:r="http://schemas.openxmlformats.org/officeDocument/2006/relationships" xmlns:p="http://schemas.openxmlformats.org/presentationml/2006/main">
  <p:tag name="VEVOX.QRDOT" val="(2,0)"/>
</p:tagLst>
</file>

<file path=ppt/tags/tag3496.xml><?xml version="1.0" encoding="utf-8"?>
<p:tagLst xmlns:a="http://schemas.openxmlformats.org/drawingml/2006/main" xmlns:r="http://schemas.openxmlformats.org/officeDocument/2006/relationships" xmlns:p="http://schemas.openxmlformats.org/presentationml/2006/main">
  <p:tag name="VEVOX.QRDOT" val="(3,0)"/>
</p:tagLst>
</file>

<file path=ppt/tags/tag3497.xml><?xml version="1.0" encoding="utf-8"?>
<p:tagLst xmlns:a="http://schemas.openxmlformats.org/drawingml/2006/main" xmlns:r="http://schemas.openxmlformats.org/officeDocument/2006/relationships" xmlns:p="http://schemas.openxmlformats.org/presentationml/2006/main">
  <p:tag name="VEVOX.QRDOT" val="(4,0)"/>
</p:tagLst>
</file>

<file path=ppt/tags/tag3498.xml><?xml version="1.0" encoding="utf-8"?>
<p:tagLst xmlns:a="http://schemas.openxmlformats.org/drawingml/2006/main" xmlns:r="http://schemas.openxmlformats.org/officeDocument/2006/relationships" xmlns:p="http://schemas.openxmlformats.org/presentationml/2006/main">
  <p:tag name="VEVOX.QRDOT" val="(5,0)"/>
</p:tagLst>
</file>

<file path=ppt/tags/tag3499.xml><?xml version="1.0" encoding="utf-8"?>
<p:tagLst xmlns:a="http://schemas.openxmlformats.org/drawingml/2006/main" xmlns:r="http://schemas.openxmlformats.org/officeDocument/2006/relationships" xmlns:p="http://schemas.openxmlformats.org/presentationml/2006/main">
  <p:tag name="VEVOX.QRDOT" val="(6,0)"/>
</p:tagLst>
</file>

<file path=ppt/tags/tag35.xml><?xml version="1.0" encoding="utf-8"?>
<p:tagLst xmlns:a="http://schemas.openxmlformats.org/drawingml/2006/main" xmlns:r="http://schemas.openxmlformats.org/officeDocument/2006/relationships" xmlns:p="http://schemas.openxmlformats.org/presentationml/2006/main">
  <p:tag name="VEVOX.QRDOT" val="(1,2)"/>
</p:tagLst>
</file>

<file path=ppt/tags/tag350.xml><?xml version="1.0" encoding="utf-8"?>
<p:tagLst xmlns:a="http://schemas.openxmlformats.org/drawingml/2006/main" xmlns:r="http://schemas.openxmlformats.org/officeDocument/2006/relationships" xmlns:p="http://schemas.openxmlformats.org/presentationml/2006/main">
  <p:tag name="VEVOX.QRDOT" val="(10,22)"/>
</p:tagLst>
</file>

<file path=ppt/tags/tag3500.xml><?xml version="1.0" encoding="utf-8"?>
<p:tagLst xmlns:a="http://schemas.openxmlformats.org/drawingml/2006/main" xmlns:r="http://schemas.openxmlformats.org/officeDocument/2006/relationships" xmlns:p="http://schemas.openxmlformats.org/presentationml/2006/main">
  <p:tag name="VEVOX.QRDOT" val="(7,0)"/>
</p:tagLst>
</file>

<file path=ppt/tags/tag3501.xml><?xml version="1.0" encoding="utf-8"?>
<p:tagLst xmlns:a="http://schemas.openxmlformats.org/drawingml/2006/main" xmlns:r="http://schemas.openxmlformats.org/officeDocument/2006/relationships" xmlns:p="http://schemas.openxmlformats.org/presentationml/2006/main">
  <p:tag name="VEVOX.QRDOT" val="(9,0)"/>
</p:tagLst>
</file>

<file path=ppt/tags/tag3502.xml><?xml version="1.0" encoding="utf-8"?>
<p:tagLst xmlns:a="http://schemas.openxmlformats.org/drawingml/2006/main" xmlns:r="http://schemas.openxmlformats.org/officeDocument/2006/relationships" xmlns:p="http://schemas.openxmlformats.org/presentationml/2006/main">
  <p:tag name="VEVOX.QRDOT" val="(10,0)"/>
</p:tagLst>
</file>

<file path=ppt/tags/tag3503.xml><?xml version="1.0" encoding="utf-8"?>
<p:tagLst xmlns:a="http://schemas.openxmlformats.org/drawingml/2006/main" xmlns:r="http://schemas.openxmlformats.org/officeDocument/2006/relationships" xmlns:p="http://schemas.openxmlformats.org/presentationml/2006/main">
  <p:tag name="VEVOX.QRDOT" val="(12,0)"/>
</p:tagLst>
</file>

<file path=ppt/tags/tag3504.xml><?xml version="1.0" encoding="utf-8"?>
<p:tagLst xmlns:a="http://schemas.openxmlformats.org/drawingml/2006/main" xmlns:r="http://schemas.openxmlformats.org/officeDocument/2006/relationships" xmlns:p="http://schemas.openxmlformats.org/presentationml/2006/main">
  <p:tag name="VEVOX.QRDOT" val="(13,0)"/>
</p:tagLst>
</file>

<file path=ppt/tags/tag3505.xml><?xml version="1.0" encoding="utf-8"?>
<p:tagLst xmlns:a="http://schemas.openxmlformats.org/drawingml/2006/main" xmlns:r="http://schemas.openxmlformats.org/officeDocument/2006/relationships" xmlns:p="http://schemas.openxmlformats.org/presentationml/2006/main">
  <p:tag name="VEVOX.QRDOT" val="(20,0)"/>
</p:tagLst>
</file>

<file path=ppt/tags/tag3506.xml><?xml version="1.0" encoding="utf-8"?>
<p:tagLst xmlns:a="http://schemas.openxmlformats.org/drawingml/2006/main" xmlns:r="http://schemas.openxmlformats.org/officeDocument/2006/relationships" xmlns:p="http://schemas.openxmlformats.org/presentationml/2006/main">
  <p:tag name="VEVOX.QRDOT" val="(21,0)"/>
</p:tagLst>
</file>

<file path=ppt/tags/tag3507.xml><?xml version="1.0" encoding="utf-8"?>
<p:tagLst xmlns:a="http://schemas.openxmlformats.org/drawingml/2006/main" xmlns:r="http://schemas.openxmlformats.org/officeDocument/2006/relationships" xmlns:p="http://schemas.openxmlformats.org/presentationml/2006/main">
  <p:tag name="VEVOX.QRDOT" val="(23,0)"/>
</p:tagLst>
</file>

<file path=ppt/tags/tag3508.xml><?xml version="1.0" encoding="utf-8"?>
<p:tagLst xmlns:a="http://schemas.openxmlformats.org/drawingml/2006/main" xmlns:r="http://schemas.openxmlformats.org/officeDocument/2006/relationships" xmlns:p="http://schemas.openxmlformats.org/presentationml/2006/main">
  <p:tag name="VEVOX.QRDOT" val="(24,0)"/>
</p:tagLst>
</file>

<file path=ppt/tags/tag3509.xml><?xml version="1.0" encoding="utf-8"?>
<p:tagLst xmlns:a="http://schemas.openxmlformats.org/drawingml/2006/main" xmlns:r="http://schemas.openxmlformats.org/officeDocument/2006/relationships" xmlns:p="http://schemas.openxmlformats.org/presentationml/2006/main">
  <p:tag name="VEVOX.QRDOT" val="(25,0)"/>
</p:tagLst>
</file>

<file path=ppt/tags/tag351.xml><?xml version="1.0" encoding="utf-8"?>
<p:tagLst xmlns:a="http://schemas.openxmlformats.org/drawingml/2006/main" xmlns:r="http://schemas.openxmlformats.org/officeDocument/2006/relationships" xmlns:p="http://schemas.openxmlformats.org/presentationml/2006/main">
  <p:tag name="VEVOX.QRDOT" val="(12,22)"/>
</p:tagLst>
</file>

<file path=ppt/tags/tag3510.xml><?xml version="1.0" encoding="utf-8"?>
<p:tagLst xmlns:a="http://schemas.openxmlformats.org/drawingml/2006/main" xmlns:r="http://schemas.openxmlformats.org/officeDocument/2006/relationships" xmlns:p="http://schemas.openxmlformats.org/presentationml/2006/main">
  <p:tag name="VEVOX.QRDOT" val="(26,0)"/>
</p:tagLst>
</file>

<file path=ppt/tags/tag3511.xml><?xml version="1.0" encoding="utf-8"?>
<p:tagLst xmlns:a="http://schemas.openxmlformats.org/drawingml/2006/main" xmlns:r="http://schemas.openxmlformats.org/officeDocument/2006/relationships" xmlns:p="http://schemas.openxmlformats.org/presentationml/2006/main">
  <p:tag name="VEVOX.QRDOT" val="(27,0)"/>
</p:tagLst>
</file>

<file path=ppt/tags/tag3512.xml><?xml version="1.0" encoding="utf-8"?>
<p:tagLst xmlns:a="http://schemas.openxmlformats.org/drawingml/2006/main" xmlns:r="http://schemas.openxmlformats.org/officeDocument/2006/relationships" xmlns:p="http://schemas.openxmlformats.org/presentationml/2006/main">
  <p:tag name="VEVOX.QRDOT" val="(28,0)"/>
</p:tagLst>
</file>

<file path=ppt/tags/tag3513.xml><?xml version="1.0" encoding="utf-8"?>
<p:tagLst xmlns:a="http://schemas.openxmlformats.org/drawingml/2006/main" xmlns:r="http://schemas.openxmlformats.org/officeDocument/2006/relationships" xmlns:p="http://schemas.openxmlformats.org/presentationml/2006/main">
  <p:tag name="VEVOX.QRDOT" val="(29,0)"/>
</p:tagLst>
</file>

<file path=ppt/tags/tag3514.xml><?xml version="1.0" encoding="utf-8"?>
<p:tagLst xmlns:a="http://schemas.openxmlformats.org/drawingml/2006/main" xmlns:r="http://schemas.openxmlformats.org/officeDocument/2006/relationships" xmlns:p="http://schemas.openxmlformats.org/presentationml/2006/main">
  <p:tag name="VEVOX.QRDOT" val="(1,1)"/>
</p:tagLst>
</file>

<file path=ppt/tags/tag3515.xml><?xml version="1.0" encoding="utf-8"?>
<p:tagLst xmlns:a="http://schemas.openxmlformats.org/drawingml/2006/main" xmlns:r="http://schemas.openxmlformats.org/officeDocument/2006/relationships" xmlns:p="http://schemas.openxmlformats.org/presentationml/2006/main">
  <p:tag name="VEVOX.QRDOT" val="(7,1)"/>
</p:tagLst>
</file>

<file path=ppt/tags/tag3516.xml><?xml version="1.0" encoding="utf-8"?>
<p:tagLst xmlns:a="http://schemas.openxmlformats.org/drawingml/2006/main" xmlns:r="http://schemas.openxmlformats.org/officeDocument/2006/relationships" xmlns:p="http://schemas.openxmlformats.org/presentationml/2006/main">
  <p:tag name="VEVOX.QRDOT" val="(10,1)"/>
</p:tagLst>
</file>

<file path=ppt/tags/tag3517.xml><?xml version="1.0" encoding="utf-8"?>
<p:tagLst xmlns:a="http://schemas.openxmlformats.org/drawingml/2006/main" xmlns:r="http://schemas.openxmlformats.org/officeDocument/2006/relationships" xmlns:p="http://schemas.openxmlformats.org/presentationml/2006/main">
  <p:tag name="VEVOX.QRDOT" val="(11,1)"/>
</p:tagLst>
</file>

<file path=ppt/tags/tag3518.xml><?xml version="1.0" encoding="utf-8"?>
<p:tagLst xmlns:a="http://schemas.openxmlformats.org/drawingml/2006/main" xmlns:r="http://schemas.openxmlformats.org/officeDocument/2006/relationships" xmlns:p="http://schemas.openxmlformats.org/presentationml/2006/main">
  <p:tag name="VEVOX.QRDOT" val="(17,1)"/>
</p:tagLst>
</file>

<file path=ppt/tags/tag3519.xml><?xml version="1.0" encoding="utf-8"?>
<p:tagLst xmlns:a="http://schemas.openxmlformats.org/drawingml/2006/main" xmlns:r="http://schemas.openxmlformats.org/officeDocument/2006/relationships" xmlns:p="http://schemas.openxmlformats.org/presentationml/2006/main">
  <p:tag name="VEVOX.QRDOT" val="(19,1)"/>
</p:tagLst>
</file>

<file path=ppt/tags/tag352.xml><?xml version="1.0" encoding="utf-8"?>
<p:tagLst xmlns:a="http://schemas.openxmlformats.org/drawingml/2006/main" xmlns:r="http://schemas.openxmlformats.org/officeDocument/2006/relationships" xmlns:p="http://schemas.openxmlformats.org/presentationml/2006/main">
  <p:tag name="VEVOX.QRDOT" val="(17,22)"/>
</p:tagLst>
</file>

<file path=ppt/tags/tag3520.xml><?xml version="1.0" encoding="utf-8"?>
<p:tagLst xmlns:a="http://schemas.openxmlformats.org/drawingml/2006/main" xmlns:r="http://schemas.openxmlformats.org/officeDocument/2006/relationships" xmlns:p="http://schemas.openxmlformats.org/presentationml/2006/main">
  <p:tag name="VEVOX.QRDOT" val="(20,1)"/>
</p:tagLst>
</file>

<file path=ppt/tags/tag3521.xml><?xml version="1.0" encoding="utf-8"?>
<p:tagLst xmlns:a="http://schemas.openxmlformats.org/drawingml/2006/main" xmlns:r="http://schemas.openxmlformats.org/officeDocument/2006/relationships" xmlns:p="http://schemas.openxmlformats.org/presentationml/2006/main">
  <p:tag name="VEVOX.QRDOT" val="(23,1)"/>
</p:tagLst>
</file>

<file path=ppt/tags/tag3522.xml><?xml version="1.0" encoding="utf-8"?>
<p:tagLst xmlns:a="http://schemas.openxmlformats.org/drawingml/2006/main" xmlns:r="http://schemas.openxmlformats.org/officeDocument/2006/relationships" xmlns:p="http://schemas.openxmlformats.org/presentationml/2006/main">
  <p:tag name="VEVOX.QRDOT" val="(29,1)"/>
</p:tagLst>
</file>

<file path=ppt/tags/tag3523.xml><?xml version="1.0" encoding="utf-8"?>
<p:tagLst xmlns:a="http://schemas.openxmlformats.org/drawingml/2006/main" xmlns:r="http://schemas.openxmlformats.org/officeDocument/2006/relationships" xmlns:p="http://schemas.openxmlformats.org/presentationml/2006/main">
  <p:tag name="VEVOX.QRDOT" val="(1,2)"/>
</p:tagLst>
</file>

<file path=ppt/tags/tag3524.xml><?xml version="1.0" encoding="utf-8"?>
<p:tagLst xmlns:a="http://schemas.openxmlformats.org/drawingml/2006/main" xmlns:r="http://schemas.openxmlformats.org/officeDocument/2006/relationships" xmlns:p="http://schemas.openxmlformats.org/presentationml/2006/main">
  <p:tag name="VEVOX.QRDOT" val="(3,2)"/>
</p:tagLst>
</file>

<file path=ppt/tags/tag3525.xml><?xml version="1.0" encoding="utf-8"?>
<p:tagLst xmlns:a="http://schemas.openxmlformats.org/drawingml/2006/main" xmlns:r="http://schemas.openxmlformats.org/officeDocument/2006/relationships" xmlns:p="http://schemas.openxmlformats.org/presentationml/2006/main">
  <p:tag name="VEVOX.QRDOT" val="(4,2)"/>
</p:tagLst>
</file>

<file path=ppt/tags/tag3526.xml><?xml version="1.0" encoding="utf-8"?>
<p:tagLst xmlns:a="http://schemas.openxmlformats.org/drawingml/2006/main" xmlns:r="http://schemas.openxmlformats.org/officeDocument/2006/relationships" xmlns:p="http://schemas.openxmlformats.org/presentationml/2006/main">
  <p:tag name="VEVOX.QRDOT" val="(5,2)"/>
</p:tagLst>
</file>

<file path=ppt/tags/tag3527.xml><?xml version="1.0" encoding="utf-8"?>
<p:tagLst xmlns:a="http://schemas.openxmlformats.org/drawingml/2006/main" xmlns:r="http://schemas.openxmlformats.org/officeDocument/2006/relationships" xmlns:p="http://schemas.openxmlformats.org/presentationml/2006/main">
  <p:tag name="VEVOX.QRDOT" val="(7,2)"/>
</p:tagLst>
</file>

<file path=ppt/tags/tag3528.xml><?xml version="1.0" encoding="utf-8"?>
<p:tagLst xmlns:a="http://schemas.openxmlformats.org/drawingml/2006/main" xmlns:r="http://schemas.openxmlformats.org/officeDocument/2006/relationships" xmlns:p="http://schemas.openxmlformats.org/presentationml/2006/main">
  <p:tag name="VEVOX.QRDOT" val="(11,2)"/>
</p:tagLst>
</file>

<file path=ppt/tags/tag3529.xml><?xml version="1.0" encoding="utf-8"?>
<p:tagLst xmlns:a="http://schemas.openxmlformats.org/drawingml/2006/main" xmlns:r="http://schemas.openxmlformats.org/officeDocument/2006/relationships" xmlns:p="http://schemas.openxmlformats.org/presentationml/2006/main">
  <p:tag name="VEVOX.QRDOT" val="(12,2)"/>
</p:tagLst>
</file>

<file path=ppt/tags/tag353.xml><?xml version="1.0" encoding="utf-8"?>
<p:tagLst xmlns:a="http://schemas.openxmlformats.org/drawingml/2006/main" xmlns:r="http://schemas.openxmlformats.org/officeDocument/2006/relationships" xmlns:p="http://schemas.openxmlformats.org/presentationml/2006/main">
  <p:tag name="VEVOX.QRDOT" val="(18,22)"/>
</p:tagLst>
</file>

<file path=ppt/tags/tag3530.xml><?xml version="1.0" encoding="utf-8"?>
<p:tagLst xmlns:a="http://schemas.openxmlformats.org/drawingml/2006/main" xmlns:r="http://schemas.openxmlformats.org/officeDocument/2006/relationships" xmlns:p="http://schemas.openxmlformats.org/presentationml/2006/main">
  <p:tag name="VEVOX.QRDOT" val="(13,2)"/>
</p:tagLst>
</file>

<file path=ppt/tags/tag3531.xml><?xml version="1.0" encoding="utf-8"?>
<p:tagLst xmlns:a="http://schemas.openxmlformats.org/drawingml/2006/main" xmlns:r="http://schemas.openxmlformats.org/officeDocument/2006/relationships" xmlns:p="http://schemas.openxmlformats.org/presentationml/2006/main">
  <p:tag name="VEVOX.QRDOT" val="(14,2)"/>
</p:tagLst>
</file>

<file path=ppt/tags/tag3532.xml><?xml version="1.0" encoding="utf-8"?>
<p:tagLst xmlns:a="http://schemas.openxmlformats.org/drawingml/2006/main" xmlns:r="http://schemas.openxmlformats.org/officeDocument/2006/relationships" xmlns:p="http://schemas.openxmlformats.org/presentationml/2006/main">
  <p:tag name="VEVOX.QRDOT" val="(16,2)"/>
</p:tagLst>
</file>

<file path=ppt/tags/tag3533.xml><?xml version="1.0" encoding="utf-8"?>
<p:tagLst xmlns:a="http://schemas.openxmlformats.org/drawingml/2006/main" xmlns:r="http://schemas.openxmlformats.org/officeDocument/2006/relationships" xmlns:p="http://schemas.openxmlformats.org/presentationml/2006/main">
  <p:tag name="VEVOX.QRDOT" val="(17,2)"/>
</p:tagLst>
</file>

<file path=ppt/tags/tag3534.xml><?xml version="1.0" encoding="utf-8"?>
<p:tagLst xmlns:a="http://schemas.openxmlformats.org/drawingml/2006/main" xmlns:r="http://schemas.openxmlformats.org/officeDocument/2006/relationships" xmlns:p="http://schemas.openxmlformats.org/presentationml/2006/main">
  <p:tag name="VEVOX.QRDOT" val="(18,2)"/>
</p:tagLst>
</file>

<file path=ppt/tags/tag3535.xml><?xml version="1.0" encoding="utf-8"?>
<p:tagLst xmlns:a="http://schemas.openxmlformats.org/drawingml/2006/main" xmlns:r="http://schemas.openxmlformats.org/officeDocument/2006/relationships" xmlns:p="http://schemas.openxmlformats.org/presentationml/2006/main">
  <p:tag name="VEVOX.QRDOT" val="(20,2)"/>
</p:tagLst>
</file>

<file path=ppt/tags/tag3536.xml><?xml version="1.0" encoding="utf-8"?>
<p:tagLst xmlns:a="http://schemas.openxmlformats.org/drawingml/2006/main" xmlns:r="http://schemas.openxmlformats.org/officeDocument/2006/relationships" xmlns:p="http://schemas.openxmlformats.org/presentationml/2006/main">
  <p:tag name="VEVOX.QRDOT" val="(21,2)"/>
</p:tagLst>
</file>

<file path=ppt/tags/tag3537.xml><?xml version="1.0" encoding="utf-8"?>
<p:tagLst xmlns:a="http://schemas.openxmlformats.org/drawingml/2006/main" xmlns:r="http://schemas.openxmlformats.org/officeDocument/2006/relationships" xmlns:p="http://schemas.openxmlformats.org/presentationml/2006/main">
  <p:tag name="VEVOX.QRDOT" val="(23,2)"/>
</p:tagLst>
</file>

<file path=ppt/tags/tag3538.xml><?xml version="1.0" encoding="utf-8"?>
<p:tagLst xmlns:a="http://schemas.openxmlformats.org/drawingml/2006/main" xmlns:r="http://schemas.openxmlformats.org/officeDocument/2006/relationships" xmlns:p="http://schemas.openxmlformats.org/presentationml/2006/main">
  <p:tag name="VEVOX.QRDOT" val="(25,2)"/>
</p:tagLst>
</file>

<file path=ppt/tags/tag3539.xml><?xml version="1.0" encoding="utf-8"?>
<p:tagLst xmlns:a="http://schemas.openxmlformats.org/drawingml/2006/main" xmlns:r="http://schemas.openxmlformats.org/officeDocument/2006/relationships" xmlns:p="http://schemas.openxmlformats.org/presentationml/2006/main">
  <p:tag name="VEVOX.QRDOT" val="(26,2)"/>
</p:tagLst>
</file>

<file path=ppt/tags/tag354.xml><?xml version="1.0" encoding="utf-8"?>
<p:tagLst xmlns:a="http://schemas.openxmlformats.org/drawingml/2006/main" xmlns:r="http://schemas.openxmlformats.org/officeDocument/2006/relationships" xmlns:p="http://schemas.openxmlformats.org/presentationml/2006/main">
  <p:tag name="VEVOX.QRDOT" val="(20,22)"/>
</p:tagLst>
</file>

<file path=ppt/tags/tag3540.xml><?xml version="1.0" encoding="utf-8"?>
<p:tagLst xmlns:a="http://schemas.openxmlformats.org/drawingml/2006/main" xmlns:r="http://schemas.openxmlformats.org/officeDocument/2006/relationships" xmlns:p="http://schemas.openxmlformats.org/presentationml/2006/main">
  <p:tag name="VEVOX.QRDOT" val="(27,2)"/>
</p:tagLst>
</file>

<file path=ppt/tags/tag3541.xml><?xml version="1.0" encoding="utf-8"?>
<p:tagLst xmlns:a="http://schemas.openxmlformats.org/drawingml/2006/main" xmlns:r="http://schemas.openxmlformats.org/officeDocument/2006/relationships" xmlns:p="http://schemas.openxmlformats.org/presentationml/2006/main">
  <p:tag name="VEVOX.QRDOT" val="(29,2)"/>
</p:tagLst>
</file>

<file path=ppt/tags/tag3542.xml><?xml version="1.0" encoding="utf-8"?>
<p:tagLst xmlns:a="http://schemas.openxmlformats.org/drawingml/2006/main" xmlns:r="http://schemas.openxmlformats.org/officeDocument/2006/relationships" xmlns:p="http://schemas.openxmlformats.org/presentationml/2006/main">
  <p:tag name="VEVOX.QRDOT" val="(1,3)"/>
</p:tagLst>
</file>

<file path=ppt/tags/tag3543.xml><?xml version="1.0" encoding="utf-8"?>
<p:tagLst xmlns:a="http://schemas.openxmlformats.org/drawingml/2006/main" xmlns:r="http://schemas.openxmlformats.org/officeDocument/2006/relationships" xmlns:p="http://schemas.openxmlformats.org/presentationml/2006/main">
  <p:tag name="VEVOX.QRDOT" val="(3,3)"/>
</p:tagLst>
</file>

<file path=ppt/tags/tag3544.xml><?xml version="1.0" encoding="utf-8"?>
<p:tagLst xmlns:a="http://schemas.openxmlformats.org/drawingml/2006/main" xmlns:r="http://schemas.openxmlformats.org/officeDocument/2006/relationships" xmlns:p="http://schemas.openxmlformats.org/presentationml/2006/main">
  <p:tag name="VEVOX.QRDOT" val="(4,3)"/>
</p:tagLst>
</file>

<file path=ppt/tags/tag3545.xml><?xml version="1.0" encoding="utf-8"?>
<p:tagLst xmlns:a="http://schemas.openxmlformats.org/drawingml/2006/main" xmlns:r="http://schemas.openxmlformats.org/officeDocument/2006/relationships" xmlns:p="http://schemas.openxmlformats.org/presentationml/2006/main">
  <p:tag name="VEVOX.QRDOT" val="(5,3)"/>
</p:tagLst>
</file>

<file path=ppt/tags/tag3546.xml><?xml version="1.0" encoding="utf-8"?>
<p:tagLst xmlns:a="http://schemas.openxmlformats.org/drawingml/2006/main" xmlns:r="http://schemas.openxmlformats.org/officeDocument/2006/relationships" xmlns:p="http://schemas.openxmlformats.org/presentationml/2006/main">
  <p:tag name="VEVOX.QRDOT" val="(7,3)"/>
</p:tagLst>
</file>

<file path=ppt/tags/tag3547.xml><?xml version="1.0" encoding="utf-8"?>
<p:tagLst xmlns:a="http://schemas.openxmlformats.org/drawingml/2006/main" xmlns:r="http://schemas.openxmlformats.org/officeDocument/2006/relationships" xmlns:p="http://schemas.openxmlformats.org/presentationml/2006/main">
  <p:tag name="VEVOX.QRDOT" val="(9,3)"/>
</p:tagLst>
</file>

<file path=ppt/tags/tag3548.xml><?xml version="1.0" encoding="utf-8"?>
<p:tagLst xmlns:a="http://schemas.openxmlformats.org/drawingml/2006/main" xmlns:r="http://schemas.openxmlformats.org/officeDocument/2006/relationships" xmlns:p="http://schemas.openxmlformats.org/presentationml/2006/main">
  <p:tag name="VEVOX.QRDOT" val="(10,3)"/>
</p:tagLst>
</file>

<file path=ppt/tags/tag3549.xml><?xml version="1.0" encoding="utf-8"?>
<p:tagLst xmlns:a="http://schemas.openxmlformats.org/drawingml/2006/main" xmlns:r="http://schemas.openxmlformats.org/officeDocument/2006/relationships" xmlns:p="http://schemas.openxmlformats.org/presentationml/2006/main">
  <p:tag name="VEVOX.QRDOT" val="(12,3)"/>
</p:tagLst>
</file>

<file path=ppt/tags/tag355.xml><?xml version="1.0" encoding="utf-8"?>
<p:tagLst xmlns:a="http://schemas.openxmlformats.org/drawingml/2006/main" xmlns:r="http://schemas.openxmlformats.org/officeDocument/2006/relationships" xmlns:p="http://schemas.openxmlformats.org/presentationml/2006/main">
  <p:tag name="VEVOX.QRDOT" val="(21,22)"/>
</p:tagLst>
</file>

<file path=ppt/tags/tag3550.xml><?xml version="1.0" encoding="utf-8"?>
<p:tagLst xmlns:a="http://schemas.openxmlformats.org/drawingml/2006/main" xmlns:r="http://schemas.openxmlformats.org/officeDocument/2006/relationships" xmlns:p="http://schemas.openxmlformats.org/presentationml/2006/main">
  <p:tag name="VEVOX.QRDOT" val="(13,3)"/>
</p:tagLst>
</file>

<file path=ppt/tags/tag3551.xml><?xml version="1.0" encoding="utf-8"?>
<p:tagLst xmlns:a="http://schemas.openxmlformats.org/drawingml/2006/main" xmlns:r="http://schemas.openxmlformats.org/officeDocument/2006/relationships" xmlns:p="http://schemas.openxmlformats.org/presentationml/2006/main">
  <p:tag name="VEVOX.QRDOT" val="(15,3)"/>
</p:tagLst>
</file>

<file path=ppt/tags/tag3552.xml><?xml version="1.0" encoding="utf-8"?>
<p:tagLst xmlns:a="http://schemas.openxmlformats.org/drawingml/2006/main" xmlns:r="http://schemas.openxmlformats.org/officeDocument/2006/relationships" xmlns:p="http://schemas.openxmlformats.org/presentationml/2006/main">
  <p:tag name="VEVOX.QRDOT" val="(16,3)"/>
</p:tagLst>
</file>

<file path=ppt/tags/tag3553.xml><?xml version="1.0" encoding="utf-8"?>
<p:tagLst xmlns:a="http://schemas.openxmlformats.org/drawingml/2006/main" xmlns:r="http://schemas.openxmlformats.org/officeDocument/2006/relationships" xmlns:p="http://schemas.openxmlformats.org/presentationml/2006/main">
  <p:tag name="VEVOX.QRDOT" val="(17,3)"/>
</p:tagLst>
</file>

<file path=ppt/tags/tag3554.xml><?xml version="1.0" encoding="utf-8"?>
<p:tagLst xmlns:a="http://schemas.openxmlformats.org/drawingml/2006/main" xmlns:r="http://schemas.openxmlformats.org/officeDocument/2006/relationships" xmlns:p="http://schemas.openxmlformats.org/presentationml/2006/main">
  <p:tag name="VEVOX.QRDOT" val="(20,3)"/>
</p:tagLst>
</file>

<file path=ppt/tags/tag3555.xml><?xml version="1.0" encoding="utf-8"?>
<p:tagLst xmlns:a="http://schemas.openxmlformats.org/drawingml/2006/main" xmlns:r="http://schemas.openxmlformats.org/officeDocument/2006/relationships" xmlns:p="http://schemas.openxmlformats.org/presentationml/2006/main">
  <p:tag name="VEVOX.QRDOT" val="(23,3)"/>
</p:tagLst>
</file>

<file path=ppt/tags/tag3556.xml><?xml version="1.0" encoding="utf-8"?>
<p:tagLst xmlns:a="http://schemas.openxmlformats.org/drawingml/2006/main" xmlns:r="http://schemas.openxmlformats.org/officeDocument/2006/relationships" xmlns:p="http://schemas.openxmlformats.org/presentationml/2006/main">
  <p:tag name="VEVOX.QRDOT" val="(25,3)"/>
</p:tagLst>
</file>

<file path=ppt/tags/tag3557.xml><?xml version="1.0" encoding="utf-8"?>
<p:tagLst xmlns:a="http://schemas.openxmlformats.org/drawingml/2006/main" xmlns:r="http://schemas.openxmlformats.org/officeDocument/2006/relationships" xmlns:p="http://schemas.openxmlformats.org/presentationml/2006/main">
  <p:tag name="VEVOX.QRDOT" val="(26,3)"/>
</p:tagLst>
</file>

<file path=ppt/tags/tag3558.xml><?xml version="1.0" encoding="utf-8"?>
<p:tagLst xmlns:a="http://schemas.openxmlformats.org/drawingml/2006/main" xmlns:r="http://schemas.openxmlformats.org/officeDocument/2006/relationships" xmlns:p="http://schemas.openxmlformats.org/presentationml/2006/main">
  <p:tag name="VEVOX.QRDOT" val="(27,3)"/>
</p:tagLst>
</file>

<file path=ppt/tags/tag3559.xml><?xml version="1.0" encoding="utf-8"?>
<p:tagLst xmlns:a="http://schemas.openxmlformats.org/drawingml/2006/main" xmlns:r="http://schemas.openxmlformats.org/officeDocument/2006/relationships" xmlns:p="http://schemas.openxmlformats.org/presentationml/2006/main">
  <p:tag name="VEVOX.QRDOT" val="(29,3)"/>
</p:tagLst>
</file>

<file path=ppt/tags/tag356.xml><?xml version="1.0" encoding="utf-8"?>
<p:tagLst xmlns:a="http://schemas.openxmlformats.org/drawingml/2006/main" xmlns:r="http://schemas.openxmlformats.org/officeDocument/2006/relationships" xmlns:p="http://schemas.openxmlformats.org/presentationml/2006/main">
  <p:tag name="VEVOX.QRDOT" val="(23,22)"/>
</p:tagLst>
</file>

<file path=ppt/tags/tag3560.xml><?xml version="1.0" encoding="utf-8"?>
<p:tagLst xmlns:a="http://schemas.openxmlformats.org/drawingml/2006/main" xmlns:r="http://schemas.openxmlformats.org/officeDocument/2006/relationships" xmlns:p="http://schemas.openxmlformats.org/presentationml/2006/main">
  <p:tag name="VEVOX.QRDOT" val="(1,4)"/>
</p:tagLst>
</file>

<file path=ppt/tags/tag3561.xml><?xml version="1.0" encoding="utf-8"?>
<p:tagLst xmlns:a="http://schemas.openxmlformats.org/drawingml/2006/main" xmlns:r="http://schemas.openxmlformats.org/officeDocument/2006/relationships" xmlns:p="http://schemas.openxmlformats.org/presentationml/2006/main">
  <p:tag name="VEVOX.QRDOT" val="(3,4)"/>
</p:tagLst>
</file>

<file path=ppt/tags/tag3562.xml><?xml version="1.0" encoding="utf-8"?>
<p:tagLst xmlns:a="http://schemas.openxmlformats.org/drawingml/2006/main" xmlns:r="http://schemas.openxmlformats.org/officeDocument/2006/relationships" xmlns:p="http://schemas.openxmlformats.org/presentationml/2006/main">
  <p:tag name="VEVOX.QRDOT" val="(4,4)"/>
</p:tagLst>
</file>

<file path=ppt/tags/tag3563.xml><?xml version="1.0" encoding="utf-8"?>
<p:tagLst xmlns:a="http://schemas.openxmlformats.org/drawingml/2006/main" xmlns:r="http://schemas.openxmlformats.org/officeDocument/2006/relationships" xmlns:p="http://schemas.openxmlformats.org/presentationml/2006/main">
  <p:tag name="VEVOX.QRDOT" val="(5,4)"/>
</p:tagLst>
</file>

<file path=ppt/tags/tag3564.xml><?xml version="1.0" encoding="utf-8"?>
<p:tagLst xmlns:a="http://schemas.openxmlformats.org/drawingml/2006/main" xmlns:r="http://schemas.openxmlformats.org/officeDocument/2006/relationships" xmlns:p="http://schemas.openxmlformats.org/presentationml/2006/main">
  <p:tag name="VEVOX.QRDOT" val="(7,4)"/>
</p:tagLst>
</file>

<file path=ppt/tags/tag3565.xml><?xml version="1.0" encoding="utf-8"?>
<p:tagLst xmlns:a="http://schemas.openxmlformats.org/drawingml/2006/main" xmlns:r="http://schemas.openxmlformats.org/officeDocument/2006/relationships" xmlns:p="http://schemas.openxmlformats.org/presentationml/2006/main">
  <p:tag name="VEVOX.QRDOT" val="(9,4)"/>
</p:tagLst>
</file>

<file path=ppt/tags/tag3566.xml><?xml version="1.0" encoding="utf-8"?>
<p:tagLst xmlns:a="http://schemas.openxmlformats.org/drawingml/2006/main" xmlns:r="http://schemas.openxmlformats.org/officeDocument/2006/relationships" xmlns:p="http://schemas.openxmlformats.org/presentationml/2006/main">
  <p:tag name="VEVOX.QRDOT" val="(13,4)"/>
</p:tagLst>
</file>

<file path=ppt/tags/tag3567.xml><?xml version="1.0" encoding="utf-8"?>
<p:tagLst xmlns:a="http://schemas.openxmlformats.org/drawingml/2006/main" xmlns:r="http://schemas.openxmlformats.org/officeDocument/2006/relationships" xmlns:p="http://schemas.openxmlformats.org/presentationml/2006/main">
  <p:tag name="VEVOX.QRDOT" val="(14,4)"/>
</p:tagLst>
</file>

<file path=ppt/tags/tag3568.xml><?xml version="1.0" encoding="utf-8"?>
<p:tagLst xmlns:a="http://schemas.openxmlformats.org/drawingml/2006/main" xmlns:r="http://schemas.openxmlformats.org/officeDocument/2006/relationships" xmlns:p="http://schemas.openxmlformats.org/presentationml/2006/main">
  <p:tag name="VEVOX.QRDOT" val="(15,4)"/>
</p:tagLst>
</file>

<file path=ppt/tags/tag3569.xml><?xml version="1.0" encoding="utf-8"?>
<p:tagLst xmlns:a="http://schemas.openxmlformats.org/drawingml/2006/main" xmlns:r="http://schemas.openxmlformats.org/officeDocument/2006/relationships" xmlns:p="http://schemas.openxmlformats.org/presentationml/2006/main">
  <p:tag name="VEVOX.QRDOT" val="(17,4)"/>
</p:tagLst>
</file>

<file path=ppt/tags/tag357.xml><?xml version="1.0" encoding="utf-8"?>
<p:tagLst xmlns:a="http://schemas.openxmlformats.org/drawingml/2006/main" xmlns:r="http://schemas.openxmlformats.org/officeDocument/2006/relationships" xmlns:p="http://schemas.openxmlformats.org/presentationml/2006/main">
  <p:tag name="VEVOX.QRDOT" val="(25,22)"/>
</p:tagLst>
</file>

<file path=ppt/tags/tag3570.xml><?xml version="1.0" encoding="utf-8"?>
<p:tagLst xmlns:a="http://schemas.openxmlformats.org/drawingml/2006/main" xmlns:r="http://schemas.openxmlformats.org/officeDocument/2006/relationships" xmlns:p="http://schemas.openxmlformats.org/presentationml/2006/main">
  <p:tag name="VEVOX.QRDOT" val="(19,4)"/>
</p:tagLst>
</file>

<file path=ppt/tags/tag3571.xml><?xml version="1.0" encoding="utf-8"?>
<p:tagLst xmlns:a="http://schemas.openxmlformats.org/drawingml/2006/main" xmlns:r="http://schemas.openxmlformats.org/officeDocument/2006/relationships" xmlns:p="http://schemas.openxmlformats.org/presentationml/2006/main">
  <p:tag name="VEVOX.QRDOT" val="(21,4)"/>
</p:tagLst>
</file>

<file path=ppt/tags/tag3572.xml><?xml version="1.0" encoding="utf-8"?>
<p:tagLst xmlns:a="http://schemas.openxmlformats.org/drawingml/2006/main" xmlns:r="http://schemas.openxmlformats.org/officeDocument/2006/relationships" xmlns:p="http://schemas.openxmlformats.org/presentationml/2006/main">
  <p:tag name="VEVOX.QRDOT" val="(23,4)"/>
</p:tagLst>
</file>

<file path=ppt/tags/tag3573.xml><?xml version="1.0" encoding="utf-8"?>
<p:tagLst xmlns:a="http://schemas.openxmlformats.org/drawingml/2006/main" xmlns:r="http://schemas.openxmlformats.org/officeDocument/2006/relationships" xmlns:p="http://schemas.openxmlformats.org/presentationml/2006/main">
  <p:tag name="VEVOX.QRDOT" val="(25,4)"/>
</p:tagLst>
</file>

<file path=ppt/tags/tag3574.xml><?xml version="1.0" encoding="utf-8"?>
<p:tagLst xmlns:a="http://schemas.openxmlformats.org/drawingml/2006/main" xmlns:r="http://schemas.openxmlformats.org/officeDocument/2006/relationships" xmlns:p="http://schemas.openxmlformats.org/presentationml/2006/main">
  <p:tag name="VEVOX.QRDOT" val="(26,4)"/>
</p:tagLst>
</file>

<file path=ppt/tags/tag3575.xml><?xml version="1.0" encoding="utf-8"?>
<p:tagLst xmlns:a="http://schemas.openxmlformats.org/drawingml/2006/main" xmlns:r="http://schemas.openxmlformats.org/officeDocument/2006/relationships" xmlns:p="http://schemas.openxmlformats.org/presentationml/2006/main">
  <p:tag name="VEVOX.QRDOT" val="(27,4)"/>
</p:tagLst>
</file>

<file path=ppt/tags/tag3576.xml><?xml version="1.0" encoding="utf-8"?>
<p:tagLst xmlns:a="http://schemas.openxmlformats.org/drawingml/2006/main" xmlns:r="http://schemas.openxmlformats.org/officeDocument/2006/relationships" xmlns:p="http://schemas.openxmlformats.org/presentationml/2006/main">
  <p:tag name="VEVOX.QRDOT" val="(29,4)"/>
</p:tagLst>
</file>

<file path=ppt/tags/tag3577.xml><?xml version="1.0" encoding="utf-8"?>
<p:tagLst xmlns:a="http://schemas.openxmlformats.org/drawingml/2006/main" xmlns:r="http://schemas.openxmlformats.org/officeDocument/2006/relationships" xmlns:p="http://schemas.openxmlformats.org/presentationml/2006/main">
  <p:tag name="VEVOX.QRDOT" val="(1,5)"/>
</p:tagLst>
</file>

<file path=ppt/tags/tag3578.xml><?xml version="1.0" encoding="utf-8"?>
<p:tagLst xmlns:a="http://schemas.openxmlformats.org/drawingml/2006/main" xmlns:r="http://schemas.openxmlformats.org/officeDocument/2006/relationships" xmlns:p="http://schemas.openxmlformats.org/presentationml/2006/main">
  <p:tag name="VEVOX.QRDOT" val="(7,5)"/>
</p:tagLst>
</file>

<file path=ppt/tags/tag3579.xml><?xml version="1.0" encoding="utf-8"?>
<p:tagLst xmlns:a="http://schemas.openxmlformats.org/drawingml/2006/main" xmlns:r="http://schemas.openxmlformats.org/officeDocument/2006/relationships" xmlns:p="http://schemas.openxmlformats.org/presentationml/2006/main">
  <p:tag name="VEVOX.QRDOT" val="(9,5)"/>
</p:tagLst>
</file>

<file path=ppt/tags/tag358.xml><?xml version="1.0" encoding="utf-8"?>
<p:tagLst xmlns:a="http://schemas.openxmlformats.org/drawingml/2006/main" xmlns:r="http://schemas.openxmlformats.org/officeDocument/2006/relationships" xmlns:p="http://schemas.openxmlformats.org/presentationml/2006/main">
  <p:tag name="VEVOX.QRDOT" val="(26,22)"/>
</p:tagLst>
</file>

<file path=ppt/tags/tag3580.xml><?xml version="1.0" encoding="utf-8"?>
<p:tagLst xmlns:a="http://schemas.openxmlformats.org/drawingml/2006/main" xmlns:r="http://schemas.openxmlformats.org/officeDocument/2006/relationships" xmlns:p="http://schemas.openxmlformats.org/presentationml/2006/main">
  <p:tag name="VEVOX.QRDOT" val="(10,5)"/>
</p:tagLst>
</file>

<file path=ppt/tags/tag3581.xml><?xml version="1.0" encoding="utf-8"?>
<p:tagLst xmlns:a="http://schemas.openxmlformats.org/drawingml/2006/main" xmlns:r="http://schemas.openxmlformats.org/officeDocument/2006/relationships" xmlns:p="http://schemas.openxmlformats.org/presentationml/2006/main">
  <p:tag name="VEVOX.QRDOT" val="(11,5)"/>
</p:tagLst>
</file>

<file path=ppt/tags/tag3582.xml><?xml version="1.0" encoding="utf-8"?>
<p:tagLst xmlns:a="http://schemas.openxmlformats.org/drawingml/2006/main" xmlns:r="http://schemas.openxmlformats.org/officeDocument/2006/relationships" xmlns:p="http://schemas.openxmlformats.org/presentationml/2006/main">
  <p:tag name="VEVOX.QRDOT" val="(14,5)"/>
</p:tagLst>
</file>

<file path=ppt/tags/tag3583.xml><?xml version="1.0" encoding="utf-8"?>
<p:tagLst xmlns:a="http://schemas.openxmlformats.org/drawingml/2006/main" xmlns:r="http://schemas.openxmlformats.org/officeDocument/2006/relationships" xmlns:p="http://schemas.openxmlformats.org/presentationml/2006/main">
  <p:tag name="VEVOX.QRDOT" val="(15,5)"/>
</p:tagLst>
</file>

<file path=ppt/tags/tag3584.xml><?xml version="1.0" encoding="utf-8"?>
<p:tagLst xmlns:a="http://schemas.openxmlformats.org/drawingml/2006/main" xmlns:r="http://schemas.openxmlformats.org/officeDocument/2006/relationships" xmlns:p="http://schemas.openxmlformats.org/presentationml/2006/main">
  <p:tag name="VEVOX.QRDOT" val="(16,5)"/>
</p:tagLst>
</file>

<file path=ppt/tags/tag3585.xml><?xml version="1.0" encoding="utf-8"?>
<p:tagLst xmlns:a="http://schemas.openxmlformats.org/drawingml/2006/main" xmlns:r="http://schemas.openxmlformats.org/officeDocument/2006/relationships" xmlns:p="http://schemas.openxmlformats.org/presentationml/2006/main">
  <p:tag name="VEVOX.QRDOT" val="(20,5)"/>
</p:tagLst>
</file>

<file path=ppt/tags/tag3586.xml><?xml version="1.0" encoding="utf-8"?>
<p:tagLst xmlns:a="http://schemas.openxmlformats.org/drawingml/2006/main" xmlns:r="http://schemas.openxmlformats.org/officeDocument/2006/relationships" xmlns:p="http://schemas.openxmlformats.org/presentationml/2006/main">
  <p:tag name="VEVOX.QRDOT" val="(23,5)"/>
</p:tagLst>
</file>

<file path=ppt/tags/tag3587.xml><?xml version="1.0" encoding="utf-8"?>
<p:tagLst xmlns:a="http://schemas.openxmlformats.org/drawingml/2006/main" xmlns:r="http://schemas.openxmlformats.org/officeDocument/2006/relationships" xmlns:p="http://schemas.openxmlformats.org/presentationml/2006/main">
  <p:tag name="VEVOX.QRDOT" val="(29,5)"/>
</p:tagLst>
</file>

<file path=ppt/tags/tag3588.xml><?xml version="1.0" encoding="utf-8"?>
<p:tagLst xmlns:a="http://schemas.openxmlformats.org/drawingml/2006/main" xmlns:r="http://schemas.openxmlformats.org/officeDocument/2006/relationships" xmlns:p="http://schemas.openxmlformats.org/presentationml/2006/main">
  <p:tag name="VEVOX.QRDOT" val="(1,6)"/>
</p:tagLst>
</file>

<file path=ppt/tags/tag3589.xml><?xml version="1.0" encoding="utf-8"?>
<p:tagLst xmlns:a="http://schemas.openxmlformats.org/drawingml/2006/main" xmlns:r="http://schemas.openxmlformats.org/officeDocument/2006/relationships" xmlns:p="http://schemas.openxmlformats.org/presentationml/2006/main">
  <p:tag name="VEVOX.QRDOT" val="(2,6)"/>
</p:tagLst>
</file>

<file path=ppt/tags/tag359.xml><?xml version="1.0" encoding="utf-8"?>
<p:tagLst xmlns:a="http://schemas.openxmlformats.org/drawingml/2006/main" xmlns:r="http://schemas.openxmlformats.org/officeDocument/2006/relationships" xmlns:p="http://schemas.openxmlformats.org/presentationml/2006/main">
  <p:tag name="VEVOX.QRDOT" val="(27,22)"/>
</p:tagLst>
</file>

<file path=ppt/tags/tag3590.xml><?xml version="1.0" encoding="utf-8"?>
<p:tagLst xmlns:a="http://schemas.openxmlformats.org/drawingml/2006/main" xmlns:r="http://schemas.openxmlformats.org/officeDocument/2006/relationships" xmlns:p="http://schemas.openxmlformats.org/presentationml/2006/main">
  <p:tag name="VEVOX.QRDOT" val="(3,6)"/>
</p:tagLst>
</file>

<file path=ppt/tags/tag3591.xml><?xml version="1.0" encoding="utf-8"?>
<p:tagLst xmlns:a="http://schemas.openxmlformats.org/drawingml/2006/main" xmlns:r="http://schemas.openxmlformats.org/officeDocument/2006/relationships" xmlns:p="http://schemas.openxmlformats.org/presentationml/2006/main">
  <p:tag name="VEVOX.QRDOT" val="(4,6)"/>
</p:tagLst>
</file>

<file path=ppt/tags/tag3592.xml><?xml version="1.0" encoding="utf-8"?>
<p:tagLst xmlns:a="http://schemas.openxmlformats.org/drawingml/2006/main" xmlns:r="http://schemas.openxmlformats.org/officeDocument/2006/relationships" xmlns:p="http://schemas.openxmlformats.org/presentationml/2006/main">
  <p:tag name="VEVOX.QRDOT" val="(5,6)"/>
</p:tagLst>
</file>

<file path=ppt/tags/tag3593.xml><?xml version="1.0" encoding="utf-8"?>
<p:tagLst xmlns:a="http://schemas.openxmlformats.org/drawingml/2006/main" xmlns:r="http://schemas.openxmlformats.org/officeDocument/2006/relationships" xmlns:p="http://schemas.openxmlformats.org/presentationml/2006/main">
  <p:tag name="VEVOX.QRDOT" val="(6,6)"/>
</p:tagLst>
</file>

<file path=ppt/tags/tag3594.xml><?xml version="1.0" encoding="utf-8"?>
<p:tagLst xmlns:a="http://schemas.openxmlformats.org/drawingml/2006/main" xmlns:r="http://schemas.openxmlformats.org/officeDocument/2006/relationships" xmlns:p="http://schemas.openxmlformats.org/presentationml/2006/main">
  <p:tag name="VEVOX.QRDOT" val="(7,6)"/>
</p:tagLst>
</file>

<file path=ppt/tags/tag3595.xml><?xml version="1.0" encoding="utf-8"?>
<p:tagLst xmlns:a="http://schemas.openxmlformats.org/drawingml/2006/main" xmlns:r="http://schemas.openxmlformats.org/officeDocument/2006/relationships" xmlns:p="http://schemas.openxmlformats.org/presentationml/2006/main">
  <p:tag name="VEVOX.QRDOT" val="(9,6)"/>
</p:tagLst>
</file>

<file path=ppt/tags/tag3596.xml><?xml version="1.0" encoding="utf-8"?>
<p:tagLst xmlns:a="http://schemas.openxmlformats.org/drawingml/2006/main" xmlns:r="http://schemas.openxmlformats.org/officeDocument/2006/relationships" xmlns:p="http://schemas.openxmlformats.org/presentationml/2006/main">
  <p:tag name="VEVOX.QRDOT" val="(11,6)"/>
</p:tagLst>
</file>

<file path=ppt/tags/tag3597.xml><?xml version="1.0" encoding="utf-8"?>
<p:tagLst xmlns:a="http://schemas.openxmlformats.org/drawingml/2006/main" xmlns:r="http://schemas.openxmlformats.org/officeDocument/2006/relationships" xmlns:p="http://schemas.openxmlformats.org/presentationml/2006/main">
  <p:tag name="VEVOX.QRDOT" val="(13,6)"/>
</p:tagLst>
</file>

<file path=ppt/tags/tag3598.xml><?xml version="1.0" encoding="utf-8"?>
<p:tagLst xmlns:a="http://schemas.openxmlformats.org/drawingml/2006/main" xmlns:r="http://schemas.openxmlformats.org/officeDocument/2006/relationships" xmlns:p="http://schemas.openxmlformats.org/presentationml/2006/main">
  <p:tag name="VEVOX.QRDOT" val="(15,6)"/>
</p:tagLst>
</file>

<file path=ppt/tags/tag3599.xml><?xml version="1.0" encoding="utf-8"?>
<p:tagLst xmlns:a="http://schemas.openxmlformats.org/drawingml/2006/main" xmlns:r="http://schemas.openxmlformats.org/officeDocument/2006/relationships" xmlns:p="http://schemas.openxmlformats.org/presentationml/2006/main">
  <p:tag name="VEVOX.QRDOT" val="(17,6)"/>
</p:tagLst>
</file>

<file path=ppt/tags/tag36.xml><?xml version="1.0" encoding="utf-8"?>
<p:tagLst xmlns:a="http://schemas.openxmlformats.org/drawingml/2006/main" xmlns:r="http://schemas.openxmlformats.org/officeDocument/2006/relationships" xmlns:p="http://schemas.openxmlformats.org/presentationml/2006/main">
  <p:tag name="VEVOX.QRDOT" val="(3,2)"/>
</p:tagLst>
</file>

<file path=ppt/tags/tag360.xml><?xml version="1.0" encoding="utf-8"?>
<p:tagLst xmlns:a="http://schemas.openxmlformats.org/drawingml/2006/main" xmlns:r="http://schemas.openxmlformats.org/officeDocument/2006/relationships" xmlns:p="http://schemas.openxmlformats.org/presentationml/2006/main">
  <p:tag name="VEVOX.QRDOT" val="(29,22)"/>
</p:tagLst>
</file>

<file path=ppt/tags/tag3600.xml><?xml version="1.0" encoding="utf-8"?>
<p:tagLst xmlns:a="http://schemas.openxmlformats.org/drawingml/2006/main" xmlns:r="http://schemas.openxmlformats.org/officeDocument/2006/relationships" xmlns:p="http://schemas.openxmlformats.org/presentationml/2006/main">
  <p:tag name="VEVOX.QRDOT" val="(19,6)"/>
</p:tagLst>
</file>

<file path=ppt/tags/tag3601.xml><?xml version="1.0" encoding="utf-8"?>
<p:tagLst xmlns:a="http://schemas.openxmlformats.org/drawingml/2006/main" xmlns:r="http://schemas.openxmlformats.org/officeDocument/2006/relationships" xmlns:p="http://schemas.openxmlformats.org/presentationml/2006/main">
  <p:tag name="VEVOX.QRDOT" val="(21,6)"/>
</p:tagLst>
</file>

<file path=ppt/tags/tag3602.xml><?xml version="1.0" encoding="utf-8"?>
<p:tagLst xmlns:a="http://schemas.openxmlformats.org/drawingml/2006/main" xmlns:r="http://schemas.openxmlformats.org/officeDocument/2006/relationships" xmlns:p="http://schemas.openxmlformats.org/presentationml/2006/main">
  <p:tag name="VEVOX.QRDOT" val="(23,6)"/>
</p:tagLst>
</file>

<file path=ppt/tags/tag3603.xml><?xml version="1.0" encoding="utf-8"?>
<p:tagLst xmlns:a="http://schemas.openxmlformats.org/drawingml/2006/main" xmlns:r="http://schemas.openxmlformats.org/officeDocument/2006/relationships" xmlns:p="http://schemas.openxmlformats.org/presentationml/2006/main">
  <p:tag name="VEVOX.QRDOT" val="(24,6)"/>
</p:tagLst>
</file>

<file path=ppt/tags/tag3604.xml><?xml version="1.0" encoding="utf-8"?>
<p:tagLst xmlns:a="http://schemas.openxmlformats.org/drawingml/2006/main" xmlns:r="http://schemas.openxmlformats.org/officeDocument/2006/relationships" xmlns:p="http://schemas.openxmlformats.org/presentationml/2006/main">
  <p:tag name="VEVOX.QRDOT" val="(25,6)"/>
</p:tagLst>
</file>

<file path=ppt/tags/tag3605.xml><?xml version="1.0" encoding="utf-8"?>
<p:tagLst xmlns:a="http://schemas.openxmlformats.org/drawingml/2006/main" xmlns:r="http://schemas.openxmlformats.org/officeDocument/2006/relationships" xmlns:p="http://schemas.openxmlformats.org/presentationml/2006/main">
  <p:tag name="VEVOX.QRDOT" val="(26,6)"/>
</p:tagLst>
</file>

<file path=ppt/tags/tag3606.xml><?xml version="1.0" encoding="utf-8"?>
<p:tagLst xmlns:a="http://schemas.openxmlformats.org/drawingml/2006/main" xmlns:r="http://schemas.openxmlformats.org/officeDocument/2006/relationships" xmlns:p="http://schemas.openxmlformats.org/presentationml/2006/main">
  <p:tag name="VEVOX.QRDOT" val="(27,6)"/>
</p:tagLst>
</file>

<file path=ppt/tags/tag3607.xml><?xml version="1.0" encoding="utf-8"?>
<p:tagLst xmlns:a="http://schemas.openxmlformats.org/drawingml/2006/main" xmlns:r="http://schemas.openxmlformats.org/officeDocument/2006/relationships" xmlns:p="http://schemas.openxmlformats.org/presentationml/2006/main">
  <p:tag name="VEVOX.QRDOT" val="(28,6)"/>
</p:tagLst>
</file>

<file path=ppt/tags/tag3608.xml><?xml version="1.0" encoding="utf-8"?>
<p:tagLst xmlns:a="http://schemas.openxmlformats.org/drawingml/2006/main" xmlns:r="http://schemas.openxmlformats.org/officeDocument/2006/relationships" xmlns:p="http://schemas.openxmlformats.org/presentationml/2006/main">
  <p:tag name="VEVOX.QRDOT" val="(29,6)"/>
</p:tagLst>
</file>

<file path=ppt/tags/tag3609.xml><?xml version="1.0" encoding="utf-8"?>
<p:tagLst xmlns:a="http://schemas.openxmlformats.org/drawingml/2006/main" xmlns:r="http://schemas.openxmlformats.org/officeDocument/2006/relationships" xmlns:p="http://schemas.openxmlformats.org/presentationml/2006/main">
  <p:tag name="VEVOX.QRDOT" val="(9,7)"/>
</p:tagLst>
</file>

<file path=ppt/tags/tag361.xml><?xml version="1.0" encoding="utf-8"?>
<p:tagLst xmlns:a="http://schemas.openxmlformats.org/drawingml/2006/main" xmlns:r="http://schemas.openxmlformats.org/officeDocument/2006/relationships" xmlns:p="http://schemas.openxmlformats.org/presentationml/2006/main">
  <p:tag name="VEVOX.QRDOT" val="(1,23)"/>
</p:tagLst>
</file>

<file path=ppt/tags/tag3610.xml><?xml version="1.0" encoding="utf-8"?>
<p:tagLst xmlns:a="http://schemas.openxmlformats.org/drawingml/2006/main" xmlns:r="http://schemas.openxmlformats.org/officeDocument/2006/relationships" xmlns:p="http://schemas.openxmlformats.org/presentationml/2006/main">
  <p:tag name="VEVOX.QRDOT" val="(12,7)"/>
</p:tagLst>
</file>

<file path=ppt/tags/tag3611.xml><?xml version="1.0" encoding="utf-8"?>
<p:tagLst xmlns:a="http://schemas.openxmlformats.org/drawingml/2006/main" xmlns:r="http://schemas.openxmlformats.org/officeDocument/2006/relationships" xmlns:p="http://schemas.openxmlformats.org/presentationml/2006/main">
  <p:tag name="VEVOX.QRDOT" val="(13,7)"/>
</p:tagLst>
</file>

<file path=ppt/tags/tag3612.xml><?xml version="1.0" encoding="utf-8"?>
<p:tagLst xmlns:a="http://schemas.openxmlformats.org/drawingml/2006/main" xmlns:r="http://schemas.openxmlformats.org/officeDocument/2006/relationships" xmlns:p="http://schemas.openxmlformats.org/presentationml/2006/main">
  <p:tag name="VEVOX.QRDOT" val="(15,7)"/>
</p:tagLst>
</file>

<file path=ppt/tags/tag3613.xml><?xml version="1.0" encoding="utf-8"?>
<p:tagLst xmlns:a="http://schemas.openxmlformats.org/drawingml/2006/main" xmlns:r="http://schemas.openxmlformats.org/officeDocument/2006/relationships" xmlns:p="http://schemas.openxmlformats.org/presentationml/2006/main">
  <p:tag name="VEVOX.QRDOT" val="(21,7)"/>
</p:tagLst>
</file>

<file path=ppt/tags/tag3614.xml><?xml version="1.0" encoding="utf-8"?>
<p:tagLst xmlns:a="http://schemas.openxmlformats.org/drawingml/2006/main" xmlns:r="http://schemas.openxmlformats.org/officeDocument/2006/relationships" xmlns:p="http://schemas.openxmlformats.org/presentationml/2006/main">
  <p:tag name="VEVOX.QRDOT" val="(1,8)"/>
</p:tagLst>
</file>

<file path=ppt/tags/tag3615.xml><?xml version="1.0" encoding="utf-8"?>
<p:tagLst xmlns:a="http://schemas.openxmlformats.org/drawingml/2006/main" xmlns:r="http://schemas.openxmlformats.org/officeDocument/2006/relationships" xmlns:p="http://schemas.openxmlformats.org/presentationml/2006/main">
  <p:tag name="VEVOX.QRDOT" val="(5,8)"/>
</p:tagLst>
</file>

<file path=ppt/tags/tag3616.xml><?xml version="1.0" encoding="utf-8"?>
<p:tagLst xmlns:a="http://schemas.openxmlformats.org/drawingml/2006/main" xmlns:r="http://schemas.openxmlformats.org/officeDocument/2006/relationships" xmlns:p="http://schemas.openxmlformats.org/presentationml/2006/main">
  <p:tag name="VEVOX.QRDOT" val="(7,8)"/>
</p:tagLst>
</file>

<file path=ppt/tags/tag3617.xml><?xml version="1.0" encoding="utf-8"?>
<p:tagLst xmlns:a="http://schemas.openxmlformats.org/drawingml/2006/main" xmlns:r="http://schemas.openxmlformats.org/officeDocument/2006/relationships" xmlns:p="http://schemas.openxmlformats.org/presentationml/2006/main">
  <p:tag name="VEVOX.QRDOT" val="(8,8)"/>
</p:tagLst>
</file>

<file path=ppt/tags/tag3618.xml><?xml version="1.0" encoding="utf-8"?>
<p:tagLst xmlns:a="http://schemas.openxmlformats.org/drawingml/2006/main" xmlns:r="http://schemas.openxmlformats.org/officeDocument/2006/relationships" xmlns:p="http://schemas.openxmlformats.org/presentationml/2006/main">
  <p:tag name="VEVOX.QRDOT" val="(9,8)"/>
</p:tagLst>
</file>

<file path=ppt/tags/tag3619.xml><?xml version="1.0" encoding="utf-8"?>
<p:tagLst xmlns:a="http://schemas.openxmlformats.org/drawingml/2006/main" xmlns:r="http://schemas.openxmlformats.org/officeDocument/2006/relationships" xmlns:p="http://schemas.openxmlformats.org/presentationml/2006/main">
  <p:tag name="VEVOX.QRDOT" val="(10,8)"/>
</p:tagLst>
</file>

<file path=ppt/tags/tag362.xml><?xml version="1.0" encoding="utf-8"?>
<p:tagLst xmlns:a="http://schemas.openxmlformats.org/drawingml/2006/main" xmlns:r="http://schemas.openxmlformats.org/officeDocument/2006/relationships" xmlns:p="http://schemas.openxmlformats.org/presentationml/2006/main">
  <p:tag name="VEVOX.QRDOT" val="(7,23)"/>
</p:tagLst>
</file>

<file path=ppt/tags/tag3620.xml><?xml version="1.0" encoding="utf-8"?>
<p:tagLst xmlns:a="http://schemas.openxmlformats.org/drawingml/2006/main" xmlns:r="http://schemas.openxmlformats.org/officeDocument/2006/relationships" xmlns:p="http://schemas.openxmlformats.org/presentationml/2006/main">
  <p:tag name="VEVOX.QRDOT" val="(13,8)"/>
</p:tagLst>
</file>

<file path=ppt/tags/tag3621.xml><?xml version="1.0" encoding="utf-8"?>
<p:tagLst xmlns:a="http://schemas.openxmlformats.org/drawingml/2006/main" xmlns:r="http://schemas.openxmlformats.org/officeDocument/2006/relationships" xmlns:p="http://schemas.openxmlformats.org/presentationml/2006/main">
  <p:tag name="VEVOX.QRDOT" val="(14,8)"/>
</p:tagLst>
</file>

<file path=ppt/tags/tag3622.xml><?xml version="1.0" encoding="utf-8"?>
<p:tagLst xmlns:a="http://schemas.openxmlformats.org/drawingml/2006/main" xmlns:r="http://schemas.openxmlformats.org/officeDocument/2006/relationships" xmlns:p="http://schemas.openxmlformats.org/presentationml/2006/main">
  <p:tag name="VEVOX.QRDOT" val="(15,8)"/>
</p:tagLst>
</file>

<file path=ppt/tags/tag3623.xml><?xml version="1.0" encoding="utf-8"?>
<p:tagLst xmlns:a="http://schemas.openxmlformats.org/drawingml/2006/main" xmlns:r="http://schemas.openxmlformats.org/officeDocument/2006/relationships" xmlns:p="http://schemas.openxmlformats.org/presentationml/2006/main">
  <p:tag name="VEVOX.QRDOT" val="(16,8)"/>
</p:tagLst>
</file>

<file path=ppt/tags/tag3624.xml><?xml version="1.0" encoding="utf-8"?>
<p:tagLst xmlns:a="http://schemas.openxmlformats.org/drawingml/2006/main" xmlns:r="http://schemas.openxmlformats.org/officeDocument/2006/relationships" xmlns:p="http://schemas.openxmlformats.org/presentationml/2006/main">
  <p:tag name="VEVOX.QRDOT" val="(17,8)"/>
</p:tagLst>
</file>

<file path=ppt/tags/tag3625.xml><?xml version="1.0" encoding="utf-8"?>
<p:tagLst xmlns:a="http://schemas.openxmlformats.org/drawingml/2006/main" xmlns:r="http://schemas.openxmlformats.org/officeDocument/2006/relationships" xmlns:p="http://schemas.openxmlformats.org/presentationml/2006/main">
  <p:tag name="VEVOX.QRDOT" val="(18,8)"/>
</p:tagLst>
</file>

<file path=ppt/tags/tag3626.xml><?xml version="1.0" encoding="utf-8"?>
<p:tagLst xmlns:a="http://schemas.openxmlformats.org/drawingml/2006/main" xmlns:r="http://schemas.openxmlformats.org/officeDocument/2006/relationships" xmlns:p="http://schemas.openxmlformats.org/presentationml/2006/main">
  <p:tag name="VEVOX.QRDOT" val="(19,8)"/>
</p:tagLst>
</file>

<file path=ppt/tags/tag3627.xml><?xml version="1.0" encoding="utf-8"?>
<p:tagLst xmlns:a="http://schemas.openxmlformats.org/drawingml/2006/main" xmlns:r="http://schemas.openxmlformats.org/officeDocument/2006/relationships" xmlns:p="http://schemas.openxmlformats.org/presentationml/2006/main">
  <p:tag name="VEVOX.QRDOT" val="(21,8)"/>
</p:tagLst>
</file>

<file path=ppt/tags/tag3628.xml><?xml version="1.0" encoding="utf-8"?>
<p:tagLst xmlns:a="http://schemas.openxmlformats.org/drawingml/2006/main" xmlns:r="http://schemas.openxmlformats.org/officeDocument/2006/relationships" xmlns:p="http://schemas.openxmlformats.org/presentationml/2006/main">
  <p:tag name="VEVOX.QRDOT" val="(22,8)"/>
</p:tagLst>
</file>

<file path=ppt/tags/tag3629.xml><?xml version="1.0" encoding="utf-8"?>
<p:tagLst xmlns:a="http://schemas.openxmlformats.org/drawingml/2006/main" xmlns:r="http://schemas.openxmlformats.org/officeDocument/2006/relationships" xmlns:p="http://schemas.openxmlformats.org/presentationml/2006/main">
  <p:tag name="VEVOX.QRDOT" val="(23,8)"/>
</p:tagLst>
</file>

<file path=ppt/tags/tag363.xml><?xml version="1.0" encoding="utf-8"?>
<p:tagLst xmlns:a="http://schemas.openxmlformats.org/drawingml/2006/main" xmlns:r="http://schemas.openxmlformats.org/officeDocument/2006/relationships" xmlns:p="http://schemas.openxmlformats.org/presentationml/2006/main">
  <p:tag name="VEVOX.QRDOT" val="(11,23)"/>
</p:tagLst>
</file>

<file path=ppt/tags/tag3630.xml><?xml version="1.0" encoding="utf-8"?>
<p:tagLst xmlns:a="http://schemas.openxmlformats.org/drawingml/2006/main" xmlns:r="http://schemas.openxmlformats.org/officeDocument/2006/relationships" xmlns:p="http://schemas.openxmlformats.org/presentationml/2006/main">
  <p:tag name="VEVOX.QRDOT" val="(24,8)"/>
</p:tagLst>
</file>

<file path=ppt/tags/tag3631.xml><?xml version="1.0" encoding="utf-8"?>
<p:tagLst xmlns:a="http://schemas.openxmlformats.org/drawingml/2006/main" xmlns:r="http://schemas.openxmlformats.org/officeDocument/2006/relationships" xmlns:p="http://schemas.openxmlformats.org/presentationml/2006/main">
  <p:tag name="VEVOX.QRDOT" val="(25,8)"/>
</p:tagLst>
</file>

<file path=ppt/tags/tag3632.xml><?xml version="1.0" encoding="utf-8"?>
<p:tagLst xmlns:a="http://schemas.openxmlformats.org/drawingml/2006/main" xmlns:r="http://schemas.openxmlformats.org/officeDocument/2006/relationships" xmlns:p="http://schemas.openxmlformats.org/presentationml/2006/main">
  <p:tag name="VEVOX.QRDOT" val="(26,8)"/>
</p:tagLst>
</file>

<file path=ppt/tags/tag3633.xml><?xml version="1.0" encoding="utf-8"?>
<p:tagLst xmlns:a="http://schemas.openxmlformats.org/drawingml/2006/main" xmlns:r="http://schemas.openxmlformats.org/officeDocument/2006/relationships" xmlns:p="http://schemas.openxmlformats.org/presentationml/2006/main">
  <p:tag name="VEVOX.QRDOT" val="(29,8)"/>
</p:tagLst>
</file>

<file path=ppt/tags/tag3634.xml><?xml version="1.0" encoding="utf-8"?>
<p:tagLst xmlns:a="http://schemas.openxmlformats.org/drawingml/2006/main" xmlns:r="http://schemas.openxmlformats.org/officeDocument/2006/relationships" xmlns:p="http://schemas.openxmlformats.org/presentationml/2006/main">
  <p:tag name="VEVOX.QRDOT" val="(1,9)"/>
</p:tagLst>
</file>

<file path=ppt/tags/tag3635.xml><?xml version="1.0" encoding="utf-8"?>
<p:tagLst xmlns:a="http://schemas.openxmlformats.org/drawingml/2006/main" xmlns:r="http://schemas.openxmlformats.org/officeDocument/2006/relationships" xmlns:p="http://schemas.openxmlformats.org/presentationml/2006/main">
  <p:tag name="VEVOX.QRDOT" val="(3,9)"/>
</p:tagLst>
</file>

<file path=ppt/tags/tag3636.xml><?xml version="1.0" encoding="utf-8"?>
<p:tagLst xmlns:a="http://schemas.openxmlformats.org/drawingml/2006/main" xmlns:r="http://schemas.openxmlformats.org/officeDocument/2006/relationships" xmlns:p="http://schemas.openxmlformats.org/presentationml/2006/main">
  <p:tag name="VEVOX.QRDOT" val="(4,9)"/>
</p:tagLst>
</file>

<file path=ppt/tags/tag3637.xml><?xml version="1.0" encoding="utf-8"?>
<p:tagLst xmlns:a="http://schemas.openxmlformats.org/drawingml/2006/main" xmlns:r="http://schemas.openxmlformats.org/officeDocument/2006/relationships" xmlns:p="http://schemas.openxmlformats.org/presentationml/2006/main">
  <p:tag name="VEVOX.QRDOT" val="(6,9)"/>
</p:tagLst>
</file>

<file path=ppt/tags/tag3638.xml><?xml version="1.0" encoding="utf-8"?>
<p:tagLst xmlns:a="http://schemas.openxmlformats.org/drawingml/2006/main" xmlns:r="http://schemas.openxmlformats.org/officeDocument/2006/relationships" xmlns:p="http://schemas.openxmlformats.org/presentationml/2006/main">
  <p:tag name="VEVOX.QRDOT" val="(8,9)"/>
</p:tagLst>
</file>

<file path=ppt/tags/tag3639.xml><?xml version="1.0" encoding="utf-8"?>
<p:tagLst xmlns:a="http://schemas.openxmlformats.org/drawingml/2006/main" xmlns:r="http://schemas.openxmlformats.org/officeDocument/2006/relationships" xmlns:p="http://schemas.openxmlformats.org/presentationml/2006/main">
  <p:tag name="VEVOX.QRDOT" val="(13,9)"/>
</p:tagLst>
</file>

<file path=ppt/tags/tag364.xml><?xml version="1.0" encoding="utf-8"?>
<p:tagLst xmlns:a="http://schemas.openxmlformats.org/drawingml/2006/main" xmlns:r="http://schemas.openxmlformats.org/officeDocument/2006/relationships" xmlns:p="http://schemas.openxmlformats.org/presentationml/2006/main">
  <p:tag name="VEVOX.QRDOT" val="(13,23)"/>
</p:tagLst>
</file>

<file path=ppt/tags/tag3640.xml><?xml version="1.0" encoding="utf-8"?>
<p:tagLst xmlns:a="http://schemas.openxmlformats.org/drawingml/2006/main" xmlns:r="http://schemas.openxmlformats.org/officeDocument/2006/relationships" xmlns:p="http://schemas.openxmlformats.org/presentationml/2006/main">
  <p:tag name="VEVOX.QRDOT" val="(22,9)"/>
</p:tagLst>
</file>

<file path=ppt/tags/tag3641.xml><?xml version="1.0" encoding="utf-8"?>
<p:tagLst xmlns:a="http://schemas.openxmlformats.org/drawingml/2006/main" xmlns:r="http://schemas.openxmlformats.org/officeDocument/2006/relationships" xmlns:p="http://schemas.openxmlformats.org/presentationml/2006/main">
  <p:tag name="VEVOX.QRDOT" val="(23,9)"/>
</p:tagLst>
</file>

<file path=ppt/tags/tag3642.xml><?xml version="1.0" encoding="utf-8"?>
<p:tagLst xmlns:a="http://schemas.openxmlformats.org/drawingml/2006/main" xmlns:r="http://schemas.openxmlformats.org/officeDocument/2006/relationships" xmlns:p="http://schemas.openxmlformats.org/presentationml/2006/main">
  <p:tag name="VEVOX.QRDOT" val="(24,9)"/>
</p:tagLst>
</file>

<file path=ppt/tags/tag3643.xml><?xml version="1.0" encoding="utf-8"?>
<p:tagLst xmlns:a="http://schemas.openxmlformats.org/drawingml/2006/main" xmlns:r="http://schemas.openxmlformats.org/officeDocument/2006/relationships" xmlns:p="http://schemas.openxmlformats.org/presentationml/2006/main">
  <p:tag name="VEVOX.QRDOT" val="(25,9)"/>
</p:tagLst>
</file>

<file path=ppt/tags/tag3644.xml><?xml version="1.0" encoding="utf-8"?>
<p:tagLst xmlns:a="http://schemas.openxmlformats.org/drawingml/2006/main" xmlns:r="http://schemas.openxmlformats.org/officeDocument/2006/relationships" xmlns:p="http://schemas.openxmlformats.org/presentationml/2006/main">
  <p:tag name="VEVOX.QRDOT" val="(26,9)"/>
</p:tagLst>
</file>

<file path=ppt/tags/tag3645.xml><?xml version="1.0" encoding="utf-8"?>
<p:tagLst xmlns:a="http://schemas.openxmlformats.org/drawingml/2006/main" xmlns:r="http://schemas.openxmlformats.org/officeDocument/2006/relationships" xmlns:p="http://schemas.openxmlformats.org/presentationml/2006/main">
  <p:tag name="VEVOX.QRDOT" val="(27,9)"/>
</p:tagLst>
</file>

<file path=ppt/tags/tag3646.xml><?xml version="1.0" encoding="utf-8"?>
<p:tagLst xmlns:a="http://schemas.openxmlformats.org/drawingml/2006/main" xmlns:r="http://schemas.openxmlformats.org/officeDocument/2006/relationships" xmlns:p="http://schemas.openxmlformats.org/presentationml/2006/main">
  <p:tag name="VEVOX.QRDOT" val="(28,9)"/>
</p:tagLst>
</file>

<file path=ppt/tags/tag3647.xml><?xml version="1.0" encoding="utf-8"?>
<p:tagLst xmlns:a="http://schemas.openxmlformats.org/drawingml/2006/main" xmlns:r="http://schemas.openxmlformats.org/officeDocument/2006/relationships" xmlns:p="http://schemas.openxmlformats.org/presentationml/2006/main">
  <p:tag name="VEVOX.QRDOT" val="(29,9)"/>
</p:tagLst>
</file>

<file path=ppt/tags/tag3648.xml><?xml version="1.0" encoding="utf-8"?>
<p:tagLst xmlns:a="http://schemas.openxmlformats.org/drawingml/2006/main" xmlns:r="http://schemas.openxmlformats.org/officeDocument/2006/relationships" xmlns:p="http://schemas.openxmlformats.org/presentationml/2006/main">
  <p:tag name="VEVOX.QRDOT" val="(2,10)"/>
</p:tagLst>
</file>

<file path=ppt/tags/tag3649.xml><?xml version="1.0" encoding="utf-8"?>
<p:tagLst xmlns:a="http://schemas.openxmlformats.org/drawingml/2006/main" xmlns:r="http://schemas.openxmlformats.org/officeDocument/2006/relationships" xmlns:p="http://schemas.openxmlformats.org/presentationml/2006/main">
  <p:tag name="VEVOX.QRDOT" val="(3,10)"/>
</p:tagLst>
</file>

<file path=ppt/tags/tag365.xml><?xml version="1.0" encoding="utf-8"?>
<p:tagLst xmlns:a="http://schemas.openxmlformats.org/drawingml/2006/main" xmlns:r="http://schemas.openxmlformats.org/officeDocument/2006/relationships" xmlns:p="http://schemas.openxmlformats.org/presentationml/2006/main">
  <p:tag name="VEVOX.QRDOT" val="(15,23)"/>
</p:tagLst>
</file>

<file path=ppt/tags/tag3650.xml><?xml version="1.0" encoding="utf-8"?>
<p:tagLst xmlns:a="http://schemas.openxmlformats.org/drawingml/2006/main" xmlns:r="http://schemas.openxmlformats.org/officeDocument/2006/relationships" xmlns:p="http://schemas.openxmlformats.org/presentationml/2006/main">
  <p:tag name="VEVOX.QRDOT" val="(7,10)"/>
</p:tagLst>
</file>

<file path=ppt/tags/tag3651.xml><?xml version="1.0" encoding="utf-8"?>
<p:tagLst xmlns:a="http://schemas.openxmlformats.org/drawingml/2006/main" xmlns:r="http://schemas.openxmlformats.org/officeDocument/2006/relationships" xmlns:p="http://schemas.openxmlformats.org/presentationml/2006/main">
  <p:tag name="VEVOX.QRDOT" val="(9,10)"/>
</p:tagLst>
</file>

<file path=ppt/tags/tag3652.xml><?xml version="1.0" encoding="utf-8"?>
<p:tagLst xmlns:a="http://schemas.openxmlformats.org/drawingml/2006/main" xmlns:r="http://schemas.openxmlformats.org/officeDocument/2006/relationships" xmlns:p="http://schemas.openxmlformats.org/presentationml/2006/main">
  <p:tag name="VEVOX.QRDOT" val="(10,10)"/>
</p:tagLst>
</file>

<file path=ppt/tags/tag3653.xml><?xml version="1.0" encoding="utf-8"?>
<p:tagLst xmlns:a="http://schemas.openxmlformats.org/drawingml/2006/main" xmlns:r="http://schemas.openxmlformats.org/officeDocument/2006/relationships" xmlns:p="http://schemas.openxmlformats.org/presentationml/2006/main">
  <p:tag name="VEVOX.QRDOT" val="(13,10)"/>
</p:tagLst>
</file>

<file path=ppt/tags/tag3654.xml><?xml version="1.0" encoding="utf-8"?>
<p:tagLst xmlns:a="http://schemas.openxmlformats.org/drawingml/2006/main" xmlns:r="http://schemas.openxmlformats.org/officeDocument/2006/relationships" xmlns:p="http://schemas.openxmlformats.org/presentationml/2006/main">
  <p:tag name="VEVOX.QRDOT" val="(14,10)"/>
</p:tagLst>
</file>

<file path=ppt/tags/tag3655.xml><?xml version="1.0" encoding="utf-8"?>
<p:tagLst xmlns:a="http://schemas.openxmlformats.org/drawingml/2006/main" xmlns:r="http://schemas.openxmlformats.org/officeDocument/2006/relationships" xmlns:p="http://schemas.openxmlformats.org/presentationml/2006/main">
  <p:tag name="VEVOX.QRDOT" val="(15,10)"/>
</p:tagLst>
</file>

<file path=ppt/tags/tag3656.xml><?xml version="1.0" encoding="utf-8"?>
<p:tagLst xmlns:a="http://schemas.openxmlformats.org/drawingml/2006/main" xmlns:r="http://schemas.openxmlformats.org/officeDocument/2006/relationships" xmlns:p="http://schemas.openxmlformats.org/presentationml/2006/main">
  <p:tag name="VEVOX.QRDOT" val="(16,10)"/>
</p:tagLst>
</file>

<file path=ppt/tags/tag3657.xml><?xml version="1.0" encoding="utf-8"?>
<p:tagLst xmlns:a="http://schemas.openxmlformats.org/drawingml/2006/main" xmlns:r="http://schemas.openxmlformats.org/officeDocument/2006/relationships" xmlns:p="http://schemas.openxmlformats.org/presentationml/2006/main">
  <p:tag name="VEVOX.QRDOT" val="(18,10)"/>
</p:tagLst>
</file>

<file path=ppt/tags/tag3658.xml><?xml version="1.0" encoding="utf-8"?>
<p:tagLst xmlns:a="http://schemas.openxmlformats.org/drawingml/2006/main" xmlns:r="http://schemas.openxmlformats.org/officeDocument/2006/relationships" xmlns:p="http://schemas.openxmlformats.org/presentationml/2006/main">
  <p:tag name="VEVOX.QRDOT" val="(21,10)"/>
</p:tagLst>
</file>

<file path=ppt/tags/tag3659.xml><?xml version="1.0" encoding="utf-8"?>
<p:tagLst xmlns:a="http://schemas.openxmlformats.org/drawingml/2006/main" xmlns:r="http://schemas.openxmlformats.org/officeDocument/2006/relationships" xmlns:p="http://schemas.openxmlformats.org/presentationml/2006/main">
  <p:tag name="VEVOX.QRDOT" val="(22,10)"/>
</p:tagLst>
</file>

<file path=ppt/tags/tag366.xml><?xml version="1.0" encoding="utf-8"?>
<p:tagLst xmlns:a="http://schemas.openxmlformats.org/drawingml/2006/main" xmlns:r="http://schemas.openxmlformats.org/officeDocument/2006/relationships" xmlns:p="http://schemas.openxmlformats.org/presentationml/2006/main">
  <p:tag name="VEVOX.QRDOT" val="(18,23)"/>
</p:tagLst>
</file>

<file path=ppt/tags/tag3660.xml><?xml version="1.0" encoding="utf-8"?>
<p:tagLst xmlns:a="http://schemas.openxmlformats.org/drawingml/2006/main" xmlns:r="http://schemas.openxmlformats.org/officeDocument/2006/relationships" xmlns:p="http://schemas.openxmlformats.org/presentationml/2006/main">
  <p:tag name="VEVOX.QRDOT" val="(25,10)"/>
</p:tagLst>
</file>

<file path=ppt/tags/tag3661.xml><?xml version="1.0" encoding="utf-8"?>
<p:tagLst xmlns:a="http://schemas.openxmlformats.org/drawingml/2006/main" xmlns:r="http://schemas.openxmlformats.org/officeDocument/2006/relationships" xmlns:p="http://schemas.openxmlformats.org/presentationml/2006/main">
  <p:tag name="VEVOX.QRDOT" val="(29,10)"/>
</p:tagLst>
</file>

<file path=ppt/tags/tag3662.xml><?xml version="1.0" encoding="utf-8"?>
<p:tagLst xmlns:a="http://schemas.openxmlformats.org/drawingml/2006/main" xmlns:r="http://schemas.openxmlformats.org/officeDocument/2006/relationships" xmlns:p="http://schemas.openxmlformats.org/presentationml/2006/main">
  <p:tag name="VEVOX.QRDOT" val="(2,11)"/>
</p:tagLst>
</file>

<file path=ppt/tags/tag3663.xml><?xml version="1.0" encoding="utf-8"?>
<p:tagLst xmlns:a="http://schemas.openxmlformats.org/drawingml/2006/main" xmlns:r="http://schemas.openxmlformats.org/officeDocument/2006/relationships" xmlns:p="http://schemas.openxmlformats.org/presentationml/2006/main">
  <p:tag name="VEVOX.QRDOT" val="(4,11)"/>
</p:tagLst>
</file>

<file path=ppt/tags/tag3664.xml><?xml version="1.0" encoding="utf-8"?>
<p:tagLst xmlns:a="http://schemas.openxmlformats.org/drawingml/2006/main" xmlns:r="http://schemas.openxmlformats.org/officeDocument/2006/relationships" xmlns:p="http://schemas.openxmlformats.org/presentationml/2006/main">
  <p:tag name="VEVOX.QRDOT" val="(5,11)"/>
</p:tagLst>
</file>

<file path=ppt/tags/tag3665.xml><?xml version="1.0" encoding="utf-8"?>
<p:tagLst xmlns:a="http://schemas.openxmlformats.org/drawingml/2006/main" xmlns:r="http://schemas.openxmlformats.org/officeDocument/2006/relationships" xmlns:p="http://schemas.openxmlformats.org/presentationml/2006/main">
  <p:tag name="VEVOX.QRDOT" val="(6,11)"/>
</p:tagLst>
</file>

<file path=ppt/tags/tag3666.xml><?xml version="1.0" encoding="utf-8"?>
<p:tagLst xmlns:a="http://schemas.openxmlformats.org/drawingml/2006/main" xmlns:r="http://schemas.openxmlformats.org/officeDocument/2006/relationships" xmlns:p="http://schemas.openxmlformats.org/presentationml/2006/main">
  <p:tag name="VEVOX.QRDOT" val="(9,11)"/>
</p:tagLst>
</file>

<file path=ppt/tags/tag3667.xml><?xml version="1.0" encoding="utf-8"?>
<p:tagLst xmlns:a="http://schemas.openxmlformats.org/drawingml/2006/main" xmlns:r="http://schemas.openxmlformats.org/officeDocument/2006/relationships" xmlns:p="http://schemas.openxmlformats.org/presentationml/2006/main">
  <p:tag name="VEVOX.QRDOT" val="(11,11)"/>
</p:tagLst>
</file>

<file path=ppt/tags/tag3668.xml><?xml version="1.0" encoding="utf-8"?>
<p:tagLst xmlns:a="http://schemas.openxmlformats.org/drawingml/2006/main" xmlns:r="http://schemas.openxmlformats.org/officeDocument/2006/relationships" xmlns:p="http://schemas.openxmlformats.org/presentationml/2006/main">
  <p:tag name="VEVOX.QRDOT" val="(12,11)"/>
</p:tagLst>
</file>

<file path=ppt/tags/tag3669.xml><?xml version="1.0" encoding="utf-8"?>
<p:tagLst xmlns:a="http://schemas.openxmlformats.org/drawingml/2006/main" xmlns:r="http://schemas.openxmlformats.org/officeDocument/2006/relationships" xmlns:p="http://schemas.openxmlformats.org/presentationml/2006/main">
  <p:tag name="VEVOX.QRDOT" val="(13,11)"/>
</p:tagLst>
</file>

<file path=ppt/tags/tag367.xml><?xml version="1.0" encoding="utf-8"?>
<p:tagLst xmlns:a="http://schemas.openxmlformats.org/drawingml/2006/main" xmlns:r="http://schemas.openxmlformats.org/officeDocument/2006/relationships" xmlns:p="http://schemas.openxmlformats.org/presentationml/2006/main">
  <p:tag name="VEVOX.QRDOT" val="(21,23)"/>
</p:tagLst>
</file>

<file path=ppt/tags/tag3670.xml><?xml version="1.0" encoding="utf-8"?>
<p:tagLst xmlns:a="http://schemas.openxmlformats.org/drawingml/2006/main" xmlns:r="http://schemas.openxmlformats.org/officeDocument/2006/relationships" xmlns:p="http://schemas.openxmlformats.org/presentationml/2006/main">
  <p:tag name="VEVOX.QRDOT" val="(14,11)"/>
</p:tagLst>
</file>

<file path=ppt/tags/tag3671.xml><?xml version="1.0" encoding="utf-8"?>
<p:tagLst xmlns:a="http://schemas.openxmlformats.org/drawingml/2006/main" xmlns:r="http://schemas.openxmlformats.org/officeDocument/2006/relationships" xmlns:p="http://schemas.openxmlformats.org/presentationml/2006/main">
  <p:tag name="VEVOX.QRDOT" val="(16,11)"/>
</p:tagLst>
</file>

<file path=ppt/tags/tag3672.xml><?xml version="1.0" encoding="utf-8"?>
<p:tagLst xmlns:a="http://schemas.openxmlformats.org/drawingml/2006/main" xmlns:r="http://schemas.openxmlformats.org/officeDocument/2006/relationships" xmlns:p="http://schemas.openxmlformats.org/presentationml/2006/main">
  <p:tag name="VEVOX.QRDOT" val="(17,11)"/>
</p:tagLst>
</file>

<file path=ppt/tags/tag3673.xml><?xml version="1.0" encoding="utf-8"?>
<p:tagLst xmlns:a="http://schemas.openxmlformats.org/drawingml/2006/main" xmlns:r="http://schemas.openxmlformats.org/officeDocument/2006/relationships" xmlns:p="http://schemas.openxmlformats.org/presentationml/2006/main">
  <p:tag name="VEVOX.QRDOT" val="(18,11)"/>
</p:tagLst>
</file>

<file path=ppt/tags/tag3674.xml><?xml version="1.0" encoding="utf-8"?>
<p:tagLst xmlns:a="http://schemas.openxmlformats.org/drawingml/2006/main" xmlns:r="http://schemas.openxmlformats.org/officeDocument/2006/relationships" xmlns:p="http://schemas.openxmlformats.org/presentationml/2006/main">
  <p:tag name="VEVOX.QRDOT" val="(20,11)"/>
</p:tagLst>
</file>

<file path=ppt/tags/tag3675.xml><?xml version="1.0" encoding="utf-8"?>
<p:tagLst xmlns:a="http://schemas.openxmlformats.org/drawingml/2006/main" xmlns:r="http://schemas.openxmlformats.org/officeDocument/2006/relationships" xmlns:p="http://schemas.openxmlformats.org/presentationml/2006/main">
  <p:tag name="VEVOX.QRDOT" val="(21,11)"/>
</p:tagLst>
</file>

<file path=ppt/tags/tag3676.xml><?xml version="1.0" encoding="utf-8"?>
<p:tagLst xmlns:a="http://schemas.openxmlformats.org/drawingml/2006/main" xmlns:r="http://schemas.openxmlformats.org/officeDocument/2006/relationships" xmlns:p="http://schemas.openxmlformats.org/presentationml/2006/main">
  <p:tag name="VEVOX.QRDOT" val="(22,11)"/>
</p:tagLst>
</file>

<file path=ppt/tags/tag3677.xml><?xml version="1.0" encoding="utf-8"?>
<p:tagLst xmlns:a="http://schemas.openxmlformats.org/drawingml/2006/main" xmlns:r="http://schemas.openxmlformats.org/officeDocument/2006/relationships" xmlns:p="http://schemas.openxmlformats.org/presentationml/2006/main">
  <p:tag name="VEVOX.QRDOT" val="(23,11)"/>
</p:tagLst>
</file>

<file path=ppt/tags/tag3678.xml><?xml version="1.0" encoding="utf-8"?>
<p:tagLst xmlns:a="http://schemas.openxmlformats.org/drawingml/2006/main" xmlns:r="http://schemas.openxmlformats.org/officeDocument/2006/relationships" xmlns:p="http://schemas.openxmlformats.org/presentationml/2006/main">
  <p:tag name="VEVOX.QRDOT" val="(25,11)"/>
</p:tagLst>
</file>

<file path=ppt/tags/tag3679.xml><?xml version="1.0" encoding="utf-8"?>
<p:tagLst xmlns:a="http://schemas.openxmlformats.org/drawingml/2006/main" xmlns:r="http://schemas.openxmlformats.org/officeDocument/2006/relationships" xmlns:p="http://schemas.openxmlformats.org/presentationml/2006/main">
  <p:tag name="VEVOX.QRDOT" val="(26,11)"/>
</p:tagLst>
</file>

<file path=ppt/tags/tag368.xml><?xml version="1.0" encoding="utf-8"?>
<p:tagLst xmlns:a="http://schemas.openxmlformats.org/drawingml/2006/main" xmlns:r="http://schemas.openxmlformats.org/officeDocument/2006/relationships" xmlns:p="http://schemas.openxmlformats.org/presentationml/2006/main">
  <p:tag name="VEVOX.QRDOT" val="(25,23)"/>
</p:tagLst>
</file>

<file path=ppt/tags/tag3680.xml><?xml version="1.0" encoding="utf-8"?>
<p:tagLst xmlns:a="http://schemas.openxmlformats.org/drawingml/2006/main" xmlns:r="http://schemas.openxmlformats.org/officeDocument/2006/relationships" xmlns:p="http://schemas.openxmlformats.org/presentationml/2006/main">
  <p:tag name="VEVOX.QRDOT" val="(28,11)"/>
</p:tagLst>
</file>

<file path=ppt/tags/tag3681.xml><?xml version="1.0" encoding="utf-8"?>
<p:tagLst xmlns:a="http://schemas.openxmlformats.org/drawingml/2006/main" xmlns:r="http://schemas.openxmlformats.org/officeDocument/2006/relationships" xmlns:p="http://schemas.openxmlformats.org/presentationml/2006/main">
  <p:tag name="VEVOX.QRDOT" val="(29,11)"/>
</p:tagLst>
</file>

<file path=ppt/tags/tag3682.xml><?xml version="1.0" encoding="utf-8"?>
<p:tagLst xmlns:a="http://schemas.openxmlformats.org/drawingml/2006/main" xmlns:r="http://schemas.openxmlformats.org/officeDocument/2006/relationships" xmlns:p="http://schemas.openxmlformats.org/presentationml/2006/main">
  <p:tag name="VEVOX.QRDOT" val="(5,12)"/>
</p:tagLst>
</file>

<file path=ppt/tags/tag3683.xml><?xml version="1.0" encoding="utf-8"?>
<p:tagLst xmlns:a="http://schemas.openxmlformats.org/drawingml/2006/main" xmlns:r="http://schemas.openxmlformats.org/officeDocument/2006/relationships" xmlns:p="http://schemas.openxmlformats.org/presentationml/2006/main">
  <p:tag name="VEVOX.QRDOT" val="(7,12)"/>
</p:tagLst>
</file>

<file path=ppt/tags/tag3684.xml><?xml version="1.0" encoding="utf-8"?>
<p:tagLst xmlns:a="http://schemas.openxmlformats.org/drawingml/2006/main" xmlns:r="http://schemas.openxmlformats.org/officeDocument/2006/relationships" xmlns:p="http://schemas.openxmlformats.org/presentationml/2006/main">
  <p:tag name="VEVOX.QRDOT" val="(9,12)"/>
</p:tagLst>
</file>

<file path=ppt/tags/tag3685.xml><?xml version="1.0" encoding="utf-8"?>
<p:tagLst xmlns:a="http://schemas.openxmlformats.org/drawingml/2006/main" xmlns:r="http://schemas.openxmlformats.org/officeDocument/2006/relationships" xmlns:p="http://schemas.openxmlformats.org/presentationml/2006/main">
  <p:tag name="VEVOX.QRDOT" val="(12,12)"/>
</p:tagLst>
</file>

<file path=ppt/tags/tag3686.xml><?xml version="1.0" encoding="utf-8"?>
<p:tagLst xmlns:a="http://schemas.openxmlformats.org/drawingml/2006/main" xmlns:r="http://schemas.openxmlformats.org/officeDocument/2006/relationships" xmlns:p="http://schemas.openxmlformats.org/presentationml/2006/main">
  <p:tag name="VEVOX.QRDOT" val="(14,12)"/>
</p:tagLst>
</file>

<file path=ppt/tags/tag3687.xml><?xml version="1.0" encoding="utf-8"?>
<p:tagLst xmlns:a="http://schemas.openxmlformats.org/drawingml/2006/main" xmlns:r="http://schemas.openxmlformats.org/officeDocument/2006/relationships" xmlns:p="http://schemas.openxmlformats.org/presentationml/2006/main">
  <p:tag name="VEVOX.QRDOT" val="(21,12)"/>
</p:tagLst>
</file>

<file path=ppt/tags/tag3688.xml><?xml version="1.0" encoding="utf-8"?>
<p:tagLst xmlns:a="http://schemas.openxmlformats.org/drawingml/2006/main" xmlns:r="http://schemas.openxmlformats.org/officeDocument/2006/relationships" xmlns:p="http://schemas.openxmlformats.org/presentationml/2006/main">
  <p:tag name="VEVOX.QRDOT" val="(28,12)"/>
</p:tagLst>
</file>

<file path=ppt/tags/tag3689.xml><?xml version="1.0" encoding="utf-8"?>
<p:tagLst xmlns:a="http://schemas.openxmlformats.org/drawingml/2006/main" xmlns:r="http://schemas.openxmlformats.org/officeDocument/2006/relationships" xmlns:p="http://schemas.openxmlformats.org/presentationml/2006/main">
  <p:tag name="VEVOX.QRDOT" val="(1,13)"/>
</p:tagLst>
</file>

<file path=ppt/tags/tag369.xml><?xml version="1.0" encoding="utf-8"?>
<p:tagLst xmlns:a="http://schemas.openxmlformats.org/drawingml/2006/main" xmlns:r="http://schemas.openxmlformats.org/officeDocument/2006/relationships" xmlns:p="http://schemas.openxmlformats.org/presentationml/2006/main">
  <p:tag name="VEVOX.QRDOT" val="(28,23)"/>
</p:tagLst>
</file>

<file path=ppt/tags/tag3690.xml><?xml version="1.0" encoding="utf-8"?>
<p:tagLst xmlns:a="http://schemas.openxmlformats.org/drawingml/2006/main" xmlns:r="http://schemas.openxmlformats.org/officeDocument/2006/relationships" xmlns:p="http://schemas.openxmlformats.org/presentationml/2006/main">
  <p:tag name="VEVOX.QRDOT" val="(2,13)"/>
</p:tagLst>
</file>

<file path=ppt/tags/tag3691.xml><?xml version="1.0" encoding="utf-8"?>
<p:tagLst xmlns:a="http://schemas.openxmlformats.org/drawingml/2006/main" xmlns:r="http://schemas.openxmlformats.org/officeDocument/2006/relationships" xmlns:p="http://schemas.openxmlformats.org/presentationml/2006/main">
  <p:tag name="VEVOX.QRDOT" val="(3,13)"/>
</p:tagLst>
</file>

<file path=ppt/tags/tag3692.xml><?xml version="1.0" encoding="utf-8"?>
<p:tagLst xmlns:a="http://schemas.openxmlformats.org/drawingml/2006/main" xmlns:r="http://schemas.openxmlformats.org/officeDocument/2006/relationships" xmlns:p="http://schemas.openxmlformats.org/presentationml/2006/main">
  <p:tag name="VEVOX.QRDOT" val="(5,13)"/>
</p:tagLst>
</file>

<file path=ppt/tags/tag3693.xml><?xml version="1.0" encoding="utf-8"?>
<p:tagLst xmlns:a="http://schemas.openxmlformats.org/drawingml/2006/main" xmlns:r="http://schemas.openxmlformats.org/officeDocument/2006/relationships" xmlns:p="http://schemas.openxmlformats.org/presentationml/2006/main">
  <p:tag name="VEVOX.QRDOT" val="(6,13)"/>
</p:tagLst>
</file>

<file path=ppt/tags/tag3694.xml><?xml version="1.0" encoding="utf-8"?>
<p:tagLst xmlns:a="http://schemas.openxmlformats.org/drawingml/2006/main" xmlns:r="http://schemas.openxmlformats.org/officeDocument/2006/relationships" xmlns:p="http://schemas.openxmlformats.org/presentationml/2006/main">
  <p:tag name="VEVOX.QRDOT" val="(9,13)"/>
</p:tagLst>
</file>

<file path=ppt/tags/tag3695.xml><?xml version="1.0" encoding="utf-8"?>
<p:tagLst xmlns:a="http://schemas.openxmlformats.org/drawingml/2006/main" xmlns:r="http://schemas.openxmlformats.org/officeDocument/2006/relationships" xmlns:p="http://schemas.openxmlformats.org/presentationml/2006/main">
  <p:tag name="VEVOX.QRDOT" val="(10,13)"/>
</p:tagLst>
</file>

<file path=ppt/tags/tag3696.xml><?xml version="1.0" encoding="utf-8"?>
<p:tagLst xmlns:a="http://schemas.openxmlformats.org/drawingml/2006/main" xmlns:r="http://schemas.openxmlformats.org/officeDocument/2006/relationships" xmlns:p="http://schemas.openxmlformats.org/presentationml/2006/main">
  <p:tag name="VEVOX.QRDOT" val="(12,13)"/>
</p:tagLst>
</file>

<file path=ppt/tags/tag3697.xml><?xml version="1.0" encoding="utf-8"?>
<p:tagLst xmlns:a="http://schemas.openxmlformats.org/drawingml/2006/main" xmlns:r="http://schemas.openxmlformats.org/officeDocument/2006/relationships" xmlns:p="http://schemas.openxmlformats.org/presentationml/2006/main">
  <p:tag name="VEVOX.QRDOT" val="(13,13)"/>
</p:tagLst>
</file>

<file path=ppt/tags/tag3698.xml><?xml version="1.0" encoding="utf-8"?>
<p:tagLst xmlns:a="http://schemas.openxmlformats.org/drawingml/2006/main" xmlns:r="http://schemas.openxmlformats.org/officeDocument/2006/relationships" xmlns:p="http://schemas.openxmlformats.org/presentationml/2006/main">
  <p:tag name="VEVOX.QRDOT" val="(14,13)"/>
</p:tagLst>
</file>

<file path=ppt/tags/tag3699.xml><?xml version="1.0" encoding="utf-8"?>
<p:tagLst xmlns:a="http://schemas.openxmlformats.org/drawingml/2006/main" xmlns:r="http://schemas.openxmlformats.org/officeDocument/2006/relationships" xmlns:p="http://schemas.openxmlformats.org/presentationml/2006/main">
  <p:tag name="VEVOX.QRDOT" val="(15,13)"/>
</p:tagLst>
</file>

<file path=ppt/tags/tag37.xml><?xml version="1.0" encoding="utf-8"?>
<p:tagLst xmlns:a="http://schemas.openxmlformats.org/drawingml/2006/main" xmlns:r="http://schemas.openxmlformats.org/officeDocument/2006/relationships" xmlns:p="http://schemas.openxmlformats.org/presentationml/2006/main">
  <p:tag name="VEVOX.QRDOT" val="(4,2)"/>
</p:tagLst>
</file>

<file path=ppt/tags/tag370.xml><?xml version="1.0" encoding="utf-8"?>
<p:tagLst xmlns:a="http://schemas.openxmlformats.org/drawingml/2006/main" xmlns:r="http://schemas.openxmlformats.org/officeDocument/2006/relationships" xmlns:p="http://schemas.openxmlformats.org/presentationml/2006/main">
  <p:tag name="VEVOX.QRDOT" val="(1,24)"/>
</p:tagLst>
</file>

<file path=ppt/tags/tag3700.xml><?xml version="1.0" encoding="utf-8"?>
<p:tagLst xmlns:a="http://schemas.openxmlformats.org/drawingml/2006/main" xmlns:r="http://schemas.openxmlformats.org/officeDocument/2006/relationships" xmlns:p="http://schemas.openxmlformats.org/presentationml/2006/main">
  <p:tag name="VEVOX.QRDOT" val="(17,13)"/>
</p:tagLst>
</file>

<file path=ppt/tags/tag3701.xml><?xml version="1.0" encoding="utf-8"?>
<p:tagLst xmlns:a="http://schemas.openxmlformats.org/drawingml/2006/main" xmlns:r="http://schemas.openxmlformats.org/officeDocument/2006/relationships" xmlns:p="http://schemas.openxmlformats.org/presentationml/2006/main">
  <p:tag name="VEVOX.QRDOT" val="(18,13)"/>
</p:tagLst>
</file>

<file path=ppt/tags/tag3702.xml><?xml version="1.0" encoding="utf-8"?>
<p:tagLst xmlns:a="http://schemas.openxmlformats.org/drawingml/2006/main" xmlns:r="http://schemas.openxmlformats.org/officeDocument/2006/relationships" xmlns:p="http://schemas.openxmlformats.org/presentationml/2006/main">
  <p:tag name="VEVOX.QRDOT" val="(19,13)"/>
</p:tagLst>
</file>

<file path=ppt/tags/tag3703.xml><?xml version="1.0" encoding="utf-8"?>
<p:tagLst xmlns:a="http://schemas.openxmlformats.org/drawingml/2006/main" xmlns:r="http://schemas.openxmlformats.org/officeDocument/2006/relationships" xmlns:p="http://schemas.openxmlformats.org/presentationml/2006/main">
  <p:tag name="VEVOX.QRDOT" val="(21,13)"/>
</p:tagLst>
</file>

<file path=ppt/tags/tag3704.xml><?xml version="1.0" encoding="utf-8"?>
<p:tagLst xmlns:a="http://schemas.openxmlformats.org/drawingml/2006/main" xmlns:r="http://schemas.openxmlformats.org/officeDocument/2006/relationships" xmlns:p="http://schemas.openxmlformats.org/presentationml/2006/main">
  <p:tag name="VEVOX.QRDOT" val="(23,13)"/>
</p:tagLst>
</file>

<file path=ppt/tags/tag3705.xml><?xml version="1.0" encoding="utf-8"?>
<p:tagLst xmlns:a="http://schemas.openxmlformats.org/drawingml/2006/main" xmlns:r="http://schemas.openxmlformats.org/officeDocument/2006/relationships" xmlns:p="http://schemas.openxmlformats.org/presentationml/2006/main">
  <p:tag name="VEVOX.QRDOT" val="(24,13)"/>
</p:tagLst>
</file>

<file path=ppt/tags/tag3706.xml><?xml version="1.0" encoding="utf-8"?>
<p:tagLst xmlns:a="http://schemas.openxmlformats.org/drawingml/2006/main" xmlns:r="http://schemas.openxmlformats.org/officeDocument/2006/relationships" xmlns:p="http://schemas.openxmlformats.org/presentationml/2006/main">
  <p:tag name="VEVOX.QRDOT" val="(25,13)"/>
</p:tagLst>
</file>

<file path=ppt/tags/tag3707.xml><?xml version="1.0" encoding="utf-8"?>
<p:tagLst xmlns:a="http://schemas.openxmlformats.org/drawingml/2006/main" xmlns:r="http://schemas.openxmlformats.org/officeDocument/2006/relationships" xmlns:p="http://schemas.openxmlformats.org/presentationml/2006/main">
  <p:tag name="VEVOX.QRDOT" val="(26,13)"/>
</p:tagLst>
</file>

<file path=ppt/tags/tag3708.xml><?xml version="1.0" encoding="utf-8"?>
<p:tagLst xmlns:a="http://schemas.openxmlformats.org/drawingml/2006/main" xmlns:r="http://schemas.openxmlformats.org/officeDocument/2006/relationships" xmlns:p="http://schemas.openxmlformats.org/presentationml/2006/main">
  <p:tag name="VEVOX.QRDOT" val="(27,13)"/>
</p:tagLst>
</file>

<file path=ppt/tags/tag3709.xml><?xml version="1.0" encoding="utf-8"?>
<p:tagLst xmlns:a="http://schemas.openxmlformats.org/drawingml/2006/main" xmlns:r="http://schemas.openxmlformats.org/officeDocument/2006/relationships" xmlns:p="http://schemas.openxmlformats.org/presentationml/2006/main">
  <p:tag name="VEVOX.QRDOT" val="(28,13)"/>
</p:tagLst>
</file>

<file path=ppt/tags/tag371.xml><?xml version="1.0" encoding="utf-8"?>
<p:tagLst xmlns:a="http://schemas.openxmlformats.org/drawingml/2006/main" xmlns:r="http://schemas.openxmlformats.org/officeDocument/2006/relationships" xmlns:p="http://schemas.openxmlformats.org/presentationml/2006/main">
  <p:tag name="VEVOX.QRDOT" val="(3,24)"/>
</p:tagLst>
</file>

<file path=ppt/tags/tag3710.xml><?xml version="1.0" encoding="utf-8"?>
<p:tagLst xmlns:a="http://schemas.openxmlformats.org/drawingml/2006/main" xmlns:r="http://schemas.openxmlformats.org/officeDocument/2006/relationships" xmlns:p="http://schemas.openxmlformats.org/presentationml/2006/main">
  <p:tag name="VEVOX.QRDOT" val="(29,13)"/>
</p:tagLst>
</file>

<file path=ppt/tags/tag3711.xml><?xml version="1.0" encoding="utf-8"?>
<p:tagLst xmlns:a="http://schemas.openxmlformats.org/drawingml/2006/main" xmlns:r="http://schemas.openxmlformats.org/officeDocument/2006/relationships" xmlns:p="http://schemas.openxmlformats.org/presentationml/2006/main">
  <p:tag name="VEVOX.QRDOT" val="(5,14)"/>
</p:tagLst>
</file>

<file path=ppt/tags/tag3712.xml><?xml version="1.0" encoding="utf-8"?>
<p:tagLst xmlns:a="http://schemas.openxmlformats.org/drawingml/2006/main" xmlns:r="http://schemas.openxmlformats.org/officeDocument/2006/relationships" xmlns:p="http://schemas.openxmlformats.org/presentationml/2006/main">
  <p:tag name="VEVOX.QRDOT" val="(7,14)"/>
</p:tagLst>
</file>

<file path=ppt/tags/tag3713.xml><?xml version="1.0" encoding="utf-8"?>
<p:tagLst xmlns:a="http://schemas.openxmlformats.org/drawingml/2006/main" xmlns:r="http://schemas.openxmlformats.org/officeDocument/2006/relationships" xmlns:p="http://schemas.openxmlformats.org/presentationml/2006/main">
  <p:tag name="VEVOX.QRDOT" val="(8,14)"/>
</p:tagLst>
</file>

<file path=ppt/tags/tag3714.xml><?xml version="1.0" encoding="utf-8"?>
<p:tagLst xmlns:a="http://schemas.openxmlformats.org/drawingml/2006/main" xmlns:r="http://schemas.openxmlformats.org/officeDocument/2006/relationships" xmlns:p="http://schemas.openxmlformats.org/presentationml/2006/main">
  <p:tag name="VEVOX.QRDOT" val="(9,14)"/>
</p:tagLst>
</file>

<file path=ppt/tags/tag3715.xml><?xml version="1.0" encoding="utf-8"?>
<p:tagLst xmlns:a="http://schemas.openxmlformats.org/drawingml/2006/main" xmlns:r="http://schemas.openxmlformats.org/officeDocument/2006/relationships" xmlns:p="http://schemas.openxmlformats.org/presentationml/2006/main">
  <p:tag name="VEVOX.QRDOT" val="(10,14)"/>
</p:tagLst>
</file>

<file path=ppt/tags/tag3716.xml><?xml version="1.0" encoding="utf-8"?>
<p:tagLst xmlns:a="http://schemas.openxmlformats.org/drawingml/2006/main" xmlns:r="http://schemas.openxmlformats.org/officeDocument/2006/relationships" xmlns:p="http://schemas.openxmlformats.org/presentationml/2006/main">
  <p:tag name="VEVOX.QRDOT" val="(11,14)"/>
</p:tagLst>
</file>

<file path=ppt/tags/tag3717.xml><?xml version="1.0" encoding="utf-8"?>
<p:tagLst xmlns:a="http://schemas.openxmlformats.org/drawingml/2006/main" xmlns:r="http://schemas.openxmlformats.org/officeDocument/2006/relationships" xmlns:p="http://schemas.openxmlformats.org/presentationml/2006/main">
  <p:tag name="VEVOX.QRDOT" val="(13,14)"/>
</p:tagLst>
</file>

<file path=ppt/tags/tag3718.xml><?xml version="1.0" encoding="utf-8"?>
<p:tagLst xmlns:a="http://schemas.openxmlformats.org/drawingml/2006/main" xmlns:r="http://schemas.openxmlformats.org/officeDocument/2006/relationships" xmlns:p="http://schemas.openxmlformats.org/presentationml/2006/main">
  <p:tag name="VEVOX.QRDOT" val="(17,14)"/>
</p:tagLst>
</file>

<file path=ppt/tags/tag3719.xml><?xml version="1.0" encoding="utf-8"?>
<p:tagLst xmlns:a="http://schemas.openxmlformats.org/drawingml/2006/main" xmlns:r="http://schemas.openxmlformats.org/officeDocument/2006/relationships" xmlns:p="http://schemas.openxmlformats.org/presentationml/2006/main">
  <p:tag name="VEVOX.QRDOT" val="(21,14)"/>
</p:tagLst>
</file>

<file path=ppt/tags/tag372.xml><?xml version="1.0" encoding="utf-8"?>
<p:tagLst xmlns:a="http://schemas.openxmlformats.org/drawingml/2006/main" xmlns:r="http://schemas.openxmlformats.org/officeDocument/2006/relationships" xmlns:p="http://schemas.openxmlformats.org/presentationml/2006/main">
  <p:tag name="VEVOX.QRDOT" val="(4,24)"/>
</p:tagLst>
</file>

<file path=ppt/tags/tag3720.xml><?xml version="1.0" encoding="utf-8"?>
<p:tagLst xmlns:a="http://schemas.openxmlformats.org/drawingml/2006/main" xmlns:r="http://schemas.openxmlformats.org/officeDocument/2006/relationships" xmlns:p="http://schemas.openxmlformats.org/presentationml/2006/main">
  <p:tag name="VEVOX.QRDOT" val="(24,14)"/>
</p:tagLst>
</file>

<file path=ppt/tags/tag3721.xml><?xml version="1.0" encoding="utf-8"?>
<p:tagLst xmlns:a="http://schemas.openxmlformats.org/drawingml/2006/main" xmlns:r="http://schemas.openxmlformats.org/officeDocument/2006/relationships" xmlns:p="http://schemas.openxmlformats.org/presentationml/2006/main">
  <p:tag name="VEVOX.QRDOT" val="(25,14)"/>
</p:tagLst>
</file>

<file path=ppt/tags/tag3722.xml><?xml version="1.0" encoding="utf-8"?>
<p:tagLst xmlns:a="http://schemas.openxmlformats.org/drawingml/2006/main" xmlns:r="http://schemas.openxmlformats.org/officeDocument/2006/relationships" xmlns:p="http://schemas.openxmlformats.org/presentationml/2006/main">
  <p:tag name="VEVOX.QRDOT" val="(26,14)"/>
</p:tagLst>
</file>

<file path=ppt/tags/tag3723.xml><?xml version="1.0" encoding="utf-8"?>
<p:tagLst xmlns:a="http://schemas.openxmlformats.org/drawingml/2006/main" xmlns:r="http://schemas.openxmlformats.org/officeDocument/2006/relationships" xmlns:p="http://schemas.openxmlformats.org/presentationml/2006/main">
  <p:tag name="VEVOX.QRDOT" val="(27,14)"/>
</p:tagLst>
</file>

<file path=ppt/tags/tag3724.xml><?xml version="1.0" encoding="utf-8"?>
<p:tagLst xmlns:a="http://schemas.openxmlformats.org/drawingml/2006/main" xmlns:r="http://schemas.openxmlformats.org/officeDocument/2006/relationships" xmlns:p="http://schemas.openxmlformats.org/presentationml/2006/main">
  <p:tag name="VEVOX.QRDOT" val="(29,14)"/>
</p:tagLst>
</file>

<file path=ppt/tags/tag3725.xml><?xml version="1.0" encoding="utf-8"?>
<p:tagLst xmlns:a="http://schemas.openxmlformats.org/drawingml/2006/main" xmlns:r="http://schemas.openxmlformats.org/officeDocument/2006/relationships" xmlns:p="http://schemas.openxmlformats.org/presentationml/2006/main">
  <p:tag name="VEVOX.QRDOT" val="(1,15)"/>
</p:tagLst>
</file>

<file path=ppt/tags/tag3726.xml><?xml version="1.0" encoding="utf-8"?>
<p:tagLst xmlns:a="http://schemas.openxmlformats.org/drawingml/2006/main" xmlns:r="http://schemas.openxmlformats.org/officeDocument/2006/relationships" xmlns:p="http://schemas.openxmlformats.org/presentationml/2006/main">
  <p:tag name="VEVOX.QRDOT" val="(2,15)"/>
</p:tagLst>
</file>

<file path=ppt/tags/tag3727.xml><?xml version="1.0" encoding="utf-8"?>
<p:tagLst xmlns:a="http://schemas.openxmlformats.org/drawingml/2006/main" xmlns:r="http://schemas.openxmlformats.org/officeDocument/2006/relationships" xmlns:p="http://schemas.openxmlformats.org/presentationml/2006/main">
  <p:tag name="VEVOX.QRDOT" val="(6,15)"/>
</p:tagLst>
</file>

<file path=ppt/tags/tag3728.xml><?xml version="1.0" encoding="utf-8"?>
<p:tagLst xmlns:a="http://schemas.openxmlformats.org/drawingml/2006/main" xmlns:r="http://schemas.openxmlformats.org/officeDocument/2006/relationships" xmlns:p="http://schemas.openxmlformats.org/presentationml/2006/main">
  <p:tag name="VEVOX.QRDOT" val="(9,15)"/>
</p:tagLst>
</file>

<file path=ppt/tags/tag3729.xml><?xml version="1.0" encoding="utf-8"?>
<p:tagLst xmlns:a="http://schemas.openxmlformats.org/drawingml/2006/main" xmlns:r="http://schemas.openxmlformats.org/officeDocument/2006/relationships" xmlns:p="http://schemas.openxmlformats.org/presentationml/2006/main">
  <p:tag name="VEVOX.QRDOT" val="(12,15)"/>
</p:tagLst>
</file>

<file path=ppt/tags/tag373.xml><?xml version="1.0" encoding="utf-8"?>
<p:tagLst xmlns:a="http://schemas.openxmlformats.org/drawingml/2006/main" xmlns:r="http://schemas.openxmlformats.org/officeDocument/2006/relationships" xmlns:p="http://schemas.openxmlformats.org/presentationml/2006/main">
  <p:tag name="VEVOX.QRDOT" val="(5,24)"/>
</p:tagLst>
</file>

<file path=ppt/tags/tag3730.xml><?xml version="1.0" encoding="utf-8"?>
<p:tagLst xmlns:a="http://schemas.openxmlformats.org/drawingml/2006/main" xmlns:r="http://schemas.openxmlformats.org/officeDocument/2006/relationships" xmlns:p="http://schemas.openxmlformats.org/presentationml/2006/main">
  <p:tag name="VEVOX.QRDOT" val="(15,15)"/>
</p:tagLst>
</file>

<file path=ppt/tags/tag3731.xml><?xml version="1.0" encoding="utf-8"?>
<p:tagLst xmlns:a="http://schemas.openxmlformats.org/drawingml/2006/main" xmlns:r="http://schemas.openxmlformats.org/officeDocument/2006/relationships" xmlns:p="http://schemas.openxmlformats.org/presentationml/2006/main">
  <p:tag name="VEVOX.QRDOT" val="(18,15)"/>
</p:tagLst>
</file>

<file path=ppt/tags/tag3732.xml><?xml version="1.0" encoding="utf-8"?>
<p:tagLst xmlns:a="http://schemas.openxmlformats.org/drawingml/2006/main" xmlns:r="http://schemas.openxmlformats.org/officeDocument/2006/relationships" xmlns:p="http://schemas.openxmlformats.org/presentationml/2006/main">
  <p:tag name="VEVOX.QRDOT" val="(20,15)"/>
</p:tagLst>
</file>

<file path=ppt/tags/tag3733.xml><?xml version="1.0" encoding="utf-8"?>
<p:tagLst xmlns:a="http://schemas.openxmlformats.org/drawingml/2006/main" xmlns:r="http://schemas.openxmlformats.org/officeDocument/2006/relationships" xmlns:p="http://schemas.openxmlformats.org/presentationml/2006/main">
  <p:tag name="VEVOX.QRDOT" val="(22,15)"/>
</p:tagLst>
</file>

<file path=ppt/tags/tag3734.xml><?xml version="1.0" encoding="utf-8"?>
<p:tagLst xmlns:a="http://schemas.openxmlformats.org/drawingml/2006/main" xmlns:r="http://schemas.openxmlformats.org/officeDocument/2006/relationships" xmlns:p="http://schemas.openxmlformats.org/presentationml/2006/main">
  <p:tag name="VEVOX.QRDOT" val="(28,15)"/>
</p:tagLst>
</file>

<file path=ppt/tags/tag3735.xml><?xml version="1.0" encoding="utf-8"?>
<p:tagLst xmlns:a="http://schemas.openxmlformats.org/drawingml/2006/main" xmlns:r="http://schemas.openxmlformats.org/officeDocument/2006/relationships" xmlns:p="http://schemas.openxmlformats.org/presentationml/2006/main">
  <p:tag name="VEVOX.QRDOT" val="(29,15)"/>
</p:tagLst>
</file>

<file path=ppt/tags/tag3736.xml><?xml version="1.0" encoding="utf-8"?>
<p:tagLst xmlns:a="http://schemas.openxmlformats.org/drawingml/2006/main" xmlns:r="http://schemas.openxmlformats.org/officeDocument/2006/relationships" xmlns:p="http://schemas.openxmlformats.org/presentationml/2006/main">
  <p:tag name="VEVOX.QRDOT" val="(1,16)"/>
</p:tagLst>
</file>

<file path=ppt/tags/tag3737.xml><?xml version="1.0" encoding="utf-8"?>
<p:tagLst xmlns:a="http://schemas.openxmlformats.org/drawingml/2006/main" xmlns:r="http://schemas.openxmlformats.org/officeDocument/2006/relationships" xmlns:p="http://schemas.openxmlformats.org/presentationml/2006/main">
  <p:tag name="VEVOX.QRDOT" val="(4,16)"/>
</p:tagLst>
</file>

<file path=ppt/tags/tag3738.xml><?xml version="1.0" encoding="utf-8"?>
<p:tagLst xmlns:a="http://schemas.openxmlformats.org/drawingml/2006/main" xmlns:r="http://schemas.openxmlformats.org/officeDocument/2006/relationships" xmlns:p="http://schemas.openxmlformats.org/presentationml/2006/main">
  <p:tag name="VEVOX.QRDOT" val="(6,16)"/>
</p:tagLst>
</file>

<file path=ppt/tags/tag3739.xml><?xml version="1.0" encoding="utf-8"?>
<p:tagLst xmlns:a="http://schemas.openxmlformats.org/drawingml/2006/main" xmlns:r="http://schemas.openxmlformats.org/officeDocument/2006/relationships" xmlns:p="http://schemas.openxmlformats.org/presentationml/2006/main">
  <p:tag name="VEVOX.QRDOT" val="(7,16)"/>
</p:tagLst>
</file>

<file path=ppt/tags/tag374.xml><?xml version="1.0" encoding="utf-8"?>
<p:tagLst xmlns:a="http://schemas.openxmlformats.org/drawingml/2006/main" xmlns:r="http://schemas.openxmlformats.org/officeDocument/2006/relationships" xmlns:p="http://schemas.openxmlformats.org/presentationml/2006/main">
  <p:tag name="VEVOX.QRDOT" val="(7,24)"/>
</p:tagLst>
</file>

<file path=ppt/tags/tag3740.xml><?xml version="1.0" encoding="utf-8"?>
<p:tagLst xmlns:a="http://schemas.openxmlformats.org/drawingml/2006/main" xmlns:r="http://schemas.openxmlformats.org/officeDocument/2006/relationships" xmlns:p="http://schemas.openxmlformats.org/presentationml/2006/main">
  <p:tag name="VEVOX.QRDOT" val="(8,16)"/>
</p:tagLst>
</file>

<file path=ppt/tags/tag3741.xml><?xml version="1.0" encoding="utf-8"?>
<p:tagLst xmlns:a="http://schemas.openxmlformats.org/drawingml/2006/main" xmlns:r="http://schemas.openxmlformats.org/officeDocument/2006/relationships" xmlns:p="http://schemas.openxmlformats.org/presentationml/2006/main">
  <p:tag name="VEVOX.QRDOT" val="(9,16)"/>
</p:tagLst>
</file>

<file path=ppt/tags/tag3742.xml><?xml version="1.0" encoding="utf-8"?>
<p:tagLst xmlns:a="http://schemas.openxmlformats.org/drawingml/2006/main" xmlns:r="http://schemas.openxmlformats.org/officeDocument/2006/relationships" xmlns:p="http://schemas.openxmlformats.org/presentationml/2006/main">
  <p:tag name="VEVOX.QRDOT" val="(10,16)"/>
</p:tagLst>
</file>

<file path=ppt/tags/tag3743.xml><?xml version="1.0" encoding="utf-8"?>
<p:tagLst xmlns:a="http://schemas.openxmlformats.org/drawingml/2006/main" xmlns:r="http://schemas.openxmlformats.org/officeDocument/2006/relationships" xmlns:p="http://schemas.openxmlformats.org/presentationml/2006/main">
  <p:tag name="VEVOX.QRDOT" val="(12,16)"/>
</p:tagLst>
</file>

<file path=ppt/tags/tag3744.xml><?xml version="1.0" encoding="utf-8"?>
<p:tagLst xmlns:a="http://schemas.openxmlformats.org/drawingml/2006/main" xmlns:r="http://schemas.openxmlformats.org/officeDocument/2006/relationships" xmlns:p="http://schemas.openxmlformats.org/presentationml/2006/main">
  <p:tag name="VEVOX.QRDOT" val="(14,16)"/>
</p:tagLst>
</file>

<file path=ppt/tags/tag3745.xml><?xml version="1.0" encoding="utf-8"?>
<p:tagLst xmlns:a="http://schemas.openxmlformats.org/drawingml/2006/main" xmlns:r="http://schemas.openxmlformats.org/officeDocument/2006/relationships" xmlns:p="http://schemas.openxmlformats.org/presentationml/2006/main">
  <p:tag name="VEVOX.QRDOT" val="(15,16)"/>
</p:tagLst>
</file>

<file path=ppt/tags/tag3746.xml><?xml version="1.0" encoding="utf-8"?>
<p:tagLst xmlns:a="http://schemas.openxmlformats.org/drawingml/2006/main" xmlns:r="http://schemas.openxmlformats.org/officeDocument/2006/relationships" xmlns:p="http://schemas.openxmlformats.org/presentationml/2006/main">
  <p:tag name="VEVOX.QRDOT" val="(16,16)"/>
</p:tagLst>
</file>

<file path=ppt/tags/tag3747.xml><?xml version="1.0" encoding="utf-8"?>
<p:tagLst xmlns:a="http://schemas.openxmlformats.org/drawingml/2006/main" xmlns:r="http://schemas.openxmlformats.org/officeDocument/2006/relationships" xmlns:p="http://schemas.openxmlformats.org/presentationml/2006/main">
  <p:tag name="VEVOX.QRDOT" val="(17,16)"/>
</p:tagLst>
</file>

<file path=ppt/tags/tag3748.xml><?xml version="1.0" encoding="utf-8"?>
<p:tagLst xmlns:a="http://schemas.openxmlformats.org/drawingml/2006/main" xmlns:r="http://schemas.openxmlformats.org/officeDocument/2006/relationships" xmlns:p="http://schemas.openxmlformats.org/presentationml/2006/main">
  <p:tag name="VEVOX.QRDOT" val="(19,16)"/>
</p:tagLst>
</file>

<file path=ppt/tags/tag3749.xml><?xml version="1.0" encoding="utf-8"?>
<p:tagLst xmlns:a="http://schemas.openxmlformats.org/drawingml/2006/main" xmlns:r="http://schemas.openxmlformats.org/officeDocument/2006/relationships" xmlns:p="http://schemas.openxmlformats.org/presentationml/2006/main">
  <p:tag name="VEVOX.QRDOT" val="(20,16)"/>
</p:tagLst>
</file>

<file path=ppt/tags/tag375.xml><?xml version="1.0" encoding="utf-8"?>
<p:tagLst xmlns:a="http://schemas.openxmlformats.org/drawingml/2006/main" xmlns:r="http://schemas.openxmlformats.org/officeDocument/2006/relationships" xmlns:p="http://schemas.openxmlformats.org/presentationml/2006/main">
  <p:tag name="VEVOX.QRDOT" val="(9,24)"/>
</p:tagLst>
</file>

<file path=ppt/tags/tag3750.xml><?xml version="1.0" encoding="utf-8"?>
<p:tagLst xmlns:a="http://schemas.openxmlformats.org/drawingml/2006/main" xmlns:r="http://schemas.openxmlformats.org/officeDocument/2006/relationships" xmlns:p="http://schemas.openxmlformats.org/presentationml/2006/main">
  <p:tag name="VEVOX.QRDOT" val="(21,16)"/>
</p:tagLst>
</file>

<file path=ppt/tags/tag3751.xml><?xml version="1.0" encoding="utf-8"?>
<p:tagLst xmlns:a="http://schemas.openxmlformats.org/drawingml/2006/main" xmlns:r="http://schemas.openxmlformats.org/officeDocument/2006/relationships" xmlns:p="http://schemas.openxmlformats.org/presentationml/2006/main">
  <p:tag name="VEVOX.QRDOT" val="(22,16)"/>
</p:tagLst>
</file>

<file path=ppt/tags/tag3752.xml><?xml version="1.0" encoding="utf-8"?>
<p:tagLst xmlns:a="http://schemas.openxmlformats.org/drawingml/2006/main" xmlns:r="http://schemas.openxmlformats.org/officeDocument/2006/relationships" xmlns:p="http://schemas.openxmlformats.org/presentationml/2006/main">
  <p:tag name="VEVOX.QRDOT" val="(24,16)"/>
</p:tagLst>
</file>

<file path=ppt/tags/tag3753.xml><?xml version="1.0" encoding="utf-8"?>
<p:tagLst xmlns:a="http://schemas.openxmlformats.org/drawingml/2006/main" xmlns:r="http://schemas.openxmlformats.org/officeDocument/2006/relationships" xmlns:p="http://schemas.openxmlformats.org/presentationml/2006/main">
  <p:tag name="VEVOX.QRDOT" val="(28,16)"/>
</p:tagLst>
</file>

<file path=ppt/tags/tag3754.xml><?xml version="1.0" encoding="utf-8"?>
<p:tagLst xmlns:a="http://schemas.openxmlformats.org/drawingml/2006/main" xmlns:r="http://schemas.openxmlformats.org/officeDocument/2006/relationships" xmlns:p="http://schemas.openxmlformats.org/presentationml/2006/main">
  <p:tag name="VEVOX.QRDOT" val="(1,17)"/>
</p:tagLst>
</file>

<file path=ppt/tags/tag3755.xml><?xml version="1.0" encoding="utf-8"?>
<p:tagLst xmlns:a="http://schemas.openxmlformats.org/drawingml/2006/main" xmlns:r="http://schemas.openxmlformats.org/officeDocument/2006/relationships" xmlns:p="http://schemas.openxmlformats.org/presentationml/2006/main">
  <p:tag name="VEVOX.QRDOT" val="(3,17)"/>
</p:tagLst>
</file>

<file path=ppt/tags/tag3756.xml><?xml version="1.0" encoding="utf-8"?>
<p:tagLst xmlns:a="http://schemas.openxmlformats.org/drawingml/2006/main" xmlns:r="http://schemas.openxmlformats.org/officeDocument/2006/relationships" xmlns:p="http://schemas.openxmlformats.org/presentationml/2006/main">
  <p:tag name="VEVOX.QRDOT" val="(4,17)"/>
</p:tagLst>
</file>

<file path=ppt/tags/tag3757.xml><?xml version="1.0" encoding="utf-8"?>
<p:tagLst xmlns:a="http://schemas.openxmlformats.org/drawingml/2006/main" xmlns:r="http://schemas.openxmlformats.org/officeDocument/2006/relationships" xmlns:p="http://schemas.openxmlformats.org/presentationml/2006/main">
  <p:tag name="VEVOX.QRDOT" val="(5,17)"/>
</p:tagLst>
</file>

<file path=ppt/tags/tag3758.xml><?xml version="1.0" encoding="utf-8"?>
<p:tagLst xmlns:a="http://schemas.openxmlformats.org/drawingml/2006/main" xmlns:r="http://schemas.openxmlformats.org/officeDocument/2006/relationships" xmlns:p="http://schemas.openxmlformats.org/presentationml/2006/main">
  <p:tag name="VEVOX.QRDOT" val="(8,17)"/>
</p:tagLst>
</file>

<file path=ppt/tags/tag3759.xml><?xml version="1.0" encoding="utf-8"?>
<p:tagLst xmlns:a="http://schemas.openxmlformats.org/drawingml/2006/main" xmlns:r="http://schemas.openxmlformats.org/officeDocument/2006/relationships" xmlns:p="http://schemas.openxmlformats.org/presentationml/2006/main">
  <p:tag name="VEVOX.QRDOT" val="(9,17)"/>
</p:tagLst>
</file>

<file path=ppt/tags/tag376.xml><?xml version="1.0" encoding="utf-8"?>
<p:tagLst xmlns:a="http://schemas.openxmlformats.org/drawingml/2006/main" xmlns:r="http://schemas.openxmlformats.org/officeDocument/2006/relationships" xmlns:p="http://schemas.openxmlformats.org/presentationml/2006/main">
  <p:tag name="VEVOX.QRDOT" val="(10,24)"/>
</p:tagLst>
</file>

<file path=ppt/tags/tag3760.xml><?xml version="1.0" encoding="utf-8"?>
<p:tagLst xmlns:a="http://schemas.openxmlformats.org/drawingml/2006/main" xmlns:r="http://schemas.openxmlformats.org/officeDocument/2006/relationships" xmlns:p="http://schemas.openxmlformats.org/presentationml/2006/main">
  <p:tag name="VEVOX.QRDOT" val="(10,17)"/>
</p:tagLst>
</file>

<file path=ppt/tags/tag3761.xml><?xml version="1.0" encoding="utf-8"?>
<p:tagLst xmlns:a="http://schemas.openxmlformats.org/drawingml/2006/main" xmlns:r="http://schemas.openxmlformats.org/officeDocument/2006/relationships" xmlns:p="http://schemas.openxmlformats.org/presentationml/2006/main">
  <p:tag name="VEVOX.QRDOT" val="(18,17)"/>
</p:tagLst>
</file>

<file path=ppt/tags/tag3762.xml><?xml version="1.0" encoding="utf-8"?>
<p:tagLst xmlns:a="http://schemas.openxmlformats.org/drawingml/2006/main" xmlns:r="http://schemas.openxmlformats.org/officeDocument/2006/relationships" xmlns:p="http://schemas.openxmlformats.org/presentationml/2006/main">
  <p:tag name="VEVOX.QRDOT" val="(21,17)"/>
</p:tagLst>
</file>

<file path=ppt/tags/tag3763.xml><?xml version="1.0" encoding="utf-8"?>
<p:tagLst xmlns:a="http://schemas.openxmlformats.org/drawingml/2006/main" xmlns:r="http://schemas.openxmlformats.org/officeDocument/2006/relationships" xmlns:p="http://schemas.openxmlformats.org/presentationml/2006/main">
  <p:tag name="VEVOX.QRDOT" val="(23,17)"/>
</p:tagLst>
</file>

<file path=ppt/tags/tag3764.xml><?xml version="1.0" encoding="utf-8"?>
<p:tagLst xmlns:a="http://schemas.openxmlformats.org/drawingml/2006/main" xmlns:r="http://schemas.openxmlformats.org/officeDocument/2006/relationships" xmlns:p="http://schemas.openxmlformats.org/presentationml/2006/main">
  <p:tag name="VEVOX.QRDOT" val="(24,17)"/>
</p:tagLst>
</file>

<file path=ppt/tags/tag3765.xml><?xml version="1.0" encoding="utf-8"?>
<p:tagLst xmlns:a="http://schemas.openxmlformats.org/drawingml/2006/main" xmlns:r="http://schemas.openxmlformats.org/officeDocument/2006/relationships" xmlns:p="http://schemas.openxmlformats.org/presentationml/2006/main">
  <p:tag name="VEVOX.QRDOT" val="(25,17)"/>
</p:tagLst>
</file>

<file path=ppt/tags/tag3766.xml><?xml version="1.0" encoding="utf-8"?>
<p:tagLst xmlns:a="http://schemas.openxmlformats.org/drawingml/2006/main" xmlns:r="http://schemas.openxmlformats.org/officeDocument/2006/relationships" xmlns:p="http://schemas.openxmlformats.org/presentationml/2006/main">
  <p:tag name="VEVOX.QRDOT" val="(26,17)"/>
</p:tagLst>
</file>

<file path=ppt/tags/tag3767.xml><?xml version="1.0" encoding="utf-8"?>
<p:tagLst xmlns:a="http://schemas.openxmlformats.org/drawingml/2006/main" xmlns:r="http://schemas.openxmlformats.org/officeDocument/2006/relationships" xmlns:p="http://schemas.openxmlformats.org/presentationml/2006/main">
  <p:tag name="VEVOX.QRDOT" val="(28,17)"/>
</p:tagLst>
</file>

<file path=ppt/tags/tag3768.xml><?xml version="1.0" encoding="utf-8"?>
<p:tagLst xmlns:a="http://schemas.openxmlformats.org/drawingml/2006/main" xmlns:r="http://schemas.openxmlformats.org/officeDocument/2006/relationships" xmlns:p="http://schemas.openxmlformats.org/presentationml/2006/main">
  <p:tag name="VEVOX.QRDOT" val="(29,17)"/>
</p:tagLst>
</file>

<file path=ppt/tags/tag3769.xml><?xml version="1.0" encoding="utf-8"?>
<p:tagLst xmlns:a="http://schemas.openxmlformats.org/drawingml/2006/main" xmlns:r="http://schemas.openxmlformats.org/officeDocument/2006/relationships" xmlns:p="http://schemas.openxmlformats.org/presentationml/2006/main">
  <p:tag name="VEVOX.QRDOT" val="(3,18)"/>
</p:tagLst>
</file>

<file path=ppt/tags/tag377.xml><?xml version="1.0" encoding="utf-8"?>
<p:tagLst xmlns:a="http://schemas.openxmlformats.org/drawingml/2006/main" xmlns:r="http://schemas.openxmlformats.org/officeDocument/2006/relationships" xmlns:p="http://schemas.openxmlformats.org/presentationml/2006/main">
  <p:tag name="VEVOX.QRDOT" val="(14,24)"/>
</p:tagLst>
</file>

<file path=ppt/tags/tag3770.xml><?xml version="1.0" encoding="utf-8"?>
<p:tagLst xmlns:a="http://schemas.openxmlformats.org/drawingml/2006/main" xmlns:r="http://schemas.openxmlformats.org/officeDocument/2006/relationships" xmlns:p="http://schemas.openxmlformats.org/presentationml/2006/main">
  <p:tag name="VEVOX.QRDOT" val="(7,18)"/>
</p:tagLst>
</file>

<file path=ppt/tags/tag3771.xml><?xml version="1.0" encoding="utf-8"?>
<p:tagLst xmlns:a="http://schemas.openxmlformats.org/drawingml/2006/main" xmlns:r="http://schemas.openxmlformats.org/officeDocument/2006/relationships" xmlns:p="http://schemas.openxmlformats.org/presentationml/2006/main">
  <p:tag name="VEVOX.QRDOT" val="(8,18)"/>
</p:tagLst>
</file>

<file path=ppt/tags/tag3772.xml><?xml version="1.0" encoding="utf-8"?>
<p:tagLst xmlns:a="http://schemas.openxmlformats.org/drawingml/2006/main" xmlns:r="http://schemas.openxmlformats.org/officeDocument/2006/relationships" xmlns:p="http://schemas.openxmlformats.org/presentationml/2006/main">
  <p:tag name="VEVOX.QRDOT" val="(12,18)"/>
</p:tagLst>
</file>

<file path=ppt/tags/tag3773.xml><?xml version="1.0" encoding="utf-8"?>
<p:tagLst xmlns:a="http://schemas.openxmlformats.org/drawingml/2006/main" xmlns:r="http://schemas.openxmlformats.org/officeDocument/2006/relationships" xmlns:p="http://schemas.openxmlformats.org/presentationml/2006/main">
  <p:tag name="VEVOX.QRDOT" val="(13,18)"/>
</p:tagLst>
</file>

<file path=ppt/tags/tag3774.xml><?xml version="1.0" encoding="utf-8"?>
<p:tagLst xmlns:a="http://schemas.openxmlformats.org/drawingml/2006/main" xmlns:r="http://schemas.openxmlformats.org/officeDocument/2006/relationships" xmlns:p="http://schemas.openxmlformats.org/presentationml/2006/main">
  <p:tag name="VEVOX.QRDOT" val="(14,18)"/>
</p:tagLst>
</file>

<file path=ppt/tags/tag3775.xml><?xml version="1.0" encoding="utf-8"?>
<p:tagLst xmlns:a="http://schemas.openxmlformats.org/drawingml/2006/main" xmlns:r="http://schemas.openxmlformats.org/officeDocument/2006/relationships" xmlns:p="http://schemas.openxmlformats.org/presentationml/2006/main">
  <p:tag name="VEVOX.QRDOT" val="(15,18)"/>
</p:tagLst>
</file>

<file path=ppt/tags/tag3776.xml><?xml version="1.0" encoding="utf-8"?>
<p:tagLst xmlns:a="http://schemas.openxmlformats.org/drawingml/2006/main" xmlns:r="http://schemas.openxmlformats.org/officeDocument/2006/relationships" xmlns:p="http://schemas.openxmlformats.org/presentationml/2006/main">
  <p:tag name="VEVOX.QRDOT" val="(16,18)"/>
</p:tagLst>
</file>

<file path=ppt/tags/tag3777.xml><?xml version="1.0" encoding="utf-8"?>
<p:tagLst xmlns:a="http://schemas.openxmlformats.org/drawingml/2006/main" xmlns:r="http://schemas.openxmlformats.org/officeDocument/2006/relationships" xmlns:p="http://schemas.openxmlformats.org/presentationml/2006/main">
  <p:tag name="VEVOX.QRDOT" val="(18,18)"/>
</p:tagLst>
</file>

<file path=ppt/tags/tag3778.xml><?xml version="1.0" encoding="utf-8"?>
<p:tagLst xmlns:a="http://schemas.openxmlformats.org/drawingml/2006/main" xmlns:r="http://schemas.openxmlformats.org/officeDocument/2006/relationships" xmlns:p="http://schemas.openxmlformats.org/presentationml/2006/main">
  <p:tag name="VEVOX.QRDOT" val="(21,18)"/>
</p:tagLst>
</file>

<file path=ppt/tags/tag3779.xml><?xml version="1.0" encoding="utf-8"?>
<p:tagLst xmlns:a="http://schemas.openxmlformats.org/drawingml/2006/main" xmlns:r="http://schemas.openxmlformats.org/officeDocument/2006/relationships" xmlns:p="http://schemas.openxmlformats.org/presentationml/2006/main">
  <p:tag name="VEVOX.QRDOT" val="(22,18)"/>
</p:tagLst>
</file>

<file path=ppt/tags/tag378.xml><?xml version="1.0" encoding="utf-8"?>
<p:tagLst xmlns:a="http://schemas.openxmlformats.org/drawingml/2006/main" xmlns:r="http://schemas.openxmlformats.org/officeDocument/2006/relationships" xmlns:p="http://schemas.openxmlformats.org/presentationml/2006/main">
  <p:tag name="VEVOX.QRDOT" val="(15,24)"/>
</p:tagLst>
</file>

<file path=ppt/tags/tag3780.xml><?xml version="1.0" encoding="utf-8"?>
<p:tagLst xmlns:a="http://schemas.openxmlformats.org/drawingml/2006/main" xmlns:r="http://schemas.openxmlformats.org/officeDocument/2006/relationships" xmlns:p="http://schemas.openxmlformats.org/presentationml/2006/main">
  <p:tag name="VEVOX.QRDOT" val="(23,18)"/>
</p:tagLst>
</file>

<file path=ppt/tags/tag3781.xml><?xml version="1.0" encoding="utf-8"?>
<p:tagLst xmlns:a="http://schemas.openxmlformats.org/drawingml/2006/main" xmlns:r="http://schemas.openxmlformats.org/officeDocument/2006/relationships" xmlns:p="http://schemas.openxmlformats.org/presentationml/2006/main">
  <p:tag name="VEVOX.QRDOT" val="(27,18)"/>
</p:tagLst>
</file>

<file path=ppt/tags/tag3782.xml><?xml version="1.0" encoding="utf-8"?>
<p:tagLst xmlns:a="http://schemas.openxmlformats.org/drawingml/2006/main" xmlns:r="http://schemas.openxmlformats.org/officeDocument/2006/relationships" xmlns:p="http://schemas.openxmlformats.org/presentationml/2006/main">
  <p:tag name="VEVOX.QRDOT" val="(29,18)"/>
</p:tagLst>
</file>

<file path=ppt/tags/tag3783.xml><?xml version="1.0" encoding="utf-8"?>
<p:tagLst xmlns:a="http://schemas.openxmlformats.org/drawingml/2006/main" xmlns:r="http://schemas.openxmlformats.org/officeDocument/2006/relationships" xmlns:p="http://schemas.openxmlformats.org/presentationml/2006/main">
  <p:tag name="VEVOX.QRDOT" val="(3,19)"/>
</p:tagLst>
</file>

<file path=ppt/tags/tag3784.xml><?xml version="1.0" encoding="utf-8"?>
<p:tagLst xmlns:a="http://schemas.openxmlformats.org/drawingml/2006/main" xmlns:r="http://schemas.openxmlformats.org/officeDocument/2006/relationships" xmlns:p="http://schemas.openxmlformats.org/presentationml/2006/main">
  <p:tag name="VEVOX.QRDOT" val="(4,19)"/>
</p:tagLst>
</file>

<file path=ppt/tags/tag3785.xml><?xml version="1.0" encoding="utf-8"?>
<p:tagLst xmlns:a="http://schemas.openxmlformats.org/drawingml/2006/main" xmlns:r="http://schemas.openxmlformats.org/officeDocument/2006/relationships" xmlns:p="http://schemas.openxmlformats.org/presentationml/2006/main">
  <p:tag name="VEVOX.QRDOT" val="(5,19)"/>
</p:tagLst>
</file>

<file path=ppt/tags/tag3786.xml><?xml version="1.0" encoding="utf-8"?>
<p:tagLst xmlns:a="http://schemas.openxmlformats.org/drawingml/2006/main" xmlns:r="http://schemas.openxmlformats.org/officeDocument/2006/relationships" xmlns:p="http://schemas.openxmlformats.org/presentationml/2006/main">
  <p:tag name="VEVOX.QRDOT" val="(9,19)"/>
</p:tagLst>
</file>

<file path=ppt/tags/tag3787.xml><?xml version="1.0" encoding="utf-8"?>
<p:tagLst xmlns:a="http://schemas.openxmlformats.org/drawingml/2006/main" xmlns:r="http://schemas.openxmlformats.org/officeDocument/2006/relationships" xmlns:p="http://schemas.openxmlformats.org/presentationml/2006/main">
  <p:tag name="VEVOX.QRDOT" val="(10,19)"/>
</p:tagLst>
</file>

<file path=ppt/tags/tag3788.xml><?xml version="1.0" encoding="utf-8"?>
<p:tagLst xmlns:a="http://schemas.openxmlformats.org/drawingml/2006/main" xmlns:r="http://schemas.openxmlformats.org/officeDocument/2006/relationships" xmlns:p="http://schemas.openxmlformats.org/presentationml/2006/main">
  <p:tag name="VEVOX.QRDOT" val="(11,19)"/>
</p:tagLst>
</file>

<file path=ppt/tags/tag3789.xml><?xml version="1.0" encoding="utf-8"?>
<p:tagLst xmlns:a="http://schemas.openxmlformats.org/drawingml/2006/main" xmlns:r="http://schemas.openxmlformats.org/officeDocument/2006/relationships" xmlns:p="http://schemas.openxmlformats.org/presentationml/2006/main">
  <p:tag name="VEVOX.QRDOT" val="(12,19)"/>
</p:tagLst>
</file>

<file path=ppt/tags/tag379.xml><?xml version="1.0" encoding="utf-8"?>
<p:tagLst xmlns:a="http://schemas.openxmlformats.org/drawingml/2006/main" xmlns:r="http://schemas.openxmlformats.org/officeDocument/2006/relationships" xmlns:p="http://schemas.openxmlformats.org/presentationml/2006/main">
  <p:tag name="VEVOX.QRDOT" val="(16,24)"/>
</p:tagLst>
</file>

<file path=ppt/tags/tag3790.xml><?xml version="1.0" encoding="utf-8"?>
<p:tagLst xmlns:a="http://schemas.openxmlformats.org/drawingml/2006/main" xmlns:r="http://schemas.openxmlformats.org/officeDocument/2006/relationships" xmlns:p="http://schemas.openxmlformats.org/presentationml/2006/main">
  <p:tag name="VEVOX.QRDOT" val="(14,19)"/>
</p:tagLst>
</file>

<file path=ppt/tags/tag3791.xml><?xml version="1.0" encoding="utf-8"?>
<p:tagLst xmlns:a="http://schemas.openxmlformats.org/drawingml/2006/main" xmlns:r="http://schemas.openxmlformats.org/officeDocument/2006/relationships" xmlns:p="http://schemas.openxmlformats.org/presentationml/2006/main">
  <p:tag name="VEVOX.QRDOT" val="(16,19)"/>
</p:tagLst>
</file>

<file path=ppt/tags/tag3792.xml><?xml version="1.0" encoding="utf-8"?>
<p:tagLst xmlns:a="http://schemas.openxmlformats.org/drawingml/2006/main" xmlns:r="http://schemas.openxmlformats.org/officeDocument/2006/relationships" xmlns:p="http://schemas.openxmlformats.org/presentationml/2006/main">
  <p:tag name="VEVOX.QRDOT" val="(17,19)"/>
</p:tagLst>
</file>

<file path=ppt/tags/tag3793.xml><?xml version="1.0" encoding="utf-8"?>
<p:tagLst xmlns:a="http://schemas.openxmlformats.org/drawingml/2006/main" xmlns:r="http://schemas.openxmlformats.org/officeDocument/2006/relationships" xmlns:p="http://schemas.openxmlformats.org/presentationml/2006/main">
  <p:tag name="VEVOX.QRDOT" val="(18,19)"/>
</p:tagLst>
</file>

<file path=ppt/tags/tag3794.xml><?xml version="1.0" encoding="utf-8"?>
<p:tagLst xmlns:a="http://schemas.openxmlformats.org/drawingml/2006/main" xmlns:r="http://schemas.openxmlformats.org/officeDocument/2006/relationships" xmlns:p="http://schemas.openxmlformats.org/presentationml/2006/main">
  <p:tag name="VEVOX.QRDOT" val="(20,19)"/>
</p:tagLst>
</file>

<file path=ppt/tags/tag3795.xml><?xml version="1.0" encoding="utf-8"?>
<p:tagLst xmlns:a="http://schemas.openxmlformats.org/drawingml/2006/main" xmlns:r="http://schemas.openxmlformats.org/officeDocument/2006/relationships" xmlns:p="http://schemas.openxmlformats.org/presentationml/2006/main">
  <p:tag name="VEVOX.QRDOT" val="(21,19)"/>
</p:tagLst>
</file>

<file path=ppt/tags/tag3796.xml><?xml version="1.0" encoding="utf-8"?>
<p:tagLst xmlns:a="http://schemas.openxmlformats.org/drawingml/2006/main" xmlns:r="http://schemas.openxmlformats.org/officeDocument/2006/relationships" xmlns:p="http://schemas.openxmlformats.org/presentationml/2006/main">
  <p:tag name="VEVOX.QRDOT" val="(23,19)"/>
</p:tagLst>
</file>

<file path=ppt/tags/tag3797.xml><?xml version="1.0" encoding="utf-8"?>
<p:tagLst xmlns:a="http://schemas.openxmlformats.org/drawingml/2006/main" xmlns:r="http://schemas.openxmlformats.org/officeDocument/2006/relationships" xmlns:p="http://schemas.openxmlformats.org/presentationml/2006/main">
  <p:tag name="VEVOX.QRDOT" val="(28,19)"/>
</p:tagLst>
</file>

<file path=ppt/tags/tag3798.xml><?xml version="1.0" encoding="utf-8"?>
<p:tagLst xmlns:a="http://schemas.openxmlformats.org/drawingml/2006/main" xmlns:r="http://schemas.openxmlformats.org/officeDocument/2006/relationships" xmlns:p="http://schemas.openxmlformats.org/presentationml/2006/main">
  <p:tag name="VEVOX.QRDOT" val="(29,19)"/>
</p:tagLst>
</file>

<file path=ppt/tags/tag3799.xml><?xml version="1.0" encoding="utf-8"?>
<p:tagLst xmlns:a="http://schemas.openxmlformats.org/drawingml/2006/main" xmlns:r="http://schemas.openxmlformats.org/officeDocument/2006/relationships" xmlns:p="http://schemas.openxmlformats.org/presentationml/2006/main">
  <p:tag name="VEVOX.QRDOT" val="(1,20)"/>
</p:tagLst>
</file>

<file path=ppt/tags/tag38.xml><?xml version="1.0" encoding="utf-8"?>
<p:tagLst xmlns:a="http://schemas.openxmlformats.org/drawingml/2006/main" xmlns:r="http://schemas.openxmlformats.org/officeDocument/2006/relationships" xmlns:p="http://schemas.openxmlformats.org/presentationml/2006/main">
  <p:tag name="VEVOX.QRDOT" val="(5,2)"/>
</p:tagLst>
</file>

<file path=ppt/tags/tag380.xml><?xml version="1.0" encoding="utf-8"?>
<p:tagLst xmlns:a="http://schemas.openxmlformats.org/drawingml/2006/main" xmlns:r="http://schemas.openxmlformats.org/officeDocument/2006/relationships" xmlns:p="http://schemas.openxmlformats.org/presentationml/2006/main">
  <p:tag name="VEVOX.QRDOT" val="(17,24)"/>
</p:tagLst>
</file>

<file path=ppt/tags/tag3800.xml><?xml version="1.0" encoding="utf-8"?>
<p:tagLst xmlns:a="http://schemas.openxmlformats.org/drawingml/2006/main" xmlns:r="http://schemas.openxmlformats.org/officeDocument/2006/relationships" xmlns:p="http://schemas.openxmlformats.org/presentationml/2006/main">
  <p:tag name="VEVOX.QRDOT" val="(2,20)"/>
</p:tagLst>
</file>

<file path=ppt/tags/tag3801.xml><?xml version="1.0" encoding="utf-8"?>
<p:tagLst xmlns:a="http://schemas.openxmlformats.org/drawingml/2006/main" xmlns:r="http://schemas.openxmlformats.org/officeDocument/2006/relationships" xmlns:p="http://schemas.openxmlformats.org/presentationml/2006/main">
  <p:tag name="VEVOX.QRDOT" val="(3,20)"/>
</p:tagLst>
</file>

<file path=ppt/tags/tag3802.xml><?xml version="1.0" encoding="utf-8"?>
<p:tagLst xmlns:a="http://schemas.openxmlformats.org/drawingml/2006/main" xmlns:r="http://schemas.openxmlformats.org/officeDocument/2006/relationships" xmlns:p="http://schemas.openxmlformats.org/presentationml/2006/main">
  <p:tag name="VEVOX.QRDOT" val="(4,20)"/>
</p:tagLst>
</file>

<file path=ppt/tags/tag3803.xml><?xml version="1.0" encoding="utf-8"?>
<p:tagLst xmlns:a="http://schemas.openxmlformats.org/drawingml/2006/main" xmlns:r="http://schemas.openxmlformats.org/officeDocument/2006/relationships" xmlns:p="http://schemas.openxmlformats.org/presentationml/2006/main">
  <p:tag name="VEVOX.QRDOT" val="(5,20)"/>
</p:tagLst>
</file>

<file path=ppt/tags/tag3804.xml><?xml version="1.0" encoding="utf-8"?>
<p:tagLst xmlns:a="http://schemas.openxmlformats.org/drawingml/2006/main" xmlns:r="http://schemas.openxmlformats.org/officeDocument/2006/relationships" xmlns:p="http://schemas.openxmlformats.org/presentationml/2006/main">
  <p:tag name="VEVOX.QRDOT" val="(7,20)"/>
</p:tagLst>
</file>

<file path=ppt/tags/tag3805.xml><?xml version="1.0" encoding="utf-8"?>
<p:tagLst xmlns:a="http://schemas.openxmlformats.org/drawingml/2006/main" xmlns:r="http://schemas.openxmlformats.org/officeDocument/2006/relationships" xmlns:p="http://schemas.openxmlformats.org/presentationml/2006/main">
  <p:tag name="VEVOX.QRDOT" val="(8,20)"/>
</p:tagLst>
</file>

<file path=ppt/tags/tag3806.xml><?xml version="1.0" encoding="utf-8"?>
<p:tagLst xmlns:a="http://schemas.openxmlformats.org/drawingml/2006/main" xmlns:r="http://schemas.openxmlformats.org/officeDocument/2006/relationships" xmlns:p="http://schemas.openxmlformats.org/presentationml/2006/main">
  <p:tag name="VEVOX.QRDOT" val="(9,20)"/>
</p:tagLst>
</file>

<file path=ppt/tags/tag3807.xml><?xml version="1.0" encoding="utf-8"?>
<p:tagLst xmlns:a="http://schemas.openxmlformats.org/drawingml/2006/main" xmlns:r="http://schemas.openxmlformats.org/officeDocument/2006/relationships" xmlns:p="http://schemas.openxmlformats.org/presentationml/2006/main">
  <p:tag name="VEVOX.QRDOT" val="(11,20)"/>
</p:tagLst>
</file>

<file path=ppt/tags/tag3808.xml><?xml version="1.0" encoding="utf-8"?>
<p:tagLst xmlns:a="http://schemas.openxmlformats.org/drawingml/2006/main" xmlns:r="http://schemas.openxmlformats.org/officeDocument/2006/relationships" xmlns:p="http://schemas.openxmlformats.org/presentationml/2006/main">
  <p:tag name="VEVOX.QRDOT" val="(12,20)"/>
</p:tagLst>
</file>

<file path=ppt/tags/tag3809.xml><?xml version="1.0" encoding="utf-8"?>
<p:tagLst xmlns:a="http://schemas.openxmlformats.org/drawingml/2006/main" xmlns:r="http://schemas.openxmlformats.org/officeDocument/2006/relationships" xmlns:p="http://schemas.openxmlformats.org/presentationml/2006/main">
  <p:tag name="VEVOX.QRDOT" val="(13,20)"/>
</p:tagLst>
</file>

<file path=ppt/tags/tag381.xml><?xml version="1.0" encoding="utf-8"?>
<p:tagLst xmlns:a="http://schemas.openxmlformats.org/drawingml/2006/main" xmlns:r="http://schemas.openxmlformats.org/officeDocument/2006/relationships" xmlns:p="http://schemas.openxmlformats.org/presentationml/2006/main">
  <p:tag name="VEVOX.QRDOT" val="(19,24)"/>
</p:tagLst>
</file>

<file path=ppt/tags/tag3810.xml><?xml version="1.0" encoding="utf-8"?>
<p:tagLst xmlns:a="http://schemas.openxmlformats.org/drawingml/2006/main" xmlns:r="http://schemas.openxmlformats.org/officeDocument/2006/relationships" xmlns:p="http://schemas.openxmlformats.org/presentationml/2006/main">
  <p:tag name="VEVOX.QRDOT" val="(14,20)"/>
</p:tagLst>
</file>

<file path=ppt/tags/tag3811.xml><?xml version="1.0" encoding="utf-8"?>
<p:tagLst xmlns:a="http://schemas.openxmlformats.org/drawingml/2006/main" xmlns:r="http://schemas.openxmlformats.org/officeDocument/2006/relationships" xmlns:p="http://schemas.openxmlformats.org/presentationml/2006/main">
  <p:tag name="VEVOX.QRDOT" val="(18,20)"/>
</p:tagLst>
</file>

<file path=ppt/tags/tag3812.xml><?xml version="1.0" encoding="utf-8"?>
<p:tagLst xmlns:a="http://schemas.openxmlformats.org/drawingml/2006/main" xmlns:r="http://schemas.openxmlformats.org/officeDocument/2006/relationships" xmlns:p="http://schemas.openxmlformats.org/presentationml/2006/main">
  <p:tag name="VEVOX.QRDOT" val="(21,20)"/>
</p:tagLst>
</file>

<file path=ppt/tags/tag3813.xml><?xml version="1.0" encoding="utf-8"?>
<p:tagLst xmlns:a="http://schemas.openxmlformats.org/drawingml/2006/main" xmlns:r="http://schemas.openxmlformats.org/officeDocument/2006/relationships" xmlns:p="http://schemas.openxmlformats.org/presentationml/2006/main">
  <p:tag name="VEVOX.QRDOT" val="(22,20)"/>
</p:tagLst>
</file>

<file path=ppt/tags/tag3814.xml><?xml version="1.0" encoding="utf-8"?>
<p:tagLst xmlns:a="http://schemas.openxmlformats.org/drawingml/2006/main" xmlns:r="http://schemas.openxmlformats.org/officeDocument/2006/relationships" xmlns:p="http://schemas.openxmlformats.org/presentationml/2006/main">
  <p:tag name="VEVOX.QRDOT" val="(23,20)"/>
</p:tagLst>
</file>

<file path=ppt/tags/tag3815.xml><?xml version="1.0" encoding="utf-8"?>
<p:tagLst xmlns:a="http://schemas.openxmlformats.org/drawingml/2006/main" xmlns:r="http://schemas.openxmlformats.org/officeDocument/2006/relationships" xmlns:p="http://schemas.openxmlformats.org/presentationml/2006/main">
  <p:tag name="VEVOX.QRDOT" val="(24,20)"/>
</p:tagLst>
</file>

<file path=ppt/tags/tag3816.xml><?xml version="1.0" encoding="utf-8"?>
<p:tagLst xmlns:a="http://schemas.openxmlformats.org/drawingml/2006/main" xmlns:r="http://schemas.openxmlformats.org/officeDocument/2006/relationships" xmlns:p="http://schemas.openxmlformats.org/presentationml/2006/main">
  <p:tag name="VEVOX.QRDOT" val="(25,20)"/>
</p:tagLst>
</file>

<file path=ppt/tags/tag3817.xml><?xml version="1.0" encoding="utf-8"?>
<p:tagLst xmlns:a="http://schemas.openxmlformats.org/drawingml/2006/main" xmlns:r="http://schemas.openxmlformats.org/officeDocument/2006/relationships" xmlns:p="http://schemas.openxmlformats.org/presentationml/2006/main">
  <p:tag name="VEVOX.QRDOT" val="(26,20)"/>
</p:tagLst>
</file>

<file path=ppt/tags/tag3818.xml><?xml version="1.0" encoding="utf-8"?>
<p:tagLst xmlns:a="http://schemas.openxmlformats.org/drawingml/2006/main" xmlns:r="http://schemas.openxmlformats.org/officeDocument/2006/relationships" xmlns:p="http://schemas.openxmlformats.org/presentationml/2006/main">
  <p:tag name="VEVOX.QRDOT" val="(29,20)"/>
</p:tagLst>
</file>

<file path=ppt/tags/tag3819.xml><?xml version="1.0" encoding="utf-8"?>
<p:tagLst xmlns:a="http://schemas.openxmlformats.org/drawingml/2006/main" xmlns:r="http://schemas.openxmlformats.org/officeDocument/2006/relationships" xmlns:p="http://schemas.openxmlformats.org/presentationml/2006/main">
  <p:tag name="VEVOX.QRDOT" val="(9,21)"/>
</p:tagLst>
</file>

<file path=ppt/tags/tag382.xml><?xml version="1.0" encoding="utf-8"?>
<p:tagLst xmlns:a="http://schemas.openxmlformats.org/drawingml/2006/main" xmlns:r="http://schemas.openxmlformats.org/officeDocument/2006/relationships" xmlns:p="http://schemas.openxmlformats.org/presentationml/2006/main">
  <p:tag name="VEVOX.QRDOT" val="(20,24)"/>
</p:tagLst>
</file>

<file path=ppt/tags/tag3820.xml><?xml version="1.0" encoding="utf-8"?>
<p:tagLst xmlns:a="http://schemas.openxmlformats.org/drawingml/2006/main" xmlns:r="http://schemas.openxmlformats.org/officeDocument/2006/relationships" xmlns:p="http://schemas.openxmlformats.org/presentationml/2006/main">
  <p:tag name="VEVOX.QRDOT" val="(10,21)"/>
</p:tagLst>
</file>

<file path=ppt/tags/tag3821.xml><?xml version="1.0" encoding="utf-8"?>
<p:tagLst xmlns:a="http://schemas.openxmlformats.org/drawingml/2006/main" xmlns:r="http://schemas.openxmlformats.org/officeDocument/2006/relationships" xmlns:p="http://schemas.openxmlformats.org/presentationml/2006/main">
  <p:tag name="VEVOX.QRDOT" val="(12,21)"/>
</p:tagLst>
</file>

<file path=ppt/tags/tag3822.xml><?xml version="1.0" encoding="utf-8"?>
<p:tagLst xmlns:a="http://schemas.openxmlformats.org/drawingml/2006/main" xmlns:r="http://schemas.openxmlformats.org/officeDocument/2006/relationships" xmlns:p="http://schemas.openxmlformats.org/presentationml/2006/main">
  <p:tag name="VEVOX.QRDOT" val="(14,21)"/>
</p:tagLst>
</file>

<file path=ppt/tags/tag3823.xml><?xml version="1.0" encoding="utf-8"?>
<p:tagLst xmlns:a="http://schemas.openxmlformats.org/drawingml/2006/main" xmlns:r="http://schemas.openxmlformats.org/officeDocument/2006/relationships" xmlns:p="http://schemas.openxmlformats.org/presentationml/2006/main">
  <p:tag name="VEVOX.QRDOT" val="(15,21)"/>
</p:tagLst>
</file>

<file path=ppt/tags/tag3824.xml><?xml version="1.0" encoding="utf-8"?>
<p:tagLst xmlns:a="http://schemas.openxmlformats.org/drawingml/2006/main" xmlns:r="http://schemas.openxmlformats.org/officeDocument/2006/relationships" xmlns:p="http://schemas.openxmlformats.org/presentationml/2006/main">
  <p:tag name="VEVOX.QRDOT" val="(17,21)"/>
</p:tagLst>
</file>

<file path=ppt/tags/tag3825.xml><?xml version="1.0" encoding="utf-8"?>
<p:tagLst xmlns:a="http://schemas.openxmlformats.org/drawingml/2006/main" xmlns:r="http://schemas.openxmlformats.org/officeDocument/2006/relationships" xmlns:p="http://schemas.openxmlformats.org/presentationml/2006/main">
  <p:tag name="VEVOX.QRDOT" val="(19,21)"/>
</p:tagLst>
</file>

<file path=ppt/tags/tag3826.xml><?xml version="1.0" encoding="utf-8"?>
<p:tagLst xmlns:a="http://schemas.openxmlformats.org/drawingml/2006/main" xmlns:r="http://schemas.openxmlformats.org/officeDocument/2006/relationships" xmlns:p="http://schemas.openxmlformats.org/presentationml/2006/main">
  <p:tag name="VEVOX.QRDOT" val="(20,21)"/>
</p:tagLst>
</file>

<file path=ppt/tags/tag3827.xml><?xml version="1.0" encoding="utf-8"?>
<p:tagLst xmlns:a="http://schemas.openxmlformats.org/drawingml/2006/main" xmlns:r="http://schemas.openxmlformats.org/officeDocument/2006/relationships" xmlns:p="http://schemas.openxmlformats.org/presentationml/2006/main">
  <p:tag name="VEVOX.QRDOT" val="(21,21)"/>
</p:tagLst>
</file>

<file path=ppt/tags/tag3828.xml><?xml version="1.0" encoding="utf-8"?>
<p:tagLst xmlns:a="http://schemas.openxmlformats.org/drawingml/2006/main" xmlns:r="http://schemas.openxmlformats.org/officeDocument/2006/relationships" xmlns:p="http://schemas.openxmlformats.org/presentationml/2006/main">
  <p:tag name="VEVOX.QRDOT" val="(25,21)"/>
</p:tagLst>
</file>

<file path=ppt/tags/tag3829.xml><?xml version="1.0" encoding="utf-8"?>
<p:tagLst xmlns:a="http://schemas.openxmlformats.org/drawingml/2006/main" xmlns:r="http://schemas.openxmlformats.org/officeDocument/2006/relationships" xmlns:p="http://schemas.openxmlformats.org/presentationml/2006/main">
  <p:tag name="VEVOX.QRDOT" val="(29,21)"/>
</p:tagLst>
</file>

<file path=ppt/tags/tag383.xml><?xml version="1.0" encoding="utf-8"?>
<p:tagLst xmlns:a="http://schemas.openxmlformats.org/drawingml/2006/main" xmlns:r="http://schemas.openxmlformats.org/officeDocument/2006/relationships" xmlns:p="http://schemas.openxmlformats.org/presentationml/2006/main">
  <p:tag name="VEVOX.QRDOT" val="(21,24)"/>
</p:tagLst>
</file>

<file path=ppt/tags/tag3830.xml><?xml version="1.0" encoding="utf-8"?>
<p:tagLst xmlns:a="http://schemas.openxmlformats.org/drawingml/2006/main" xmlns:r="http://schemas.openxmlformats.org/officeDocument/2006/relationships" xmlns:p="http://schemas.openxmlformats.org/presentationml/2006/main">
  <p:tag name="VEVOX.QRDOT" val="(1,22)"/>
</p:tagLst>
</file>

<file path=ppt/tags/tag3831.xml><?xml version="1.0" encoding="utf-8"?>
<p:tagLst xmlns:a="http://schemas.openxmlformats.org/drawingml/2006/main" xmlns:r="http://schemas.openxmlformats.org/officeDocument/2006/relationships" xmlns:p="http://schemas.openxmlformats.org/presentationml/2006/main">
  <p:tag name="VEVOX.QRDOT" val="(2,22)"/>
</p:tagLst>
</file>

<file path=ppt/tags/tag3832.xml><?xml version="1.0" encoding="utf-8"?>
<p:tagLst xmlns:a="http://schemas.openxmlformats.org/drawingml/2006/main" xmlns:r="http://schemas.openxmlformats.org/officeDocument/2006/relationships" xmlns:p="http://schemas.openxmlformats.org/presentationml/2006/main">
  <p:tag name="VEVOX.QRDOT" val="(3,22)"/>
</p:tagLst>
</file>

<file path=ppt/tags/tag3833.xml><?xml version="1.0" encoding="utf-8"?>
<p:tagLst xmlns:a="http://schemas.openxmlformats.org/drawingml/2006/main" xmlns:r="http://schemas.openxmlformats.org/officeDocument/2006/relationships" xmlns:p="http://schemas.openxmlformats.org/presentationml/2006/main">
  <p:tag name="VEVOX.QRDOT" val="(4,22)"/>
</p:tagLst>
</file>

<file path=ppt/tags/tag3834.xml><?xml version="1.0" encoding="utf-8"?>
<p:tagLst xmlns:a="http://schemas.openxmlformats.org/drawingml/2006/main" xmlns:r="http://schemas.openxmlformats.org/officeDocument/2006/relationships" xmlns:p="http://schemas.openxmlformats.org/presentationml/2006/main">
  <p:tag name="VEVOX.QRDOT" val="(5,22)"/>
</p:tagLst>
</file>

<file path=ppt/tags/tag3835.xml><?xml version="1.0" encoding="utf-8"?>
<p:tagLst xmlns:a="http://schemas.openxmlformats.org/drawingml/2006/main" xmlns:r="http://schemas.openxmlformats.org/officeDocument/2006/relationships" xmlns:p="http://schemas.openxmlformats.org/presentationml/2006/main">
  <p:tag name="VEVOX.QRDOT" val="(6,22)"/>
</p:tagLst>
</file>

<file path=ppt/tags/tag3836.xml><?xml version="1.0" encoding="utf-8"?>
<p:tagLst xmlns:a="http://schemas.openxmlformats.org/drawingml/2006/main" xmlns:r="http://schemas.openxmlformats.org/officeDocument/2006/relationships" xmlns:p="http://schemas.openxmlformats.org/presentationml/2006/main">
  <p:tag name="VEVOX.QRDOT" val="(7,22)"/>
</p:tagLst>
</file>

<file path=ppt/tags/tag3837.xml><?xml version="1.0" encoding="utf-8"?>
<p:tagLst xmlns:a="http://schemas.openxmlformats.org/drawingml/2006/main" xmlns:r="http://schemas.openxmlformats.org/officeDocument/2006/relationships" xmlns:p="http://schemas.openxmlformats.org/presentationml/2006/main">
  <p:tag name="VEVOX.QRDOT" val="(9,22)"/>
</p:tagLst>
</file>

<file path=ppt/tags/tag3838.xml><?xml version="1.0" encoding="utf-8"?>
<p:tagLst xmlns:a="http://schemas.openxmlformats.org/drawingml/2006/main" xmlns:r="http://schemas.openxmlformats.org/officeDocument/2006/relationships" xmlns:p="http://schemas.openxmlformats.org/presentationml/2006/main">
  <p:tag name="VEVOX.QRDOT" val="(10,22)"/>
</p:tagLst>
</file>

<file path=ppt/tags/tag3839.xml><?xml version="1.0" encoding="utf-8"?>
<p:tagLst xmlns:a="http://schemas.openxmlformats.org/drawingml/2006/main" xmlns:r="http://schemas.openxmlformats.org/officeDocument/2006/relationships" xmlns:p="http://schemas.openxmlformats.org/presentationml/2006/main">
  <p:tag name="VEVOX.QRDOT" val="(12,22)"/>
</p:tagLst>
</file>

<file path=ppt/tags/tag384.xml><?xml version="1.0" encoding="utf-8"?>
<p:tagLst xmlns:a="http://schemas.openxmlformats.org/drawingml/2006/main" xmlns:r="http://schemas.openxmlformats.org/officeDocument/2006/relationships" xmlns:p="http://schemas.openxmlformats.org/presentationml/2006/main">
  <p:tag name="VEVOX.QRDOT" val="(22,24)"/>
</p:tagLst>
</file>

<file path=ppt/tags/tag3840.xml><?xml version="1.0" encoding="utf-8"?>
<p:tagLst xmlns:a="http://schemas.openxmlformats.org/drawingml/2006/main" xmlns:r="http://schemas.openxmlformats.org/officeDocument/2006/relationships" xmlns:p="http://schemas.openxmlformats.org/presentationml/2006/main">
  <p:tag name="VEVOX.QRDOT" val="(17,22)"/>
</p:tagLst>
</file>

<file path=ppt/tags/tag3841.xml><?xml version="1.0" encoding="utf-8"?>
<p:tagLst xmlns:a="http://schemas.openxmlformats.org/drawingml/2006/main" xmlns:r="http://schemas.openxmlformats.org/officeDocument/2006/relationships" xmlns:p="http://schemas.openxmlformats.org/presentationml/2006/main">
  <p:tag name="VEVOX.QRDOT" val="(18,22)"/>
</p:tagLst>
</file>

<file path=ppt/tags/tag3842.xml><?xml version="1.0" encoding="utf-8"?>
<p:tagLst xmlns:a="http://schemas.openxmlformats.org/drawingml/2006/main" xmlns:r="http://schemas.openxmlformats.org/officeDocument/2006/relationships" xmlns:p="http://schemas.openxmlformats.org/presentationml/2006/main">
  <p:tag name="VEVOX.QRDOT" val="(20,22)"/>
</p:tagLst>
</file>

<file path=ppt/tags/tag3843.xml><?xml version="1.0" encoding="utf-8"?>
<p:tagLst xmlns:a="http://schemas.openxmlformats.org/drawingml/2006/main" xmlns:r="http://schemas.openxmlformats.org/officeDocument/2006/relationships" xmlns:p="http://schemas.openxmlformats.org/presentationml/2006/main">
  <p:tag name="VEVOX.QRDOT" val="(21,22)"/>
</p:tagLst>
</file>

<file path=ppt/tags/tag3844.xml><?xml version="1.0" encoding="utf-8"?>
<p:tagLst xmlns:a="http://schemas.openxmlformats.org/drawingml/2006/main" xmlns:r="http://schemas.openxmlformats.org/officeDocument/2006/relationships" xmlns:p="http://schemas.openxmlformats.org/presentationml/2006/main">
  <p:tag name="VEVOX.QRDOT" val="(23,22)"/>
</p:tagLst>
</file>

<file path=ppt/tags/tag3845.xml><?xml version="1.0" encoding="utf-8"?>
<p:tagLst xmlns:a="http://schemas.openxmlformats.org/drawingml/2006/main" xmlns:r="http://schemas.openxmlformats.org/officeDocument/2006/relationships" xmlns:p="http://schemas.openxmlformats.org/presentationml/2006/main">
  <p:tag name="VEVOX.QRDOT" val="(25,22)"/>
</p:tagLst>
</file>

<file path=ppt/tags/tag3846.xml><?xml version="1.0" encoding="utf-8"?>
<p:tagLst xmlns:a="http://schemas.openxmlformats.org/drawingml/2006/main" xmlns:r="http://schemas.openxmlformats.org/officeDocument/2006/relationships" xmlns:p="http://schemas.openxmlformats.org/presentationml/2006/main">
  <p:tag name="VEVOX.QRDOT" val="(26,22)"/>
</p:tagLst>
</file>

<file path=ppt/tags/tag3847.xml><?xml version="1.0" encoding="utf-8"?>
<p:tagLst xmlns:a="http://schemas.openxmlformats.org/drawingml/2006/main" xmlns:r="http://schemas.openxmlformats.org/officeDocument/2006/relationships" xmlns:p="http://schemas.openxmlformats.org/presentationml/2006/main">
  <p:tag name="VEVOX.QRDOT" val="(27,22)"/>
</p:tagLst>
</file>

<file path=ppt/tags/tag3848.xml><?xml version="1.0" encoding="utf-8"?>
<p:tagLst xmlns:a="http://schemas.openxmlformats.org/drawingml/2006/main" xmlns:r="http://schemas.openxmlformats.org/officeDocument/2006/relationships" xmlns:p="http://schemas.openxmlformats.org/presentationml/2006/main">
  <p:tag name="VEVOX.QRDOT" val="(29,22)"/>
</p:tagLst>
</file>

<file path=ppt/tags/tag3849.xml><?xml version="1.0" encoding="utf-8"?>
<p:tagLst xmlns:a="http://schemas.openxmlformats.org/drawingml/2006/main" xmlns:r="http://schemas.openxmlformats.org/officeDocument/2006/relationships" xmlns:p="http://schemas.openxmlformats.org/presentationml/2006/main">
  <p:tag name="VEVOX.QRDOT" val="(1,23)"/>
</p:tagLst>
</file>

<file path=ppt/tags/tag385.xml><?xml version="1.0" encoding="utf-8"?>
<p:tagLst xmlns:a="http://schemas.openxmlformats.org/drawingml/2006/main" xmlns:r="http://schemas.openxmlformats.org/officeDocument/2006/relationships" xmlns:p="http://schemas.openxmlformats.org/presentationml/2006/main">
  <p:tag name="VEVOX.QRDOT" val="(23,24)"/>
</p:tagLst>
</file>

<file path=ppt/tags/tag3850.xml><?xml version="1.0" encoding="utf-8"?>
<p:tagLst xmlns:a="http://schemas.openxmlformats.org/drawingml/2006/main" xmlns:r="http://schemas.openxmlformats.org/officeDocument/2006/relationships" xmlns:p="http://schemas.openxmlformats.org/presentationml/2006/main">
  <p:tag name="VEVOX.QRDOT" val="(7,23)"/>
</p:tagLst>
</file>

<file path=ppt/tags/tag3851.xml><?xml version="1.0" encoding="utf-8"?>
<p:tagLst xmlns:a="http://schemas.openxmlformats.org/drawingml/2006/main" xmlns:r="http://schemas.openxmlformats.org/officeDocument/2006/relationships" xmlns:p="http://schemas.openxmlformats.org/presentationml/2006/main">
  <p:tag name="VEVOX.QRDOT" val="(11,23)"/>
</p:tagLst>
</file>

<file path=ppt/tags/tag3852.xml><?xml version="1.0" encoding="utf-8"?>
<p:tagLst xmlns:a="http://schemas.openxmlformats.org/drawingml/2006/main" xmlns:r="http://schemas.openxmlformats.org/officeDocument/2006/relationships" xmlns:p="http://schemas.openxmlformats.org/presentationml/2006/main">
  <p:tag name="VEVOX.QRDOT" val="(13,23)"/>
</p:tagLst>
</file>

<file path=ppt/tags/tag3853.xml><?xml version="1.0" encoding="utf-8"?>
<p:tagLst xmlns:a="http://schemas.openxmlformats.org/drawingml/2006/main" xmlns:r="http://schemas.openxmlformats.org/officeDocument/2006/relationships" xmlns:p="http://schemas.openxmlformats.org/presentationml/2006/main">
  <p:tag name="VEVOX.QRDOT" val="(15,23)"/>
</p:tagLst>
</file>

<file path=ppt/tags/tag3854.xml><?xml version="1.0" encoding="utf-8"?>
<p:tagLst xmlns:a="http://schemas.openxmlformats.org/drawingml/2006/main" xmlns:r="http://schemas.openxmlformats.org/officeDocument/2006/relationships" xmlns:p="http://schemas.openxmlformats.org/presentationml/2006/main">
  <p:tag name="VEVOX.QRDOT" val="(18,23)"/>
</p:tagLst>
</file>

<file path=ppt/tags/tag3855.xml><?xml version="1.0" encoding="utf-8"?>
<p:tagLst xmlns:a="http://schemas.openxmlformats.org/drawingml/2006/main" xmlns:r="http://schemas.openxmlformats.org/officeDocument/2006/relationships" xmlns:p="http://schemas.openxmlformats.org/presentationml/2006/main">
  <p:tag name="VEVOX.QRDOT" val="(21,23)"/>
</p:tagLst>
</file>

<file path=ppt/tags/tag3856.xml><?xml version="1.0" encoding="utf-8"?>
<p:tagLst xmlns:a="http://schemas.openxmlformats.org/drawingml/2006/main" xmlns:r="http://schemas.openxmlformats.org/officeDocument/2006/relationships" xmlns:p="http://schemas.openxmlformats.org/presentationml/2006/main">
  <p:tag name="VEVOX.QRDOT" val="(25,23)"/>
</p:tagLst>
</file>

<file path=ppt/tags/tag3857.xml><?xml version="1.0" encoding="utf-8"?>
<p:tagLst xmlns:a="http://schemas.openxmlformats.org/drawingml/2006/main" xmlns:r="http://schemas.openxmlformats.org/officeDocument/2006/relationships" xmlns:p="http://schemas.openxmlformats.org/presentationml/2006/main">
  <p:tag name="VEVOX.QRDOT" val="(28,23)"/>
</p:tagLst>
</file>

<file path=ppt/tags/tag3858.xml><?xml version="1.0" encoding="utf-8"?>
<p:tagLst xmlns:a="http://schemas.openxmlformats.org/drawingml/2006/main" xmlns:r="http://schemas.openxmlformats.org/officeDocument/2006/relationships" xmlns:p="http://schemas.openxmlformats.org/presentationml/2006/main">
  <p:tag name="VEVOX.QRDOT" val="(1,24)"/>
</p:tagLst>
</file>

<file path=ppt/tags/tag3859.xml><?xml version="1.0" encoding="utf-8"?>
<p:tagLst xmlns:a="http://schemas.openxmlformats.org/drawingml/2006/main" xmlns:r="http://schemas.openxmlformats.org/officeDocument/2006/relationships" xmlns:p="http://schemas.openxmlformats.org/presentationml/2006/main">
  <p:tag name="VEVOX.QRDOT" val="(3,24)"/>
</p:tagLst>
</file>

<file path=ppt/tags/tag386.xml><?xml version="1.0" encoding="utf-8"?>
<p:tagLst xmlns:a="http://schemas.openxmlformats.org/drawingml/2006/main" xmlns:r="http://schemas.openxmlformats.org/officeDocument/2006/relationships" xmlns:p="http://schemas.openxmlformats.org/presentationml/2006/main">
  <p:tag name="VEVOX.QRDOT" val="(24,24)"/>
</p:tagLst>
</file>

<file path=ppt/tags/tag3860.xml><?xml version="1.0" encoding="utf-8"?>
<p:tagLst xmlns:a="http://schemas.openxmlformats.org/drawingml/2006/main" xmlns:r="http://schemas.openxmlformats.org/officeDocument/2006/relationships" xmlns:p="http://schemas.openxmlformats.org/presentationml/2006/main">
  <p:tag name="VEVOX.QRDOT" val="(4,24)"/>
</p:tagLst>
</file>

<file path=ppt/tags/tag3861.xml><?xml version="1.0" encoding="utf-8"?>
<p:tagLst xmlns:a="http://schemas.openxmlformats.org/drawingml/2006/main" xmlns:r="http://schemas.openxmlformats.org/officeDocument/2006/relationships" xmlns:p="http://schemas.openxmlformats.org/presentationml/2006/main">
  <p:tag name="VEVOX.QRDOT" val="(5,24)"/>
</p:tagLst>
</file>

<file path=ppt/tags/tag3862.xml><?xml version="1.0" encoding="utf-8"?>
<p:tagLst xmlns:a="http://schemas.openxmlformats.org/drawingml/2006/main" xmlns:r="http://schemas.openxmlformats.org/officeDocument/2006/relationships" xmlns:p="http://schemas.openxmlformats.org/presentationml/2006/main">
  <p:tag name="VEVOX.QRDOT" val="(7,24)"/>
</p:tagLst>
</file>

<file path=ppt/tags/tag3863.xml><?xml version="1.0" encoding="utf-8"?>
<p:tagLst xmlns:a="http://schemas.openxmlformats.org/drawingml/2006/main" xmlns:r="http://schemas.openxmlformats.org/officeDocument/2006/relationships" xmlns:p="http://schemas.openxmlformats.org/presentationml/2006/main">
  <p:tag name="VEVOX.QRDOT" val="(9,24)"/>
</p:tagLst>
</file>

<file path=ppt/tags/tag3864.xml><?xml version="1.0" encoding="utf-8"?>
<p:tagLst xmlns:a="http://schemas.openxmlformats.org/drawingml/2006/main" xmlns:r="http://schemas.openxmlformats.org/officeDocument/2006/relationships" xmlns:p="http://schemas.openxmlformats.org/presentationml/2006/main">
  <p:tag name="VEVOX.QRDOT" val="(10,24)"/>
</p:tagLst>
</file>

<file path=ppt/tags/tag3865.xml><?xml version="1.0" encoding="utf-8"?>
<p:tagLst xmlns:a="http://schemas.openxmlformats.org/drawingml/2006/main" xmlns:r="http://schemas.openxmlformats.org/officeDocument/2006/relationships" xmlns:p="http://schemas.openxmlformats.org/presentationml/2006/main">
  <p:tag name="VEVOX.QRDOT" val="(14,24)"/>
</p:tagLst>
</file>

<file path=ppt/tags/tag3866.xml><?xml version="1.0" encoding="utf-8"?>
<p:tagLst xmlns:a="http://schemas.openxmlformats.org/drawingml/2006/main" xmlns:r="http://schemas.openxmlformats.org/officeDocument/2006/relationships" xmlns:p="http://schemas.openxmlformats.org/presentationml/2006/main">
  <p:tag name="VEVOX.QRDOT" val="(15,24)"/>
</p:tagLst>
</file>

<file path=ppt/tags/tag3867.xml><?xml version="1.0" encoding="utf-8"?>
<p:tagLst xmlns:a="http://schemas.openxmlformats.org/drawingml/2006/main" xmlns:r="http://schemas.openxmlformats.org/officeDocument/2006/relationships" xmlns:p="http://schemas.openxmlformats.org/presentationml/2006/main">
  <p:tag name="VEVOX.QRDOT" val="(16,24)"/>
</p:tagLst>
</file>

<file path=ppt/tags/tag3868.xml><?xml version="1.0" encoding="utf-8"?>
<p:tagLst xmlns:a="http://schemas.openxmlformats.org/drawingml/2006/main" xmlns:r="http://schemas.openxmlformats.org/officeDocument/2006/relationships" xmlns:p="http://schemas.openxmlformats.org/presentationml/2006/main">
  <p:tag name="VEVOX.QRDOT" val="(17,24)"/>
</p:tagLst>
</file>

<file path=ppt/tags/tag3869.xml><?xml version="1.0" encoding="utf-8"?>
<p:tagLst xmlns:a="http://schemas.openxmlformats.org/drawingml/2006/main" xmlns:r="http://schemas.openxmlformats.org/officeDocument/2006/relationships" xmlns:p="http://schemas.openxmlformats.org/presentationml/2006/main">
  <p:tag name="VEVOX.QRDOT" val="(19,24)"/>
</p:tagLst>
</file>

<file path=ppt/tags/tag387.xml><?xml version="1.0" encoding="utf-8"?>
<p:tagLst xmlns:a="http://schemas.openxmlformats.org/drawingml/2006/main" xmlns:r="http://schemas.openxmlformats.org/officeDocument/2006/relationships" xmlns:p="http://schemas.openxmlformats.org/presentationml/2006/main">
  <p:tag name="VEVOX.QRDOT" val="(25,24)"/>
</p:tagLst>
</file>

<file path=ppt/tags/tag3870.xml><?xml version="1.0" encoding="utf-8"?>
<p:tagLst xmlns:a="http://schemas.openxmlformats.org/drawingml/2006/main" xmlns:r="http://schemas.openxmlformats.org/officeDocument/2006/relationships" xmlns:p="http://schemas.openxmlformats.org/presentationml/2006/main">
  <p:tag name="VEVOX.QRDOT" val="(20,24)"/>
</p:tagLst>
</file>

<file path=ppt/tags/tag3871.xml><?xml version="1.0" encoding="utf-8"?>
<p:tagLst xmlns:a="http://schemas.openxmlformats.org/drawingml/2006/main" xmlns:r="http://schemas.openxmlformats.org/officeDocument/2006/relationships" xmlns:p="http://schemas.openxmlformats.org/presentationml/2006/main">
  <p:tag name="VEVOX.QRDOT" val="(21,24)"/>
</p:tagLst>
</file>

<file path=ppt/tags/tag3872.xml><?xml version="1.0" encoding="utf-8"?>
<p:tagLst xmlns:a="http://schemas.openxmlformats.org/drawingml/2006/main" xmlns:r="http://schemas.openxmlformats.org/officeDocument/2006/relationships" xmlns:p="http://schemas.openxmlformats.org/presentationml/2006/main">
  <p:tag name="VEVOX.QRDOT" val="(22,24)"/>
</p:tagLst>
</file>

<file path=ppt/tags/tag3873.xml><?xml version="1.0" encoding="utf-8"?>
<p:tagLst xmlns:a="http://schemas.openxmlformats.org/drawingml/2006/main" xmlns:r="http://schemas.openxmlformats.org/officeDocument/2006/relationships" xmlns:p="http://schemas.openxmlformats.org/presentationml/2006/main">
  <p:tag name="VEVOX.QRDOT" val="(23,24)"/>
</p:tagLst>
</file>

<file path=ppt/tags/tag3874.xml><?xml version="1.0" encoding="utf-8"?>
<p:tagLst xmlns:a="http://schemas.openxmlformats.org/drawingml/2006/main" xmlns:r="http://schemas.openxmlformats.org/officeDocument/2006/relationships" xmlns:p="http://schemas.openxmlformats.org/presentationml/2006/main">
  <p:tag name="VEVOX.QRDOT" val="(24,24)"/>
</p:tagLst>
</file>

<file path=ppt/tags/tag3875.xml><?xml version="1.0" encoding="utf-8"?>
<p:tagLst xmlns:a="http://schemas.openxmlformats.org/drawingml/2006/main" xmlns:r="http://schemas.openxmlformats.org/officeDocument/2006/relationships" xmlns:p="http://schemas.openxmlformats.org/presentationml/2006/main">
  <p:tag name="VEVOX.QRDOT" val="(25,24)"/>
</p:tagLst>
</file>

<file path=ppt/tags/tag3876.xml><?xml version="1.0" encoding="utf-8"?>
<p:tagLst xmlns:a="http://schemas.openxmlformats.org/drawingml/2006/main" xmlns:r="http://schemas.openxmlformats.org/officeDocument/2006/relationships" xmlns:p="http://schemas.openxmlformats.org/presentationml/2006/main">
  <p:tag name="VEVOX.QRDOT" val="(26,24)"/>
</p:tagLst>
</file>

<file path=ppt/tags/tag3877.xml><?xml version="1.0" encoding="utf-8"?>
<p:tagLst xmlns:a="http://schemas.openxmlformats.org/drawingml/2006/main" xmlns:r="http://schemas.openxmlformats.org/officeDocument/2006/relationships" xmlns:p="http://schemas.openxmlformats.org/presentationml/2006/main">
  <p:tag name="VEVOX.QRDOT" val="(28,24)"/>
</p:tagLst>
</file>

<file path=ppt/tags/tag3878.xml><?xml version="1.0" encoding="utf-8"?>
<p:tagLst xmlns:a="http://schemas.openxmlformats.org/drawingml/2006/main" xmlns:r="http://schemas.openxmlformats.org/officeDocument/2006/relationships" xmlns:p="http://schemas.openxmlformats.org/presentationml/2006/main">
  <p:tag name="VEVOX.QRDOT" val="(1,25)"/>
</p:tagLst>
</file>

<file path=ppt/tags/tag3879.xml><?xml version="1.0" encoding="utf-8"?>
<p:tagLst xmlns:a="http://schemas.openxmlformats.org/drawingml/2006/main" xmlns:r="http://schemas.openxmlformats.org/officeDocument/2006/relationships" xmlns:p="http://schemas.openxmlformats.org/presentationml/2006/main">
  <p:tag name="VEVOX.QRDOT" val="(3,25)"/>
</p:tagLst>
</file>

<file path=ppt/tags/tag388.xml><?xml version="1.0" encoding="utf-8"?>
<p:tagLst xmlns:a="http://schemas.openxmlformats.org/drawingml/2006/main" xmlns:r="http://schemas.openxmlformats.org/officeDocument/2006/relationships" xmlns:p="http://schemas.openxmlformats.org/presentationml/2006/main">
  <p:tag name="VEVOX.QRDOT" val="(26,24)"/>
</p:tagLst>
</file>

<file path=ppt/tags/tag3880.xml><?xml version="1.0" encoding="utf-8"?>
<p:tagLst xmlns:a="http://schemas.openxmlformats.org/drawingml/2006/main" xmlns:r="http://schemas.openxmlformats.org/officeDocument/2006/relationships" xmlns:p="http://schemas.openxmlformats.org/presentationml/2006/main">
  <p:tag name="VEVOX.QRDOT" val="(4,25)"/>
</p:tagLst>
</file>

<file path=ppt/tags/tag3881.xml><?xml version="1.0" encoding="utf-8"?>
<p:tagLst xmlns:a="http://schemas.openxmlformats.org/drawingml/2006/main" xmlns:r="http://schemas.openxmlformats.org/officeDocument/2006/relationships" xmlns:p="http://schemas.openxmlformats.org/presentationml/2006/main">
  <p:tag name="VEVOX.QRDOT" val="(5,25)"/>
</p:tagLst>
</file>

<file path=ppt/tags/tag3882.xml><?xml version="1.0" encoding="utf-8"?>
<p:tagLst xmlns:a="http://schemas.openxmlformats.org/drawingml/2006/main" xmlns:r="http://schemas.openxmlformats.org/officeDocument/2006/relationships" xmlns:p="http://schemas.openxmlformats.org/presentationml/2006/main">
  <p:tag name="VEVOX.QRDOT" val="(7,25)"/>
</p:tagLst>
</file>

<file path=ppt/tags/tag3883.xml><?xml version="1.0" encoding="utf-8"?>
<p:tagLst xmlns:a="http://schemas.openxmlformats.org/drawingml/2006/main" xmlns:r="http://schemas.openxmlformats.org/officeDocument/2006/relationships" xmlns:p="http://schemas.openxmlformats.org/presentationml/2006/main">
  <p:tag name="VEVOX.QRDOT" val="(10,25)"/>
</p:tagLst>
</file>

<file path=ppt/tags/tag3884.xml><?xml version="1.0" encoding="utf-8"?>
<p:tagLst xmlns:a="http://schemas.openxmlformats.org/drawingml/2006/main" xmlns:r="http://schemas.openxmlformats.org/officeDocument/2006/relationships" xmlns:p="http://schemas.openxmlformats.org/presentationml/2006/main">
  <p:tag name="VEVOX.QRDOT" val="(12,25)"/>
</p:tagLst>
</file>

<file path=ppt/tags/tag3885.xml><?xml version="1.0" encoding="utf-8"?>
<p:tagLst xmlns:a="http://schemas.openxmlformats.org/drawingml/2006/main" xmlns:r="http://schemas.openxmlformats.org/officeDocument/2006/relationships" xmlns:p="http://schemas.openxmlformats.org/presentationml/2006/main">
  <p:tag name="VEVOX.QRDOT" val="(14,25)"/>
</p:tagLst>
</file>

<file path=ppt/tags/tag3886.xml><?xml version="1.0" encoding="utf-8"?>
<p:tagLst xmlns:a="http://schemas.openxmlformats.org/drawingml/2006/main" xmlns:r="http://schemas.openxmlformats.org/officeDocument/2006/relationships" xmlns:p="http://schemas.openxmlformats.org/presentationml/2006/main">
  <p:tag name="VEVOX.QRDOT" val="(18,25)"/>
</p:tagLst>
</file>

<file path=ppt/tags/tag3887.xml><?xml version="1.0" encoding="utf-8"?>
<p:tagLst xmlns:a="http://schemas.openxmlformats.org/drawingml/2006/main" xmlns:r="http://schemas.openxmlformats.org/officeDocument/2006/relationships" xmlns:p="http://schemas.openxmlformats.org/presentationml/2006/main">
  <p:tag name="VEVOX.QRDOT" val="(19,25)"/>
</p:tagLst>
</file>

<file path=ppt/tags/tag3888.xml><?xml version="1.0" encoding="utf-8"?>
<p:tagLst xmlns:a="http://schemas.openxmlformats.org/drawingml/2006/main" xmlns:r="http://schemas.openxmlformats.org/officeDocument/2006/relationships" xmlns:p="http://schemas.openxmlformats.org/presentationml/2006/main">
  <p:tag name="VEVOX.QRDOT" val="(20,25)"/>
</p:tagLst>
</file>

<file path=ppt/tags/tag3889.xml><?xml version="1.0" encoding="utf-8"?>
<p:tagLst xmlns:a="http://schemas.openxmlformats.org/drawingml/2006/main" xmlns:r="http://schemas.openxmlformats.org/officeDocument/2006/relationships" xmlns:p="http://schemas.openxmlformats.org/presentationml/2006/main">
  <p:tag name="VEVOX.QRDOT" val="(21,25)"/>
</p:tagLst>
</file>

<file path=ppt/tags/tag389.xml><?xml version="1.0" encoding="utf-8"?>
<p:tagLst xmlns:a="http://schemas.openxmlformats.org/drawingml/2006/main" xmlns:r="http://schemas.openxmlformats.org/officeDocument/2006/relationships" xmlns:p="http://schemas.openxmlformats.org/presentationml/2006/main">
  <p:tag name="VEVOX.QRDOT" val="(28,24)"/>
</p:tagLst>
</file>

<file path=ppt/tags/tag3890.xml><?xml version="1.0" encoding="utf-8"?>
<p:tagLst xmlns:a="http://schemas.openxmlformats.org/drawingml/2006/main" xmlns:r="http://schemas.openxmlformats.org/officeDocument/2006/relationships" xmlns:p="http://schemas.openxmlformats.org/presentationml/2006/main">
  <p:tag name="VEVOX.QRDOT" val="(22,25)"/>
</p:tagLst>
</file>

<file path=ppt/tags/tag3891.xml><?xml version="1.0" encoding="utf-8"?>
<p:tagLst xmlns:a="http://schemas.openxmlformats.org/drawingml/2006/main" xmlns:r="http://schemas.openxmlformats.org/officeDocument/2006/relationships" xmlns:p="http://schemas.openxmlformats.org/presentationml/2006/main">
  <p:tag name="VEVOX.QRDOT" val="(28,25)"/>
</p:tagLst>
</file>

<file path=ppt/tags/tag3892.xml><?xml version="1.0" encoding="utf-8"?>
<p:tagLst xmlns:a="http://schemas.openxmlformats.org/drawingml/2006/main" xmlns:r="http://schemas.openxmlformats.org/officeDocument/2006/relationships" xmlns:p="http://schemas.openxmlformats.org/presentationml/2006/main">
  <p:tag name="VEVOX.QRDOT" val="(1,26)"/>
</p:tagLst>
</file>

<file path=ppt/tags/tag3893.xml><?xml version="1.0" encoding="utf-8"?>
<p:tagLst xmlns:a="http://schemas.openxmlformats.org/drawingml/2006/main" xmlns:r="http://schemas.openxmlformats.org/officeDocument/2006/relationships" xmlns:p="http://schemas.openxmlformats.org/presentationml/2006/main">
  <p:tag name="VEVOX.QRDOT" val="(3,26)"/>
</p:tagLst>
</file>

<file path=ppt/tags/tag3894.xml><?xml version="1.0" encoding="utf-8"?>
<p:tagLst xmlns:a="http://schemas.openxmlformats.org/drawingml/2006/main" xmlns:r="http://schemas.openxmlformats.org/officeDocument/2006/relationships" xmlns:p="http://schemas.openxmlformats.org/presentationml/2006/main">
  <p:tag name="VEVOX.QRDOT" val="(4,26)"/>
</p:tagLst>
</file>

<file path=ppt/tags/tag3895.xml><?xml version="1.0" encoding="utf-8"?>
<p:tagLst xmlns:a="http://schemas.openxmlformats.org/drawingml/2006/main" xmlns:r="http://schemas.openxmlformats.org/officeDocument/2006/relationships" xmlns:p="http://schemas.openxmlformats.org/presentationml/2006/main">
  <p:tag name="VEVOX.QRDOT" val="(5,26)"/>
</p:tagLst>
</file>

<file path=ppt/tags/tag3896.xml><?xml version="1.0" encoding="utf-8"?>
<p:tagLst xmlns:a="http://schemas.openxmlformats.org/drawingml/2006/main" xmlns:r="http://schemas.openxmlformats.org/officeDocument/2006/relationships" xmlns:p="http://schemas.openxmlformats.org/presentationml/2006/main">
  <p:tag name="VEVOX.QRDOT" val="(7,26)"/>
</p:tagLst>
</file>

<file path=ppt/tags/tag3897.xml><?xml version="1.0" encoding="utf-8"?>
<p:tagLst xmlns:a="http://schemas.openxmlformats.org/drawingml/2006/main" xmlns:r="http://schemas.openxmlformats.org/officeDocument/2006/relationships" xmlns:p="http://schemas.openxmlformats.org/presentationml/2006/main">
  <p:tag name="VEVOX.QRDOT" val="(11,26)"/>
</p:tagLst>
</file>

<file path=ppt/tags/tag3898.xml><?xml version="1.0" encoding="utf-8"?>
<p:tagLst xmlns:a="http://schemas.openxmlformats.org/drawingml/2006/main" xmlns:r="http://schemas.openxmlformats.org/officeDocument/2006/relationships" xmlns:p="http://schemas.openxmlformats.org/presentationml/2006/main">
  <p:tag name="VEVOX.QRDOT" val="(14,26)"/>
</p:tagLst>
</file>

<file path=ppt/tags/tag3899.xml><?xml version="1.0" encoding="utf-8"?>
<p:tagLst xmlns:a="http://schemas.openxmlformats.org/drawingml/2006/main" xmlns:r="http://schemas.openxmlformats.org/officeDocument/2006/relationships" xmlns:p="http://schemas.openxmlformats.org/presentationml/2006/main">
  <p:tag name="VEVOX.QRDOT" val="(16,26)"/>
</p:tagLst>
</file>

<file path=ppt/tags/tag39.xml><?xml version="1.0" encoding="utf-8"?>
<p:tagLst xmlns:a="http://schemas.openxmlformats.org/drawingml/2006/main" xmlns:r="http://schemas.openxmlformats.org/officeDocument/2006/relationships" xmlns:p="http://schemas.openxmlformats.org/presentationml/2006/main">
  <p:tag name="VEVOX.QRDOT" val="(7,2)"/>
</p:tagLst>
</file>

<file path=ppt/tags/tag390.xml><?xml version="1.0" encoding="utf-8"?>
<p:tagLst xmlns:a="http://schemas.openxmlformats.org/drawingml/2006/main" xmlns:r="http://schemas.openxmlformats.org/officeDocument/2006/relationships" xmlns:p="http://schemas.openxmlformats.org/presentationml/2006/main">
  <p:tag name="VEVOX.QRDOT" val="(1,25)"/>
</p:tagLst>
</file>

<file path=ppt/tags/tag3900.xml><?xml version="1.0" encoding="utf-8"?>
<p:tagLst xmlns:a="http://schemas.openxmlformats.org/drawingml/2006/main" xmlns:r="http://schemas.openxmlformats.org/officeDocument/2006/relationships" xmlns:p="http://schemas.openxmlformats.org/presentationml/2006/main">
  <p:tag name="VEVOX.QRDOT" val="(19,26)"/>
</p:tagLst>
</file>

<file path=ppt/tags/tag3901.xml><?xml version="1.0" encoding="utf-8"?>
<p:tagLst xmlns:a="http://schemas.openxmlformats.org/drawingml/2006/main" xmlns:r="http://schemas.openxmlformats.org/officeDocument/2006/relationships" xmlns:p="http://schemas.openxmlformats.org/presentationml/2006/main">
  <p:tag name="VEVOX.QRDOT" val="(26,26)"/>
</p:tagLst>
</file>

<file path=ppt/tags/tag3902.xml><?xml version="1.0" encoding="utf-8"?>
<p:tagLst xmlns:a="http://schemas.openxmlformats.org/drawingml/2006/main" xmlns:r="http://schemas.openxmlformats.org/officeDocument/2006/relationships" xmlns:p="http://schemas.openxmlformats.org/presentationml/2006/main">
  <p:tag name="VEVOX.QRDOT" val="(27,26)"/>
</p:tagLst>
</file>

<file path=ppt/tags/tag3903.xml><?xml version="1.0" encoding="utf-8"?>
<p:tagLst xmlns:a="http://schemas.openxmlformats.org/drawingml/2006/main" xmlns:r="http://schemas.openxmlformats.org/officeDocument/2006/relationships" xmlns:p="http://schemas.openxmlformats.org/presentationml/2006/main">
  <p:tag name="VEVOX.QRDOT" val="(28,26)"/>
</p:tagLst>
</file>

<file path=ppt/tags/tag3904.xml><?xml version="1.0" encoding="utf-8"?>
<p:tagLst xmlns:a="http://schemas.openxmlformats.org/drawingml/2006/main" xmlns:r="http://schemas.openxmlformats.org/officeDocument/2006/relationships" xmlns:p="http://schemas.openxmlformats.org/presentationml/2006/main">
  <p:tag name="VEVOX.QRDOT" val="(29,26)"/>
</p:tagLst>
</file>

<file path=ppt/tags/tag3905.xml><?xml version="1.0" encoding="utf-8"?>
<p:tagLst xmlns:a="http://schemas.openxmlformats.org/drawingml/2006/main" xmlns:r="http://schemas.openxmlformats.org/officeDocument/2006/relationships" xmlns:p="http://schemas.openxmlformats.org/presentationml/2006/main">
  <p:tag name="VEVOX.QRDOT" val="(1,27)"/>
</p:tagLst>
</file>

<file path=ppt/tags/tag3906.xml><?xml version="1.0" encoding="utf-8"?>
<p:tagLst xmlns:a="http://schemas.openxmlformats.org/drawingml/2006/main" xmlns:r="http://schemas.openxmlformats.org/officeDocument/2006/relationships" xmlns:p="http://schemas.openxmlformats.org/presentationml/2006/main">
  <p:tag name="VEVOX.QRDOT" val="(7,27)"/>
</p:tagLst>
</file>

<file path=ppt/tags/tag3907.xml><?xml version="1.0" encoding="utf-8"?>
<p:tagLst xmlns:a="http://schemas.openxmlformats.org/drawingml/2006/main" xmlns:r="http://schemas.openxmlformats.org/officeDocument/2006/relationships" xmlns:p="http://schemas.openxmlformats.org/presentationml/2006/main">
  <p:tag name="VEVOX.QRDOT" val="(11,27)"/>
</p:tagLst>
</file>

<file path=ppt/tags/tag3908.xml><?xml version="1.0" encoding="utf-8"?>
<p:tagLst xmlns:a="http://schemas.openxmlformats.org/drawingml/2006/main" xmlns:r="http://schemas.openxmlformats.org/officeDocument/2006/relationships" xmlns:p="http://schemas.openxmlformats.org/presentationml/2006/main">
  <p:tag name="VEVOX.QRDOT" val="(12,27)"/>
</p:tagLst>
</file>

<file path=ppt/tags/tag3909.xml><?xml version="1.0" encoding="utf-8"?>
<p:tagLst xmlns:a="http://schemas.openxmlformats.org/drawingml/2006/main" xmlns:r="http://schemas.openxmlformats.org/officeDocument/2006/relationships" xmlns:p="http://schemas.openxmlformats.org/presentationml/2006/main">
  <p:tag name="VEVOX.QRDOT" val="(14,27)"/>
</p:tagLst>
</file>

<file path=ppt/tags/tag391.xml><?xml version="1.0" encoding="utf-8"?>
<p:tagLst xmlns:a="http://schemas.openxmlformats.org/drawingml/2006/main" xmlns:r="http://schemas.openxmlformats.org/officeDocument/2006/relationships" xmlns:p="http://schemas.openxmlformats.org/presentationml/2006/main">
  <p:tag name="VEVOX.QRDOT" val="(3,25)"/>
</p:tagLst>
</file>

<file path=ppt/tags/tag3910.xml><?xml version="1.0" encoding="utf-8"?>
<p:tagLst xmlns:a="http://schemas.openxmlformats.org/drawingml/2006/main" xmlns:r="http://schemas.openxmlformats.org/officeDocument/2006/relationships" xmlns:p="http://schemas.openxmlformats.org/presentationml/2006/main">
  <p:tag name="VEVOX.QRDOT" val="(15,27)"/>
</p:tagLst>
</file>

<file path=ppt/tags/tag3911.xml><?xml version="1.0" encoding="utf-8"?>
<p:tagLst xmlns:a="http://schemas.openxmlformats.org/drawingml/2006/main" xmlns:r="http://schemas.openxmlformats.org/officeDocument/2006/relationships" xmlns:p="http://schemas.openxmlformats.org/presentationml/2006/main">
  <p:tag name="VEVOX.QRDOT" val="(16,27)"/>
</p:tagLst>
</file>

<file path=ppt/tags/tag3912.xml><?xml version="1.0" encoding="utf-8"?>
<p:tagLst xmlns:a="http://schemas.openxmlformats.org/drawingml/2006/main" xmlns:r="http://schemas.openxmlformats.org/officeDocument/2006/relationships" xmlns:p="http://schemas.openxmlformats.org/presentationml/2006/main">
  <p:tag name="VEVOX.QRDOT" val="(17,27)"/>
</p:tagLst>
</file>

<file path=ppt/tags/tag3913.xml><?xml version="1.0" encoding="utf-8"?>
<p:tagLst xmlns:a="http://schemas.openxmlformats.org/drawingml/2006/main" xmlns:r="http://schemas.openxmlformats.org/officeDocument/2006/relationships" xmlns:p="http://schemas.openxmlformats.org/presentationml/2006/main">
  <p:tag name="VEVOX.QRDOT" val="(20,27)"/>
</p:tagLst>
</file>

<file path=ppt/tags/tag3914.xml><?xml version="1.0" encoding="utf-8"?>
<p:tagLst xmlns:a="http://schemas.openxmlformats.org/drawingml/2006/main" xmlns:r="http://schemas.openxmlformats.org/officeDocument/2006/relationships" xmlns:p="http://schemas.openxmlformats.org/presentationml/2006/main">
  <p:tag name="VEVOX.QRDOT" val="(21,27)"/>
</p:tagLst>
</file>

<file path=ppt/tags/tag3915.xml><?xml version="1.0" encoding="utf-8"?>
<p:tagLst xmlns:a="http://schemas.openxmlformats.org/drawingml/2006/main" xmlns:r="http://schemas.openxmlformats.org/officeDocument/2006/relationships" xmlns:p="http://schemas.openxmlformats.org/presentationml/2006/main">
  <p:tag name="VEVOX.QRDOT" val="(22,27)"/>
</p:tagLst>
</file>

<file path=ppt/tags/tag3916.xml><?xml version="1.0" encoding="utf-8"?>
<p:tagLst xmlns:a="http://schemas.openxmlformats.org/drawingml/2006/main" xmlns:r="http://schemas.openxmlformats.org/officeDocument/2006/relationships" xmlns:p="http://schemas.openxmlformats.org/presentationml/2006/main">
  <p:tag name="VEVOX.QRDOT" val="(23,27)"/>
</p:tagLst>
</file>

<file path=ppt/tags/tag3917.xml><?xml version="1.0" encoding="utf-8"?>
<p:tagLst xmlns:a="http://schemas.openxmlformats.org/drawingml/2006/main" xmlns:r="http://schemas.openxmlformats.org/officeDocument/2006/relationships" xmlns:p="http://schemas.openxmlformats.org/presentationml/2006/main">
  <p:tag name="VEVOX.QRDOT" val="(24,27)"/>
</p:tagLst>
</file>

<file path=ppt/tags/tag3918.xml><?xml version="1.0" encoding="utf-8"?>
<p:tagLst xmlns:a="http://schemas.openxmlformats.org/drawingml/2006/main" xmlns:r="http://schemas.openxmlformats.org/officeDocument/2006/relationships" xmlns:p="http://schemas.openxmlformats.org/presentationml/2006/main">
  <p:tag name="VEVOX.QRDOT" val="(25,27)"/>
</p:tagLst>
</file>

<file path=ppt/tags/tag3919.xml><?xml version="1.0" encoding="utf-8"?>
<p:tagLst xmlns:a="http://schemas.openxmlformats.org/drawingml/2006/main" xmlns:r="http://schemas.openxmlformats.org/officeDocument/2006/relationships" xmlns:p="http://schemas.openxmlformats.org/presentationml/2006/main">
  <p:tag name="VEVOX.QRDOT" val="(26,27)"/>
</p:tagLst>
</file>

<file path=ppt/tags/tag392.xml><?xml version="1.0" encoding="utf-8"?>
<p:tagLst xmlns:a="http://schemas.openxmlformats.org/drawingml/2006/main" xmlns:r="http://schemas.openxmlformats.org/officeDocument/2006/relationships" xmlns:p="http://schemas.openxmlformats.org/presentationml/2006/main">
  <p:tag name="VEVOX.QRDOT" val="(4,25)"/>
</p:tagLst>
</file>

<file path=ppt/tags/tag3920.xml><?xml version="1.0" encoding="utf-8"?>
<p:tagLst xmlns:a="http://schemas.openxmlformats.org/drawingml/2006/main" xmlns:r="http://schemas.openxmlformats.org/officeDocument/2006/relationships" xmlns:p="http://schemas.openxmlformats.org/presentationml/2006/main">
  <p:tag name="VEVOX.QRDOT" val="(28,27)"/>
</p:tagLst>
</file>

<file path=ppt/tags/tag3921.xml><?xml version="1.0" encoding="utf-8"?>
<p:tagLst xmlns:a="http://schemas.openxmlformats.org/drawingml/2006/main" xmlns:r="http://schemas.openxmlformats.org/officeDocument/2006/relationships" xmlns:p="http://schemas.openxmlformats.org/presentationml/2006/main">
  <p:tag name="VEVOX.QRDOT" val="(29,27)"/>
</p:tagLst>
</file>

<file path=ppt/tags/tag3922.xml><?xml version="1.0" encoding="utf-8"?>
<p:tagLst xmlns:a="http://schemas.openxmlformats.org/drawingml/2006/main" xmlns:r="http://schemas.openxmlformats.org/officeDocument/2006/relationships" xmlns:p="http://schemas.openxmlformats.org/presentationml/2006/main">
  <p:tag name="VEVOX.QRDOT" val="(1,28)"/>
</p:tagLst>
</file>

<file path=ppt/tags/tag3923.xml><?xml version="1.0" encoding="utf-8"?>
<p:tagLst xmlns:a="http://schemas.openxmlformats.org/drawingml/2006/main" xmlns:r="http://schemas.openxmlformats.org/officeDocument/2006/relationships" xmlns:p="http://schemas.openxmlformats.org/presentationml/2006/main">
  <p:tag name="VEVOX.QRDOT" val="(2,28)"/>
</p:tagLst>
</file>

<file path=ppt/tags/tag3924.xml><?xml version="1.0" encoding="utf-8"?>
<p:tagLst xmlns:a="http://schemas.openxmlformats.org/drawingml/2006/main" xmlns:r="http://schemas.openxmlformats.org/officeDocument/2006/relationships" xmlns:p="http://schemas.openxmlformats.org/presentationml/2006/main">
  <p:tag name="VEVOX.QRDOT" val="(3,28)"/>
</p:tagLst>
</file>

<file path=ppt/tags/tag3925.xml><?xml version="1.0" encoding="utf-8"?>
<p:tagLst xmlns:a="http://schemas.openxmlformats.org/drawingml/2006/main" xmlns:r="http://schemas.openxmlformats.org/officeDocument/2006/relationships" xmlns:p="http://schemas.openxmlformats.org/presentationml/2006/main">
  <p:tag name="VEVOX.QRDOT" val="(4,28)"/>
</p:tagLst>
</file>

<file path=ppt/tags/tag3926.xml><?xml version="1.0" encoding="utf-8"?>
<p:tagLst xmlns:a="http://schemas.openxmlformats.org/drawingml/2006/main" xmlns:r="http://schemas.openxmlformats.org/officeDocument/2006/relationships" xmlns:p="http://schemas.openxmlformats.org/presentationml/2006/main">
  <p:tag name="VEVOX.QRDOT" val="(5,28)"/>
</p:tagLst>
</file>

<file path=ppt/tags/tag3927.xml><?xml version="1.0" encoding="utf-8"?>
<p:tagLst xmlns:a="http://schemas.openxmlformats.org/drawingml/2006/main" xmlns:r="http://schemas.openxmlformats.org/officeDocument/2006/relationships" xmlns:p="http://schemas.openxmlformats.org/presentationml/2006/main">
  <p:tag name="VEVOX.QRDOT" val="(6,28)"/>
</p:tagLst>
</file>

<file path=ppt/tags/tag3928.xml><?xml version="1.0" encoding="utf-8"?>
<p:tagLst xmlns:a="http://schemas.openxmlformats.org/drawingml/2006/main" xmlns:r="http://schemas.openxmlformats.org/officeDocument/2006/relationships" xmlns:p="http://schemas.openxmlformats.org/presentationml/2006/main">
  <p:tag name="VEVOX.QRDOT" val="(7,28)"/>
</p:tagLst>
</file>

<file path=ppt/tags/tag3929.xml><?xml version="1.0" encoding="utf-8"?>
<p:tagLst xmlns:a="http://schemas.openxmlformats.org/drawingml/2006/main" xmlns:r="http://schemas.openxmlformats.org/officeDocument/2006/relationships" xmlns:p="http://schemas.openxmlformats.org/presentationml/2006/main">
  <p:tag name="VEVOX.QRDOT" val="(9,28)"/>
</p:tagLst>
</file>

<file path=ppt/tags/tag393.xml><?xml version="1.0" encoding="utf-8"?>
<p:tagLst xmlns:a="http://schemas.openxmlformats.org/drawingml/2006/main" xmlns:r="http://schemas.openxmlformats.org/officeDocument/2006/relationships" xmlns:p="http://schemas.openxmlformats.org/presentationml/2006/main">
  <p:tag name="VEVOX.QRDOT" val="(5,25)"/>
</p:tagLst>
</file>

<file path=ppt/tags/tag3930.xml><?xml version="1.0" encoding="utf-8"?>
<p:tagLst xmlns:a="http://schemas.openxmlformats.org/drawingml/2006/main" xmlns:r="http://schemas.openxmlformats.org/officeDocument/2006/relationships" xmlns:p="http://schemas.openxmlformats.org/presentationml/2006/main">
  <p:tag name="VEVOX.QRDOT" val="(12,28)"/>
</p:tagLst>
</file>

<file path=ppt/tags/tag3931.xml><?xml version="1.0" encoding="utf-8"?>
<p:tagLst xmlns:a="http://schemas.openxmlformats.org/drawingml/2006/main" xmlns:r="http://schemas.openxmlformats.org/officeDocument/2006/relationships" xmlns:p="http://schemas.openxmlformats.org/presentationml/2006/main">
  <p:tag name="VEVOX.QRDOT" val="(14,28)"/>
</p:tagLst>
</file>

<file path=ppt/tags/tag3932.xml><?xml version="1.0" encoding="utf-8"?>
<p:tagLst xmlns:a="http://schemas.openxmlformats.org/drawingml/2006/main" xmlns:r="http://schemas.openxmlformats.org/officeDocument/2006/relationships" xmlns:p="http://schemas.openxmlformats.org/presentationml/2006/main">
  <p:tag name="VEVOX.QRDOT" val="(15,28)"/>
</p:tagLst>
</file>

<file path=ppt/tags/tag3933.xml><?xml version="1.0" encoding="utf-8"?>
<p:tagLst xmlns:a="http://schemas.openxmlformats.org/drawingml/2006/main" xmlns:r="http://schemas.openxmlformats.org/officeDocument/2006/relationships" xmlns:p="http://schemas.openxmlformats.org/presentationml/2006/main">
  <p:tag name="VEVOX.QRDOT" val="(21,28)"/>
</p:tagLst>
</file>

<file path=ppt/tags/tag3934.xml><?xml version="1.0" encoding="utf-8"?>
<p:tagLst xmlns:a="http://schemas.openxmlformats.org/drawingml/2006/main" xmlns:r="http://schemas.openxmlformats.org/officeDocument/2006/relationships" xmlns:p="http://schemas.openxmlformats.org/presentationml/2006/main">
  <p:tag name="VEVOX.QRDOT" val="(24,28)"/>
</p:tagLst>
</file>

<file path=ppt/tags/tag3935.xml><?xml version="1.0" encoding="utf-8"?>
<p:tagLst xmlns:a="http://schemas.openxmlformats.org/drawingml/2006/main" xmlns:r="http://schemas.openxmlformats.org/officeDocument/2006/relationships" xmlns:p="http://schemas.openxmlformats.org/presentationml/2006/main">
  <p:tag name="VEVOX.QRDOT" val="(25,28)"/>
</p:tagLst>
</file>

<file path=ppt/tags/tag3936.xml><?xml version="1.0" encoding="utf-8"?>
<p:tagLst xmlns:a="http://schemas.openxmlformats.org/drawingml/2006/main" xmlns:r="http://schemas.openxmlformats.org/officeDocument/2006/relationships" xmlns:p="http://schemas.openxmlformats.org/presentationml/2006/main">
  <p:tag name="VEVOX.QRDOT" val="(28,28)"/>
</p:tagLst>
</file>

<file path=ppt/tags/tag3937.xml><?xml version="1.0" encoding="utf-8"?>
<p:tagLst xmlns:a="http://schemas.openxmlformats.org/drawingml/2006/main" xmlns:r="http://schemas.openxmlformats.org/officeDocument/2006/relationships" xmlns:p="http://schemas.openxmlformats.org/presentationml/2006/main">
  <p:tag name="VEVOX.POLL" val="{&quot;id&quot;:&quot;5127533&quot;,&quot;questionSettings&quot;:{},&quot;alias&quot;:&quot;&quot;,&quot;text&quot;:&quot;&lt;p&gt;What's one takeaway from today?&lt;/p&gt;&quot;,&quot;@type&quot;:&quot;OpenTextQuestion&quot;,&quot;correctAnswers&quot;:[],&quot;image&quot;:null}"/>
  <p:tag name="VEVOX.ORIGIN.SESSION.ID" val="783475"/>
  <p:tag name="VEVOX.ORIGIN.QUESTION.ID" val="5127533"/>
  <p:tag name="VEVOX.QUESTIONSLIDEID" val="374#3488430220/929017246"/>
  <p:tag name="VEVOX.SLIDEFORMAT.VERSION" val="1.018"/>
</p:tagLst>
</file>

<file path=ppt/tags/tag3938.xml><?xml version="1.0" encoding="utf-8"?>
<p:tagLst xmlns:a="http://schemas.openxmlformats.org/drawingml/2006/main" xmlns:r="http://schemas.openxmlformats.org/officeDocument/2006/relationships" xmlns:p="http://schemas.openxmlformats.org/presentationml/2006/main">
  <p:tag name="VEVOX.QUESTION" val="What's one takeaway from today?"/>
</p:tagLst>
</file>

<file path=ppt/tags/tag3939.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394.xml><?xml version="1.0" encoding="utf-8"?>
<p:tagLst xmlns:a="http://schemas.openxmlformats.org/drawingml/2006/main" xmlns:r="http://schemas.openxmlformats.org/officeDocument/2006/relationships" xmlns:p="http://schemas.openxmlformats.org/presentationml/2006/main">
  <p:tag name="VEVOX.QRDOT" val="(7,25)"/>
</p:tagLst>
</file>

<file path=ppt/tags/tag3940.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3941.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3942.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3943.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3944.xml><?xml version="1.0" encoding="utf-8"?>
<p:tagLst xmlns:a="http://schemas.openxmlformats.org/drawingml/2006/main" xmlns:r="http://schemas.openxmlformats.org/officeDocument/2006/relationships" xmlns:p="http://schemas.openxmlformats.org/presentationml/2006/main">
  <p:tag name="VEVOX.COUNTDOWNTIMER.DISPLAY" val="{&quot;left&quot;:893,&quot;top&quot;:473,&quot;width&quot;:60,&quot;height&quot;:60}"/>
</p:tagLst>
</file>

<file path=ppt/tags/tag3945.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3946.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3947.xml><?xml version="1.0" encoding="utf-8"?>
<p:tagLst xmlns:a="http://schemas.openxmlformats.org/drawingml/2006/main" xmlns:r="http://schemas.openxmlformats.org/officeDocument/2006/relationships" xmlns:p="http://schemas.openxmlformats.org/presentationml/2006/main">
  <p:tag name="VEVOX.TEXT.ANSWER" val="SLOT1"/>
</p:tagLst>
</file>

<file path=ppt/tags/tag3948.xml><?xml version="1.0" encoding="utf-8"?>
<p:tagLst xmlns:a="http://schemas.openxmlformats.org/drawingml/2006/main" xmlns:r="http://schemas.openxmlformats.org/officeDocument/2006/relationships" xmlns:p="http://schemas.openxmlformats.org/presentationml/2006/main">
  <p:tag name="VEVOX.TEXT.ANSWER" val="SLOT2"/>
</p:tagLst>
</file>

<file path=ppt/tags/tag3949.xml><?xml version="1.0" encoding="utf-8"?>
<p:tagLst xmlns:a="http://schemas.openxmlformats.org/drawingml/2006/main" xmlns:r="http://schemas.openxmlformats.org/officeDocument/2006/relationships" xmlns:p="http://schemas.openxmlformats.org/presentationml/2006/main">
  <p:tag name="VEVOX.TEXT.ANSWER" val="SLOT3"/>
</p:tagLst>
</file>

<file path=ppt/tags/tag395.xml><?xml version="1.0" encoding="utf-8"?>
<p:tagLst xmlns:a="http://schemas.openxmlformats.org/drawingml/2006/main" xmlns:r="http://schemas.openxmlformats.org/officeDocument/2006/relationships" xmlns:p="http://schemas.openxmlformats.org/presentationml/2006/main">
  <p:tag name="VEVOX.QRDOT" val="(10,25)"/>
</p:tagLst>
</file>

<file path=ppt/tags/tag3950.xml><?xml version="1.0" encoding="utf-8"?>
<p:tagLst xmlns:a="http://schemas.openxmlformats.org/drawingml/2006/main" xmlns:r="http://schemas.openxmlformats.org/officeDocument/2006/relationships" xmlns:p="http://schemas.openxmlformats.org/presentationml/2006/main">
  <p:tag name="VEVOX.TEXT.ANSWER" val="SLOT4"/>
</p:tagLst>
</file>

<file path=ppt/tags/tag3951.xml><?xml version="1.0" encoding="utf-8"?>
<p:tagLst xmlns:a="http://schemas.openxmlformats.org/drawingml/2006/main" xmlns:r="http://schemas.openxmlformats.org/officeDocument/2006/relationships" xmlns:p="http://schemas.openxmlformats.org/presentationml/2006/main">
  <p:tag name="VEVOX.TEXT.ANSWER" val="SLOT5"/>
</p:tagLst>
</file>

<file path=ppt/tags/tag3952.xml><?xml version="1.0" encoding="utf-8"?>
<p:tagLst xmlns:a="http://schemas.openxmlformats.org/drawingml/2006/main" xmlns:r="http://schemas.openxmlformats.org/officeDocument/2006/relationships" xmlns:p="http://schemas.openxmlformats.org/presentationml/2006/main">
  <p:tag name="VEVOX.TEXT.ANSWER" val="SLOT6"/>
</p:tagLst>
</file>

<file path=ppt/tags/tag3953.xml><?xml version="1.0" encoding="utf-8"?>
<p:tagLst xmlns:a="http://schemas.openxmlformats.org/drawingml/2006/main" xmlns:r="http://schemas.openxmlformats.org/officeDocument/2006/relationships" xmlns:p="http://schemas.openxmlformats.org/presentationml/2006/main">
  <p:tag name="VEVOX.RESULT" val="{&quot;id&quot;:&quot;5127533&quot;,&quot;questionSettings&quot;:{},&quot;alias&quot;:&quot;&quot;,&quot;text&quot;:&quot;&lt;p&gt;What's one takeaway from today?&lt;/p&gt;&quot;,&quot;@type&quot;:&quot;OpenTextQuestion&quot;,&quot;correctAnswers&quot;:[],&quot;image&quot;:null}"/>
  <p:tag name="VEVOX.QUESTIONSLIDEID" val="374#3488430220/929017246"/>
  <p:tag name="VEVOX.SLIDEFORMAT.VERSION" val="1.018"/>
</p:tagLst>
</file>

<file path=ppt/tags/tag3954.xml><?xml version="1.0" encoding="utf-8"?>
<p:tagLst xmlns:a="http://schemas.openxmlformats.org/drawingml/2006/main" xmlns:r="http://schemas.openxmlformats.org/officeDocument/2006/relationships" xmlns:p="http://schemas.openxmlformats.org/presentationml/2006/main">
  <p:tag name="VEVOX.QUESTION" val="What's one takeaway from today?"/>
</p:tagLst>
</file>

<file path=ppt/tags/tag3955.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3956.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3957.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3958.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3959.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396.xml><?xml version="1.0" encoding="utf-8"?>
<p:tagLst xmlns:a="http://schemas.openxmlformats.org/drawingml/2006/main" xmlns:r="http://schemas.openxmlformats.org/officeDocument/2006/relationships" xmlns:p="http://schemas.openxmlformats.org/presentationml/2006/main">
  <p:tag name="VEVOX.QRDOT" val="(12,25)"/>
</p:tagLst>
</file>

<file path=ppt/tags/tag3960.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3961.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3962.xml><?xml version="1.0" encoding="utf-8"?>
<p:tagLst xmlns:a="http://schemas.openxmlformats.org/drawingml/2006/main" xmlns:r="http://schemas.openxmlformats.org/officeDocument/2006/relationships" xmlns:p="http://schemas.openxmlformats.org/presentationml/2006/main">
  <p:tag name="VEVOX.TEXT.RESULTBOX" val="SLOT1"/>
</p:tagLst>
</file>

<file path=ppt/tags/tag3963.xml><?xml version="1.0" encoding="utf-8"?>
<p:tagLst xmlns:a="http://schemas.openxmlformats.org/drawingml/2006/main" xmlns:r="http://schemas.openxmlformats.org/officeDocument/2006/relationships" xmlns:p="http://schemas.openxmlformats.org/presentationml/2006/main">
  <p:tag name="VEVOX.TEXT.RESULTBOX" val="SLOT2"/>
</p:tagLst>
</file>

<file path=ppt/tags/tag3964.xml><?xml version="1.0" encoding="utf-8"?>
<p:tagLst xmlns:a="http://schemas.openxmlformats.org/drawingml/2006/main" xmlns:r="http://schemas.openxmlformats.org/officeDocument/2006/relationships" xmlns:p="http://schemas.openxmlformats.org/presentationml/2006/main">
  <p:tag name="VEVOX.TEXT.RESULTBOX" val="SLOT3"/>
</p:tagLst>
</file>

<file path=ppt/tags/tag3965.xml><?xml version="1.0" encoding="utf-8"?>
<p:tagLst xmlns:a="http://schemas.openxmlformats.org/drawingml/2006/main" xmlns:r="http://schemas.openxmlformats.org/officeDocument/2006/relationships" xmlns:p="http://schemas.openxmlformats.org/presentationml/2006/main">
  <p:tag name="VEVOX.TEXT.RESULTBOX" val="SLOT4"/>
</p:tagLst>
</file>

<file path=ppt/tags/tag3966.xml><?xml version="1.0" encoding="utf-8"?>
<p:tagLst xmlns:a="http://schemas.openxmlformats.org/drawingml/2006/main" xmlns:r="http://schemas.openxmlformats.org/officeDocument/2006/relationships" xmlns:p="http://schemas.openxmlformats.org/presentationml/2006/main">
  <p:tag name="VEVOX.TEXT.RESULTBOX" val="SLOT5"/>
</p:tagLst>
</file>

<file path=ppt/tags/tag3967.xml><?xml version="1.0" encoding="utf-8"?>
<p:tagLst xmlns:a="http://schemas.openxmlformats.org/drawingml/2006/main" xmlns:r="http://schemas.openxmlformats.org/officeDocument/2006/relationships" xmlns:p="http://schemas.openxmlformats.org/presentationml/2006/main">
  <p:tag name="VEVOX.TEXT.RESULTBOX" val="SLOT6"/>
</p:tagLst>
</file>

<file path=ppt/tags/tag3968.xml><?xml version="1.0" encoding="utf-8"?>
<p:tagLst xmlns:a="http://schemas.openxmlformats.org/drawingml/2006/main" xmlns:r="http://schemas.openxmlformats.org/officeDocument/2006/relationships" xmlns:p="http://schemas.openxmlformats.org/presentationml/2006/main">
  <p:tag name="VEVOX.TEXT.RESULTBOX" val="SLOT7"/>
</p:tagLst>
</file>

<file path=ppt/tags/tag3969.xml><?xml version="1.0" encoding="utf-8"?>
<p:tagLst xmlns:a="http://schemas.openxmlformats.org/drawingml/2006/main" xmlns:r="http://schemas.openxmlformats.org/officeDocument/2006/relationships" xmlns:p="http://schemas.openxmlformats.org/presentationml/2006/main">
  <p:tag name="VEVOX.TEXT.RESULTBOX" val="SLOT8"/>
</p:tagLst>
</file>

<file path=ppt/tags/tag397.xml><?xml version="1.0" encoding="utf-8"?>
<p:tagLst xmlns:a="http://schemas.openxmlformats.org/drawingml/2006/main" xmlns:r="http://schemas.openxmlformats.org/officeDocument/2006/relationships" xmlns:p="http://schemas.openxmlformats.org/presentationml/2006/main">
  <p:tag name="VEVOX.QRDOT" val="(14,25)"/>
</p:tagLst>
</file>

<file path=ppt/tags/tag3970.xml><?xml version="1.0" encoding="utf-8"?>
<p:tagLst xmlns:a="http://schemas.openxmlformats.org/drawingml/2006/main" xmlns:r="http://schemas.openxmlformats.org/officeDocument/2006/relationships" xmlns:p="http://schemas.openxmlformats.org/presentationml/2006/main">
  <p:tag name="VEVOX.TEXT.RESULTBOX" val="SLOT9"/>
</p:tagLst>
</file>

<file path=ppt/tags/tag3971.xml><?xml version="1.0" encoding="utf-8"?>
<p:tagLst xmlns:a="http://schemas.openxmlformats.org/drawingml/2006/main" xmlns:r="http://schemas.openxmlformats.org/officeDocument/2006/relationships" xmlns:p="http://schemas.openxmlformats.org/presentationml/2006/main">
  <p:tag name="VEVOX.TEXT.RESULTBOX" val="SLOT10"/>
</p:tagLst>
</file>

<file path=ppt/tags/tag3972.xml><?xml version="1.0" encoding="utf-8"?>
<p:tagLst xmlns:a="http://schemas.openxmlformats.org/drawingml/2006/main" xmlns:r="http://schemas.openxmlformats.org/officeDocument/2006/relationships" xmlns:p="http://schemas.openxmlformats.org/presentationml/2006/main">
  <p:tag name="VEVOX.TEXT.RESULTBOX" val="SLOT11"/>
</p:tagLst>
</file>

<file path=ppt/tags/tag3973.xml><?xml version="1.0" encoding="utf-8"?>
<p:tagLst xmlns:a="http://schemas.openxmlformats.org/drawingml/2006/main" xmlns:r="http://schemas.openxmlformats.org/officeDocument/2006/relationships" xmlns:p="http://schemas.openxmlformats.org/presentationml/2006/main">
  <p:tag name="VEVOX.TEXT.RESULTBOX" val="SLOT12"/>
</p:tagLst>
</file>

<file path=ppt/tags/tag3974.xml><?xml version="1.0" encoding="utf-8"?>
<p:tagLst xmlns:a="http://schemas.openxmlformats.org/drawingml/2006/main" xmlns:r="http://schemas.openxmlformats.org/officeDocument/2006/relationships" xmlns:p="http://schemas.openxmlformats.org/presentationml/2006/main">
  <p:tag name="VEVOX.TEXT.RESULTBOX" val="SLOT13"/>
</p:tagLst>
</file>

<file path=ppt/tags/tag3975.xml><?xml version="1.0" encoding="utf-8"?>
<p:tagLst xmlns:a="http://schemas.openxmlformats.org/drawingml/2006/main" xmlns:r="http://schemas.openxmlformats.org/officeDocument/2006/relationships" xmlns:p="http://schemas.openxmlformats.org/presentationml/2006/main">
  <p:tag name="VEVOX.TEXT.RESULTBOX" val="SLOT14"/>
</p:tagLst>
</file>

<file path=ppt/tags/tag3976.xml><?xml version="1.0" encoding="utf-8"?>
<p:tagLst xmlns:a="http://schemas.openxmlformats.org/drawingml/2006/main" xmlns:r="http://schemas.openxmlformats.org/officeDocument/2006/relationships" xmlns:p="http://schemas.openxmlformats.org/presentationml/2006/main">
  <p:tag name="VEVOX.TEXT.RESULTBOX" val="SLOT15"/>
</p:tagLst>
</file>

<file path=ppt/tags/tag3977.xml><?xml version="1.0" encoding="utf-8"?>
<p:tagLst xmlns:a="http://schemas.openxmlformats.org/drawingml/2006/main" xmlns:r="http://schemas.openxmlformats.org/officeDocument/2006/relationships" xmlns:p="http://schemas.openxmlformats.org/presentationml/2006/main">
  <p:tag name="VEVOX.TEXT.RESULTBOX" val="SLOT16"/>
</p:tagLst>
</file>

<file path=ppt/tags/tag3978.xml><?xml version="1.0" encoding="utf-8"?>
<p:tagLst xmlns:a="http://schemas.openxmlformats.org/drawingml/2006/main" xmlns:r="http://schemas.openxmlformats.org/officeDocument/2006/relationships" xmlns:p="http://schemas.openxmlformats.org/presentationml/2006/main">
  <p:tag name="VEVOX.RESULT.PLACEHOLDER" val="{&quot;left&quot;:0,&quot;top&quot;:432,&quot;width&quot;:960,&quot;height&quot;:96}"/>
</p:tagLst>
</file>

<file path=ppt/tags/tag398.xml><?xml version="1.0" encoding="utf-8"?>
<p:tagLst xmlns:a="http://schemas.openxmlformats.org/drawingml/2006/main" xmlns:r="http://schemas.openxmlformats.org/officeDocument/2006/relationships" xmlns:p="http://schemas.openxmlformats.org/presentationml/2006/main">
  <p:tag name="VEVOX.QRDOT" val="(18,25)"/>
</p:tagLst>
</file>

<file path=ppt/tags/tag399.xml><?xml version="1.0" encoding="utf-8"?>
<p:tagLst xmlns:a="http://schemas.openxmlformats.org/drawingml/2006/main" xmlns:r="http://schemas.openxmlformats.org/officeDocument/2006/relationships" xmlns:p="http://schemas.openxmlformats.org/presentationml/2006/main">
  <p:tag name="VEVOX.QRDOT" val="(19,25)"/>
</p:tagLst>
</file>

<file path=ppt/tags/tag4.xml><?xml version="1.0" encoding="utf-8"?>
<p:tagLst xmlns:a="http://schemas.openxmlformats.org/drawingml/2006/main" xmlns:r="http://schemas.openxmlformats.org/officeDocument/2006/relationships" xmlns:p="http://schemas.openxmlformats.org/presentationml/2006/main">
  <p:tag name="VEVOX.INSTRUCTION.TEXT" val="join_instructions_text"/>
</p:tagLst>
</file>

<file path=ppt/tags/tag40.xml><?xml version="1.0" encoding="utf-8"?>
<p:tagLst xmlns:a="http://schemas.openxmlformats.org/drawingml/2006/main" xmlns:r="http://schemas.openxmlformats.org/officeDocument/2006/relationships" xmlns:p="http://schemas.openxmlformats.org/presentationml/2006/main">
  <p:tag name="VEVOX.QRDOT" val="(11,2)"/>
</p:tagLst>
</file>

<file path=ppt/tags/tag400.xml><?xml version="1.0" encoding="utf-8"?>
<p:tagLst xmlns:a="http://schemas.openxmlformats.org/drawingml/2006/main" xmlns:r="http://schemas.openxmlformats.org/officeDocument/2006/relationships" xmlns:p="http://schemas.openxmlformats.org/presentationml/2006/main">
  <p:tag name="VEVOX.QRDOT" val="(20,25)"/>
</p:tagLst>
</file>

<file path=ppt/tags/tag401.xml><?xml version="1.0" encoding="utf-8"?>
<p:tagLst xmlns:a="http://schemas.openxmlformats.org/drawingml/2006/main" xmlns:r="http://schemas.openxmlformats.org/officeDocument/2006/relationships" xmlns:p="http://schemas.openxmlformats.org/presentationml/2006/main">
  <p:tag name="VEVOX.QRDOT" val="(21,25)"/>
</p:tagLst>
</file>

<file path=ppt/tags/tag402.xml><?xml version="1.0" encoding="utf-8"?>
<p:tagLst xmlns:a="http://schemas.openxmlformats.org/drawingml/2006/main" xmlns:r="http://schemas.openxmlformats.org/officeDocument/2006/relationships" xmlns:p="http://schemas.openxmlformats.org/presentationml/2006/main">
  <p:tag name="VEVOX.QRDOT" val="(22,25)"/>
</p:tagLst>
</file>

<file path=ppt/tags/tag403.xml><?xml version="1.0" encoding="utf-8"?>
<p:tagLst xmlns:a="http://schemas.openxmlformats.org/drawingml/2006/main" xmlns:r="http://schemas.openxmlformats.org/officeDocument/2006/relationships" xmlns:p="http://schemas.openxmlformats.org/presentationml/2006/main">
  <p:tag name="VEVOX.QRDOT" val="(28,25)"/>
</p:tagLst>
</file>

<file path=ppt/tags/tag404.xml><?xml version="1.0" encoding="utf-8"?>
<p:tagLst xmlns:a="http://schemas.openxmlformats.org/drawingml/2006/main" xmlns:r="http://schemas.openxmlformats.org/officeDocument/2006/relationships" xmlns:p="http://schemas.openxmlformats.org/presentationml/2006/main">
  <p:tag name="VEVOX.QRDOT" val="(1,26)"/>
</p:tagLst>
</file>

<file path=ppt/tags/tag405.xml><?xml version="1.0" encoding="utf-8"?>
<p:tagLst xmlns:a="http://schemas.openxmlformats.org/drawingml/2006/main" xmlns:r="http://schemas.openxmlformats.org/officeDocument/2006/relationships" xmlns:p="http://schemas.openxmlformats.org/presentationml/2006/main">
  <p:tag name="VEVOX.QRDOT" val="(3,26)"/>
</p:tagLst>
</file>

<file path=ppt/tags/tag406.xml><?xml version="1.0" encoding="utf-8"?>
<p:tagLst xmlns:a="http://schemas.openxmlformats.org/drawingml/2006/main" xmlns:r="http://schemas.openxmlformats.org/officeDocument/2006/relationships" xmlns:p="http://schemas.openxmlformats.org/presentationml/2006/main">
  <p:tag name="VEVOX.QRDOT" val="(4,26)"/>
</p:tagLst>
</file>

<file path=ppt/tags/tag407.xml><?xml version="1.0" encoding="utf-8"?>
<p:tagLst xmlns:a="http://schemas.openxmlformats.org/drawingml/2006/main" xmlns:r="http://schemas.openxmlformats.org/officeDocument/2006/relationships" xmlns:p="http://schemas.openxmlformats.org/presentationml/2006/main">
  <p:tag name="VEVOX.QRDOT" val="(5,26)"/>
</p:tagLst>
</file>

<file path=ppt/tags/tag408.xml><?xml version="1.0" encoding="utf-8"?>
<p:tagLst xmlns:a="http://schemas.openxmlformats.org/drawingml/2006/main" xmlns:r="http://schemas.openxmlformats.org/officeDocument/2006/relationships" xmlns:p="http://schemas.openxmlformats.org/presentationml/2006/main">
  <p:tag name="VEVOX.QRDOT" val="(7,26)"/>
</p:tagLst>
</file>

<file path=ppt/tags/tag409.xml><?xml version="1.0" encoding="utf-8"?>
<p:tagLst xmlns:a="http://schemas.openxmlformats.org/drawingml/2006/main" xmlns:r="http://schemas.openxmlformats.org/officeDocument/2006/relationships" xmlns:p="http://schemas.openxmlformats.org/presentationml/2006/main">
  <p:tag name="VEVOX.QRDOT" val="(11,26)"/>
</p:tagLst>
</file>

<file path=ppt/tags/tag41.xml><?xml version="1.0" encoding="utf-8"?>
<p:tagLst xmlns:a="http://schemas.openxmlformats.org/drawingml/2006/main" xmlns:r="http://schemas.openxmlformats.org/officeDocument/2006/relationships" xmlns:p="http://schemas.openxmlformats.org/presentationml/2006/main">
  <p:tag name="VEVOX.QRDOT" val="(12,2)"/>
</p:tagLst>
</file>

<file path=ppt/tags/tag410.xml><?xml version="1.0" encoding="utf-8"?>
<p:tagLst xmlns:a="http://schemas.openxmlformats.org/drawingml/2006/main" xmlns:r="http://schemas.openxmlformats.org/officeDocument/2006/relationships" xmlns:p="http://schemas.openxmlformats.org/presentationml/2006/main">
  <p:tag name="VEVOX.QRDOT" val="(14,26)"/>
</p:tagLst>
</file>

<file path=ppt/tags/tag411.xml><?xml version="1.0" encoding="utf-8"?>
<p:tagLst xmlns:a="http://schemas.openxmlformats.org/drawingml/2006/main" xmlns:r="http://schemas.openxmlformats.org/officeDocument/2006/relationships" xmlns:p="http://schemas.openxmlformats.org/presentationml/2006/main">
  <p:tag name="VEVOX.QRDOT" val="(16,26)"/>
</p:tagLst>
</file>

<file path=ppt/tags/tag412.xml><?xml version="1.0" encoding="utf-8"?>
<p:tagLst xmlns:a="http://schemas.openxmlformats.org/drawingml/2006/main" xmlns:r="http://schemas.openxmlformats.org/officeDocument/2006/relationships" xmlns:p="http://schemas.openxmlformats.org/presentationml/2006/main">
  <p:tag name="VEVOX.QRDOT" val="(19,26)"/>
</p:tagLst>
</file>

<file path=ppt/tags/tag413.xml><?xml version="1.0" encoding="utf-8"?>
<p:tagLst xmlns:a="http://schemas.openxmlformats.org/drawingml/2006/main" xmlns:r="http://schemas.openxmlformats.org/officeDocument/2006/relationships" xmlns:p="http://schemas.openxmlformats.org/presentationml/2006/main">
  <p:tag name="VEVOX.QRDOT" val="(26,26)"/>
</p:tagLst>
</file>

<file path=ppt/tags/tag414.xml><?xml version="1.0" encoding="utf-8"?>
<p:tagLst xmlns:a="http://schemas.openxmlformats.org/drawingml/2006/main" xmlns:r="http://schemas.openxmlformats.org/officeDocument/2006/relationships" xmlns:p="http://schemas.openxmlformats.org/presentationml/2006/main">
  <p:tag name="VEVOX.QRDOT" val="(27,26)"/>
</p:tagLst>
</file>

<file path=ppt/tags/tag415.xml><?xml version="1.0" encoding="utf-8"?>
<p:tagLst xmlns:a="http://schemas.openxmlformats.org/drawingml/2006/main" xmlns:r="http://schemas.openxmlformats.org/officeDocument/2006/relationships" xmlns:p="http://schemas.openxmlformats.org/presentationml/2006/main">
  <p:tag name="VEVOX.QRDOT" val="(28,26)"/>
</p:tagLst>
</file>

<file path=ppt/tags/tag416.xml><?xml version="1.0" encoding="utf-8"?>
<p:tagLst xmlns:a="http://schemas.openxmlformats.org/drawingml/2006/main" xmlns:r="http://schemas.openxmlformats.org/officeDocument/2006/relationships" xmlns:p="http://schemas.openxmlformats.org/presentationml/2006/main">
  <p:tag name="VEVOX.QRDOT" val="(29,26)"/>
</p:tagLst>
</file>

<file path=ppt/tags/tag417.xml><?xml version="1.0" encoding="utf-8"?>
<p:tagLst xmlns:a="http://schemas.openxmlformats.org/drawingml/2006/main" xmlns:r="http://schemas.openxmlformats.org/officeDocument/2006/relationships" xmlns:p="http://schemas.openxmlformats.org/presentationml/2006/main">
  <p:tag name="VEVOX.QRDOT" val="(1,27)"/>
</p:tagLst>
</file>

<file path=ppt/tags/tag418.xml><?xml version="1.0" encoding="utf-8"?>
<p:tagLst xmlns:a="http://schemas.openxmlformats.org/drawingml/2006/main" xmlns:r="http://schemas.openxmlformats.org/officeDocument/2006/relationships" xmlns:p="http://schemas.openxmlformats.org/presentationml/2006/main">
  <p:tag name="VEVOX.QRDOT" val="(7,27)"/>
</p:tagLst>
</file>

<file path=ppt/tags/tag419.xml><?xml version="1.0" encoding="utf-8"?>
<p:tagLst xmlns:a="http://schemas.openxmlformats.org/drawingml/2006/main" xmlns:r="http://schemas.openxmlformats.org/officeDocument/2006/relationships" xmlns:p="http://schemas.openxmlformats.org/presentationml/2006/main">
  <p:tag name="VEVOX.QRDOT" val="(11,27)"/>
</p:tagLst>
</file>

<file path=ppt/tags/tag42.xml><?xml version="1.0" encoding="utf-8"?>
<p:tagLst xmlns:a="http://schemas.openxmlformats.org/drawingml/2006/main" xmlns:r="http://schemas.openxmlformats.org/officeDocument/2006/relationships" xmlns:p="http://schemas.openxmlformats.org/presentationml/2006/main">
  <p:tag name="VEVOX.QRDOT" val="(13,2)"/>
</p:tagLst>
</file>

<file path=ppt/tags/tag420.xml><?xml version="1.0" encoding="utf-8"?>
<p:tagLst xmlns:a="http://schemas.openxmlformats.org/drawingml/2006/main" xmlns:r="http://schemas.openxmlformats.org/officeDocument/2006/relationships" xmlns:p="http://schemas.openxmlformats.org/presentationml/2006/main">
  <p:tag name="VEVOX.QRDOT" val="(12,27)"/>
</p:tagLst>
</file>

<file path=ppt/tags/tag421.xml><?xml version="1.0" encoding="utf-8"?>
<p:tagLst xmlns:a="http://schemas.openxmlformats.org/drawingml/2006/main" xmlns:r="http://schemas.openxmlformats.org/officeDocument/2006/relationships" xmlns:p="http://schemas.openxmlformats.org/presentationml/2006/main">
  <p:tag name="VEVOX.QRDOT" val="(14,27)"/>
</p:tagLst>
</file>

<file path=ppt/tags/tag422.xml><?xml version="1.0" encoding="utf-8"?>
<p:tagLst xmlns:a="http://schemas.openxmlformats.org/drawingml/2006/main" xmlns:r="http://schemas.openxmlformats.org/officeDocument/2006/relationships" xmlns:p="http://schemas.openxmlformats.org/presentationml/2006/main">
  <p:tag name="VEVOX.QRDOT" val="(15,27)"/>
</p:tagLst>
</file>

<file path=ppt/tags/tag423.xml><?xml version="1.0" encoding="utf-8"?>
<p:tagLst xmlns:a="http://schemas.openxmlformats.org/drawingml/2006/main" xmlns:r="http://schemas.openxmlformats.org/officeDocument/2006/relationships" xmlns:p="http://schemas.openxmlformats.org/presentationml/2006/main">
  <p:tag name="VEVOX.QRDOT" val="(16,27)"/>
</p:tagLst>
</file>

<file path=ppt/tags/tag424.xml><?xml version="1.0" encoding="utf-8"?>
<p:tagLst xmlns:a="http://schemas.openxmlformats.org/drawingml/2006/main" xmlns:r="http://schemas.openxmlformats.org/officeDocument/2006/relationships" xmlns:p="http://schemas.openxmlformats.org/presentationml/2006/main">
  <p:tag name="VEVOX.QRDOT" val="(17,27)"/>
</p:tagLst>
</file>

<file path=ppt/tags/tag425.xml><?xml version="1.0" encoding="utf-8"?>
<p:tagLst xmlns:a="http://schemas.openxmlformats.org/drawingml/2006/main" xmlns:r="http://schemas.openxmlformats.org/officeDocument/2006/relationships" xmlns:p="http://schemas.openxmlformats.org/presentationml/2006/main">
  <p:tag name="VEVOX.QRDOT" val="(20,27)"/>
</p:tagLst>
</file>

<file path=ppt/tags/tag426.xml><?xml version="1.0" encoding="utf-8"?>
<p:tagLst xmlns:a="http://schemas.openxmlformats.org/drawingml/2006/main" xmlns:r="http://schemas.openxmlformats.org/officeDocument/2006/relationships" xmlns:p="http://schemas.openxmlformats.org/presentationml/2006/main">
  <p:tag name="VEVOX.QRDOT" val="(21,27)"/>
</p:tagLst>
</file>

<file path=ppt/tags/tag427.xml><?xml version="1.0" encoding="utf-8"?>
<p:tagLst xmlns:a="http://schemas.openxmlformats.org/drawingml/2006/main" xmlns:r="http://schemas.openxmlformats.org/officeDocument/2006/relationships" xmlns:p="http://schemas.openxmlformats.org/presentationml/2006/main">
  <p:tag name="VEVOX.QRDOT" val="(22,27)"/>
</p:tagLst>
</file>

<file path=ppt/tags/tag428.xml><?xml version="1.0" encoding="utf-8"?>
<p:tagLst xmlns:a="http://schemas.openxmlformats.org/drawingml/2006/main" xmlns:r="http://schemas.openxmlformats.org/officeDocument/2006/relationships" xmlns:p="http://schemas.openxmlformats.org/presentationml/2006/main">
  <p:tag name="VEVOX.QRDOT" val="(23,27)"/>
</p:tagLst>
</file>

<file path=ppt/tags/tag429.xml><?xml version="1.0" encoding="utf-8"?>
<p:tagLst xmlns:a="http://schemas.openxmlformats.org/drawingml/2006/main" xmlns:r="http://schemas.openxmlformats.org/officeDocument/2006/relationships" xmlns:p="http://schemas.openxmlformats.org/presentationml/2006/main">
  <p:tag name="VEVOX.QRDOT" val="(24,27)"/>
</p:tagLst>
</file>

<file path=ppt/tags/tag43.xml><?xml version="1.0" encoding="utf-8"?>
<p:tagLst xmlns:a="http://schemas.openxmlformats.org/drawingml/2006/main" xmlns:r="http://schemas.openxmlformats.org/officeDocument/2006/relationships" xmlns:p="http://schemas.openxmlformats.org/presentationml/2006/main">
  <p:tag name="VEVOX.QRDOT" val="(14,2)"/>
</p:tagLst>
</file>

<file path=ppt/tags/tag430.xml><?xml version="1.0" encoding="utf-8"?>
<p:tagLst xmlns:a="http://schemas.openxmlformats.org/drawingml/2006/main" xmlns:r="http://schemas.openxmlformats.org/officeDocument/2006/relationships" xmlns:p="http://schemas.openxmlformats.org/presentationml/2006/main">
  <p:tag name="VEVOX.QRDOT" val="(25,27)"/>
</p:tagLst>
</file>

<file path=ppt/tags/tag431.xml><?xml version="1.0" encoding="utf-8"?>
<p:tagLst xmlns:a="http://schemas.openxmlformats.org/drawingml/2006/main" xmlns:r="http://schemas.openxmlformats.org/officeDocument/2006/relationships" xmlns:p="http://schemas.openxmlformats.org/presentationml/2006/main">
  <p:tag name="VEVOX.QRDOT" val="(26,27)"/>
</p:tagLst>
</file>

<file path=ppt/tags/tag432.xml><?xml version="1.0" encoding="utf-8"?>
<p:tagLst xmlns:a="http://schemas.openxmlformats.org/drawingml/2006/main" xmlns:r="http://schemas.openxmlformats.org/officeDocument/2006/relationships" xmlns:p="http://schemas.openxmlformats.org/presentationml/2006/main">
  <p:tag name="VEVOX.QRDOT" val="(28,27)"/>
</p:tagLst>
</file>

<file path=ppt/tags/tag433.xml><?xml version="1.0" encoding="utf-8"?>
<p:tagLst xmlns:a="http://schemas.openxmlformats.org/drawingml/2006/main" xmlns:r="http://schemas.openxmlformats.org/officeDocument/2006/relationships" xmlns:p="http://schemas.openxmlformats.org/presentationml/2006/main">
  <p:tag name="VEVOX.QRDOT" val="(29,27)"/>
</p:tagLst>
</file>

<file path=ppt/tags/tag434.xml><?xml version="1.0" encoding="utf-8"?>
<p:tagLst xmlns:a="http://schemas.openxmlformats.org/drawingml/2006/main" xmlns:r="http://schemas.openxmlformats.org/officeDocument/2006/relationships" xmlns:p="http://schemas.openxmlformats.org/presentationml/2006/main">
  <p:tag name="VEVOX.QRDOT" val="(1,28)"/>
</p:tagLst>
</file>

<file path=ppt/tags/tag435.xml><?xml version="1.0" encoding="utf-8"?>
<p:tagLst xmlns:a="http://schemas.openxmlformats.org/drawingml/2006/main" xmlns:r="http://schemas.openxmlformats.org/officeDocument/2006/relationships" xmlns:p="http://schemas.openxmlformats.org/presentationml/2006/main">
  <p:tag name="VEVOX.QRDOT" val="(2,28)"/>
</p:tagLst>
</file>

<file path=ppt/tags/tag436.xml><?xml version="1.0" encoding="utf-8"?>
<p:tagLst xmlns:a="http://schemas.openxmlformats.org/drawingml/2006/main" xmlns:r="http://schemas.openxmlformats.org/officeDocument/2006/relationships" xmlns:p="http://schemas.openxmlformats.org/presentationml/2006/main">
  <p:tag name="VEVOX.QRDOT" val="(3,28)"/>
</p:tagLst>
</file>

<file path=ppt/tags/tag437.xml><?xml version="1.0" encoding="utf-8"?>
<p:tagLst xmlns:a="http://schemas.openxmlformats.org/drawingml/2006/main" xmlns:r="http://schemas.openxmlformats.org/officeDocument/2006/relationships" xmlns:p="http://schemas.openxmlformats.org/presentationml/2006/main">
  <p:tag name="VEVOX.QRDOT" val="(4,28)"/>
</p:tagLst>
</file>

<file path=ppt/tags/tag438.xml><?xml version="1.0" encoding="utf-8"?>
<p:tagLst xmlns:a="http://schemas.openxmlformats.org/drawingml/2006/main" xmlns:r="http://schemas.openxmlformats.org/officeDocument/2006/relationships" xmlns:p="http://schemas.openxmlformats.org/presentationml/2006/main">
  <p:tag name="VEVOX.QRDOT" val="(5,28)"/>
</p:tagLst>
</file>

<file path=ppt/tags/tag439.xml><?xml version="1.0" encoding="utf-8"?>
<p:tagLst xmlns:a="http://schemas.openxmlformats.org/drawingml/2006/main" xmlns:r="http://schemas.openxmlformats.org/officeDocument/2006/relationships" xmlns:p="http://schemas.openxmlformats.org/presentationml/2006/main">
  <p:tag name="VEVOX.QRDOT" val="(6,28)"/>
</p:tagLst>
</file>

<file path=ppt/tags/tag44.xml><?xml version="1.0" encoding="utf-8"?>
<p:tagLst xmlns:a="http://schemas.openxmlformats.org/drawingml/2006/main" xmlns:r="http://schemas.openxmlformats.org/officeDocument/2006/relationships" xmlns:p="http://schemas.openxmlformats.org/presentationml/2006/main">
  <p:tag name="VEVOX.QRDOT" val="(16,2)"/>
</p:tagLst>
</file>

<file path=ppt/tags/tag440.xml><?xml version="1.0" encoding="utf-8"?>
<p:tagLst xmlns:a="http://schemas.openxmlformats.org/drawingml/2006/main" xmlns:r="http://schemas.openxmlformats.org/officeDocument/2006/relationships" xmlns:p="http://schemas.openxmlformats.org/presentationml/2006/main">
  <p:tag name="VEVOX.QRDOT" val="(7,28)"/>
</p:tagLst>
</file>

<file path=ppt/tags/tag441.xml><?xml version="1.0" encoding="utf-8"?>
<p:tagLst xmlns:a="http://schemas.openxmlformats.org/drawingml/2006/main" xmlns:r="http://schemas.openxmlformats.org/officeDocument/2006/relationships" xmlns:p="http://schemas.openxmlformats.org/presentationml/2006/main">
  <p:tag name="VEVOX.QRDOT" val="(9,28)"/>
</p:tagLst>
</file>

<file path=ppt/tags/tag442.xml><?xml version="1.0" encoding="utf-8"?>
<p:tagLst xmlns:a="http://schemas.openxmlformats.org/drawingml/2006/main" xmlns:r="http://schemas.openxmlformats.org/officeDocument/2006/relationships" xmlns:p="http://schemas.openxmlformats.org/presentationml/2006/main">
  <p:tag name="VEVOX.QRDOT" val="(12,28)"/>
</p:tagLst>
</file>

<file path=ppt/tags/tag443.xml><?xml version="1.0" encoding="utf-8"?>
<p:tagLst xmlns:a="http://schemas.openxmlformats.org/drawingml/2006/main" xmlns:r="http://schemas.openxmlformats.org/officeDocument/2006/relationships" xmlns:p="http://schemas.openxmlformats.org/presentationml/2006/main">
  <p:tag name="VEVOX.QRDOT" val="(14,28)"/>
</p:tagLst>
</file>

<file path=ppt/tags/tag444.xml><?xml version="1.0" encoding="utf-8"?>
<p:tagLst xmlns:a="http://schemas.openxmlformats.org/drawingml/2006/main" xmlns:r="http://schemas.openxmlformats.org/officeDocument/2006/relationships" xmlns:p="http://schemas.openxmlformats.org/presentationml/2006/main">
  <p:tag name="VEVOX.QRDOT" val="(15,28)"/>
</p:tagLst>
</file>

<file path=ppt/tags/tag445.xml><?xml version="1.0" encoding="utf-8"?>
<p:tagLst xmlns:a="http://schemas.openxmlformats.org/drawingml/2006/main" xmlns:r="http://schemas.openxmlformats.org/officeDocument/2006/relationships" xmlns:p="http://schemas.openxmlformats.org/presentationml/2006/main">
  <p:tag name="VEVOX.QRDOT" val="(21,28)"/>
</p:tagLst>
</file>

<file path=ppt/tags/tag446.xml><?xml version="1.0" encoding="utf-8"?>
<p:tagLst xmlns:a="http://schemas.openxmlformats.org/drawingml/2006/main" xmlns:r="http://schemas.openxmlformats.org/officeDocument/2006/relationships" xmlns:p="http://schemas.openxmlformats.org/presentationml/2006/main">
  <p:tag name="VEVOX.QRDOT" val="(24,28)"/>
</p:tagLst>
</file>

<file path=ppt/tags/tag447.xml><?xml version="1.0" encoding="utf-8"?>
<p:tagLst xmlns:a="http://schemas.openxmlformats.org/drawingml/2006/main" xmlns:r="http://schemas.openxmlformats.org/officeDocument/2006/relationships" xmlns:p="http://schemas.openxmlformats.org/presentationml/2006/main">
  <p:tag name="VEVOX.QRDOT" val="(25,28)"/>
</p:tagLst>
</file>

<file path=ppt/tags/tag448.xml><?xml version="1.0" encoding="utf-8"?>
<p:tagLst xmlns:a="http://schemas.openxmlformats.org/drawingml/2006/main" xmlns:r="http://schemas.openxmlformats.org/officeDocument/2006/relationships" xmlns:p="http://schemas.openxmlformats.org/presentationml/2006/main">
  <p:tag name="VEVOX.QRDOT" val="(28,28)"/>
</p:tagLst>
</file>

<file path=ppt/tags/tag449.xml><?xml version="1.0" encoding="utf-8"?>
<p:tagLst xmlns:a="http://schemas.openxmlformats.org/drawingml/2006/main" xmlns:r="http://schemas.openxmlformats.org/officeDocument/2006/relationships" xmlns:p="http://schemas.openxmlformats.org/presentationml/2006/main">
  <p:tag name="VEVOX.POLL" val="{&quot;id&quot;:&quot;5058503&quot;,&quot;questionSettings&quot;:{},&quot;alias&quot;:&quot;&quot;,&quot;text&quot;:&quot;&lt;p&gt;Have you opened Vevox successfully?&lt;/p&gt;&quot;,&quot;@type&quot;:&quot;MultipleChoiceQuestion&quot;,&quot;choices&quot;:[{&quot;id&quot;:&quot;18805871&quot;,&quot;alias&quot;:null,&quot;text&quot;:&quot;Yes!&quot;,&quot;excludeFromResults&quot;:false,&quot;image&quot;:null,&quot;imageAltText&quot;:null,&quot;isCorrectAnswer&quot;:false},{&quot;id&quot;:&quot;18805872&quot;,&quot;alias&quot;:null,&quot;text&quot;:&quot;Yes again!&quot;,&quot;excludeFromResults&quot;:false,&quot;image&quot;:null,&quot;imageAltText&quot;:null,&quot;isCorrectAnswer&quot;:false}],&quot;resultFormat&quot;:&quot;%&quot;,&quot;minNumberSelections&quot;:1,&quot;maxNumberSelections&quot;:1,&quot;image&quot;:null,&quot;uiType&quot;:&quot;default&quot;,&quot;resultDisplayType&quot;:&quot;default&quot;}"/>
  <p:tag name="VEVOX.ORIGIN.SESSION.ID" val="783475"/>
  <p:tag name="VEVOX.ORIGIN.QUESTION.ID" val="5058503"/>
  <p:tag name="VEVOX.QUESTIONSLIDEID" val="259#3075023430/316889026"/>
  <p:tag name="VEVOX.SLIDEFORMAT.VERSION" val="1.018"/>
</p:tagLst>
</file>

<file path=ppt/tags/tag45.xml><?xml version="1.0" encoding="utf-8"?>
<p:tagLst xmlns:a="http://schemas.openxmlformats.org/drawingml/2006/main" xmlns:r="http://schemas.openxmlformats.org/officeDocument/2006/relationships" xmlns:p="http://schemas.openxmlformats.org/presentationml/2006/main">
  <p:tag name="VEVOX.QRDOT" val="(17,2)"/>
</p:tagLst>
</file>

<file path=ppt/tags/tag450.xml><?xml version="1.0" encoding="utf-8"?>
<p:tagLst xmlns:a="http://schemas.openxmlformats.org/drawingml/2006/main" xmlns:r="http://schemas.openxmlformats.org/officeDocument/2006/relationships" xmlns:p="http://schemas.openxmlformats.org/presentationml/2006/main">
  <p:tag name="VEVOX.QUESTION" val="Have you opened Vevox successfully?"/>
</p:tagLst>
</file>

<file path=ppt/tags/tag451.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452.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453.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454.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455.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456.xml><?xml version="1.0" encoding="utf-8"?>
<p:tagLst xmlns:a="http://schemas.openxmlformats.org/drawingml/2006/main" xmlns:r="http://schemas.openxmlformats.org/officeDocument/2006/relationships" xmlns:p="http://schemas.openxmlformats.org/presentationml/2006/main">
  <p:tag name="VEVOX.COUNTDOWNTIMER.DISPLAY" val="{&quot;left&quot;:893,&quot;top&quot;:473,&quot;width&quot;:60,&quot;height&quot;:60}"/>
</p:tagLst>
</file>

<file path=ppt/tags/tag457.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458.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459.xml><?xml version="1.0" encoding="utf-8"?>
<p:tagLst xmlns:a="http://schemas.openxmlformats.org/drawingml/2006/main" xmlns:r="http://schemas.openxmlformats.org/officeDocument/2006/relationships" xmlns:p="http://schemas.openxmlformats.org/presentationml/2006/main">
  <p:tag name="VEVOX.TITLE" val="TITLE1"/>
</p:tagLst>
</file>

<file path=ppt/tags/tag46.xml><?xml version="1.0" encoding="utf-8"?>
<p:tagLst xmlns:a="http://schemas.openxmlformats.org/drawingml/2006/main" xmlns:r="http://schemas.openxmlformats.org/officeDocument/2006/relationships" xmlns:p="http://schemas.openxmlformats.org/presentationml/2006/main">
  <p:tag name="VEVOX.QRDOT" val="(18,2)"/>
</p:tagLst>
</file>

<file path=ppt/tags/tag460.xml><?xml version="1.0" encoding="utf-8"?>
<p:tagLst xmlns:a="http://schemas.openxmlformats.org/drawingml/2006/main" xmlns:r="http://schemas.openxmlformats.org/officeDocument/2006/relationships" xmlns:p="http://schemas.openxmlformats.org/presentationml/2006/main">
  <p:tag name="VEVOX.DATALABEL" val="DATALABEL1"/>
</p:tagLst>
</file>

<file path=ppt/tags/tag461.xml><?xml version="1.0" encoding="utf-8"?>
<p:tagLst xmlns:a="http://schemas.openxmlformats.org/drawingml/2006/main" xmlns:r="http://schemas.openxmlformats.org/officeDocument/2006/relationships" xmlns:p="http://schemas.openxmlformats.org/presentationml/2006/main">
  <p:tag name="VEVOX.BORDER" val="BORDER1"/>
</p:tagLst>
</file>

<file path=ppt/tags/tag462.xml><?xml version="1.0" encoding="utf-8"?>
<p:tagLst xmlns:a="http://schemas.openxmlformats.org/drawingml/2006/main" xmlns:r="http://schemas.openxmlformats.org/officeDocument/2006/relationships" xmlns:p="http://schemas.openxmlformats.org/presentationml/2006/main">
  <p:tag name="VEVOX.BAR" val="BAR1"/>
</p:tagLst>
</file>

<file path=ppt/tags/tag463.xml><?xml version="1.0" encoding="utf-8"?>
<p:tagLst xmlns:a="http://schemas.openxmlformats.org/drawingml/2006/main" xmlns:r="http://schemas.openxmlformats.org/officeDocument/2006/relationships" xmlns:p="http://schemas.openxmlformats.org/presentationml/2006/main">
  <p:tag name="VEVOX.TITLE" val="TITLE2"/>
</p:tagLst>
</file>

<file path=ppt/tags/tag464.xml><?xml version="1.0" encoding="utf-8"?>
<p:tagLst xmlns:a="http://schemas.openxmlformats.org/drawingml/2006/main" xmlns:r="http://schemas.openxmlformats.org/officeDocument/2006/relationships" xmlns:p="http://schemas.openxmlformats.org/presentationml/2006/main">
  <p:tag name="VEVOX.DATALABEL" val="DATALABEL2"/>
</p:tagLst>
</file>

<file path=ppt/tags/tag465.xml><?xml version="1.0" encoding="utf-8"?>
<p:tagLst xmlns:a="http://schemas.openxmlformats.org/drawingml/2006/main" xmlns:r="http://schemas.openxmlformats.org/officeDocument/2006/relationships" xmlns:p="http://schemas.openxmlformats.org/presentationml/2006/main">
  <p:tag name="VEVOX.BORDER" val="BORDER2"/>
</p:tagLst>
</file>

<file path=ppt/tags/tag466.xml><?xml version="1.0" encoding="utf-8"?>
<p:tagLst xmlns:a="http://schemas.openxmlformats.org/drawingml/2006/main" xmlns:r="http://schemas.openxmlformats.org/officeDocument/2006/relationships" xmlns:p="http://schemas.openxmlformats.org/presentationml/2006/main">
  <p:tag name="VEVOX.BAR" val="BAR2"/>
</p:tagLst>
</file>

<file path=ppt/tags/tag467.xml><?xml version="1.0" encoding="utf-8"?>
<p:tagLst xmlns:a="http://schemas.openxmlformats.org/drawingml/2006/main" xmlns:r="http://schemas.openxmlformats.org/officeDocument/2006/relationships" xmlns:p="http://schemas.openxmlformats.org/presentationml/2006/main">
  <p:tag name="VEVOX.RESULT" val="{&quot;id&quot;:&quot;5058503&quot;,&quot;questionSettings&quot;:{},&quot;alias&quot;:&quot;&quot;,&quot;text&quot;:&quot;&lt;p&gt;Have you opened Vevox successfully?&lt;/p&gt;&quot;,&quot;@type&quot;:&quot;MultipleChoiceQuestion&quot;,&quot;choices&quot;:[{&quot;id&quot;:&quot;18805871&quot;,&quot;alias&quot;:null,&quot;text&quot;:&quot;Yes!&quot;,&quot;excludeFromResults&quot;:false,&quot;image&quot;:null,&quot;imageAltText&quot;:null,&quot;isCorrectAnswer&quot;:false},{&quot;id&quot;:&quot;18805872&quot;,&quot;alias&quot;:null,&quot;text&quot;:&quot;Yes again!&quot;,&quot;excludeFromResults&quot;:false,&quot;image&quot;:null,&quot;imageAltText&quot;:null,&quot;isCorrectAnswer&quot;:false}],&quot;resultFormat&quot;:&quot;%&quot;,&quot;minNumberSelections&quot;:1,&quot;maxNumberSelections&quot;:1,&quot;image&quot;:null,&quot;uiType&quot;:&quot;default&quot;,&quot;resultDisplayType&quot;:&quot;default&quot;}"/>
  <p:tag name="VEVOX.QUESTIONSLIDEID" val="259#3075023430/316889026"/>
  <p:tag name="VEVOX.SLIDEFORMAT.VERSION" val="1.018"/>
  <p:tag name="VEVOX.HASRESULTS" val="true"/>
</p:tagLst>
</file>

<file path=ppt/tags/tag468.xml><?xml version="1.0" encoding="utf-8"?>
<p:tagLst xmlns:a="http://schemas.openxmlformats.org/drawingml/2006/main" xmlns:r="http://schemas.openxmlformats.org/officeDocument/2006/relationships" xmlns:p="http://schemas.openxmlformats.org/presentationml/2006/main">
  <p:tag name="VEVOX.QUESTION" val="Have you opened Vevox successfully?"/>
</p:tagLst>
</file>

<file path=ppt/tags/tag469.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47.xml><?xml version="1.0" encoding="utf-8"?>
<p:tagLst xmlns:a="http://schemas.openxmlformats.org/drawingml/2006/main" xmlns:r="http://schemas.openxmlformats.org/officeDocument/2006/relationships" xmlns:p="http://schemas.openxmlformats.org/presentationml/2006/main">
  <p:tag name="VEVOX.QRDOT" val="(20,2)"/>
</p:tagLst>
</file>

<file path=ppt/tags/tag470.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471.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472.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473.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474.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475.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476.xml><?xml version="1.0" encoding="utf-8"?>
<p:tagLst xmlns:a="http://schemas.openxmlformats.org/drawingml/2006/main" xmlns:r="http://schemas.openxmlformats.org/officeDocument/2006/relationships" xmlns:p="http://schemas.openxmlformats.org/presentationml/2006/main">
  <p:tag name="VEVOX.TITLE" val="TITLE1"/>
</p:tagLst>
</file>

<file path=ppt/tags/tag477.xml><?xml version="1.0" encoding="utf-8"?>
<p:tagLst xmlns:a="http://schemas.openxmlformats.org/drawingml/2006/main" xmlns:r="http://schemas.openxmlformats.org/officeDocument/2006/relationships" xmlns:p="http://schemas.openxmlformats.org/presentationml/2006/main">
  <p:tag name="VEVOX.DATALABEL" val="DATALABEL1"/>
</p:tagLst>
</file>

<file path=ppt/tags/tag478.xml><?xml version="1.0" encoding="utf-8"?>
<p:tagLst xmlns:a="http://schemas.openxmlformats.org/drawingml/2006/main" xmlns:r="http://schemas.openxmlformats.org/officeDocument/2006/relationships" xmlns:p="http://schemas.openxmlformats.org/presentationml/2006/main">
  <p:tag name="VEVOX.BORDER" val="BORDER1"/>
</p:tagLst>
</file>

<file path=ppt/tags/tag479.xml><?xml version="1.0" encoding="utf-8"?>
<p:tagLst xmlns:a="http://schemas.openxmlformats.org/drawingml/2006/main" xmlns:r="http://schemas.openxmlformats.org/officeDocument/2006/relationships" xmlns:p="http://schemas.openxmlformats.org/presentationml/2006/main">
  <p:tag name="VEVOX.BAR" val="BAR1"/>
</p:tagLst>
</file>

<file path=ppt/tags/tag48.xml><?xml version="1.0" encoding="utf-8"?>
<p:tagLst xmlns:a="http://schemas.openxmlformats.org/drawingml/2006/main" xmlns:r="http://schemas.openxmlformats.org/officeDocument/2006/relationships" xmlns:p="http://schemas.openxmlformats.org/presentationml/2006/main">
  <p:tag name="VEVOX.QRDOT" val="(21,2)"/>
</p:tagLst>
</file>

<file path=ppt/tags/tag480.xml><?xml version="1.0" encoding="utf-8"?>
<p:tagLst xmlns:a="http://schemas.openxmlformats.org/drawingml/2006/main" xmlns:r="http://schemas.openxmlformats.org/officeDocument/2006/relationships" xmlns:p="http://schemas.openxmlformats.org/presentationml/2006/main">
  <p:tag name="VEVOX.TITLE" val="TITLE2"/>
</p:tagLst>
</file>

<file path=ppt/tags/tag481.xml><?xml version="1.0" encoding="utf-8"?>
<p:tagLst xmlns:a="http://schemas.openxmlformats.org/drawingml/2006/main" xmlns:r="http://schemas.openxmlformats.org/officeDocument/2006/relationships" xmlns:p="http://schemas.openxmlformats.org/presentationml/2006/main">
  <p:tag name="VEVOX.DATALABEL" val="DATALABEL2"/>
</p:tagLst>
</file>

<file path=ppt/tags/tag482.xml><?xml version="1.0" encoding="utf-8"?>
<p:tagLst xmlns:a="http://schemas.openxmlformats.org/drawingml/2006/main" xmlns:r="http://schemas.openxmlformats.org/officeDocument/2006/relationships" xmlns:p="http://schemas.openxmlformats.org/presentationml/2006/main">
  <p:tag name="VEVOX.BORDER" val="BORDER2"/>
</p:tagLst>
</file>

<file path=ppt/tags/tag483.xml><?xml version="1.0" encoding="utf-8"?>
<p:tagLst xmlns:a="http://schemas.openxmlformats.org/drawingml/2006/main" xmlns:r="http://schemas.openxmlformats.org/officeDocument/2006/relationships" xmlns:p="http://schemas.openxmlformats.org/presentationml/2006/main">
  <p:tag name="VEVOX.BAR" val="BAR2"/>
</p:tagLst>
</file>

<file path=ppt/tags/tag484.xml><?xml version="1.0" encoding="utf-8"?>
<p:tagLst xmlns:a="http://schemas.openxmlformats.org/drawingml/2006/main" xmlns:r="http://schemas.openxmlformats.org/officeDocument/2006/relationships" xmlns:p="http://schemas.openxmlformats.org/presentationml/2006/main">
  <p:tag name="VEVOX.RESULT.PLACEHOLDER" val="0"/>
</p:tagLst>
</file>

<file path=ppt/tags/tag485.xml><?xml version="1.0" encoding="utf-8"?>
<p:tagLst xmlns:a="http://schemas.openxmlformats.org/drawingml/2006/main" xmlns:r="http://schemas.openxmlformats.org/officeDocument/2006/relationships" xmlns:p="http://schemas.openxmlformats.org/presentationml/2006/main">
  <p:tag name="VEVOX.INSTRUCTIONS" val="176296390"/>
</p:tagLst>
</file>

<file path=ppt/tags/tag486.xml><?xml version="1.0" encoding="utf-8"?>
<p:tagLst xmlns:a="http://schemas.openxmlformats.org/drawingml/2006/main" xmlns:r="http://schemas.openxmlformats.org/officeDocument/2006/relationships" xmlns:p="http://schemas.openxmlformats.org/presentationml/2006/main">
  <p:tag name="VEVOX.INSTRUCTIONSLIDE" val="join_instructions_title"/>
</p:tagLst>
</file>

<file path=ppt/tags/tag487.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488.xml><?xml version="1.0" encoding="utf-8"?>
<p:tagLst xmlns:a="http://schemas.openxmlformats.org/drawingml/2006/main" xmlns:r="http://schemas.openxmlformats.org/officeDocument/2006/relationships" xmlns:p="http://schemas.openxmlformats.org/presentationml/2006/main">
  <p:tag name="VEVOX.INSTRUCTION.TEXT" val="join_instructions_text"/>
</p:tagLst>
</file>

<file path=ppt/tags/tag489.xml><?xml version="1.0" encoding="utf-8"?>
<p:tagLst xmlns:a="http://schemas.openxmlformats.org/drawingml/2006/main" xmlns:r="http://schemas.openxmlformats.org/officeDocument/2006/relationships" xmlns:p="http://schemas.openxmlformats.org/presentationml/2006/main">
  <p:tag name="VEVOX.QR.CHECKERBOARD" val="x"/>
</p:tagLst>
</file>

<file path=ppt/tags/tag49.xml><?xml version="1.0" encoding="utf-8"?>
<p:tagLst xmlns:a="http://schemas.openxmlformats.org/drawingml/2006/main" xmlns:r="http://schemas.openxmlformats.org/officeDocument/2006/relationships" xmlns:p="http://schemas.openxmlformats.org/presentationml/2006/main">
  <p:tag name="VEVOX.QRDOT" val="(23,2)"/>
</p:tagLst>
</file>

<file path=ppt/tags/tag490.xml><?xml version="1.0" encoding="utf-8"?>
<p:tagLst xmlns:a="http://schemas.openxmlformats.org/drawingml/2006/main" xmlns:r="http://schemas.openxmlformats.org/officeDocument/2006/relationships" xmlns:p="http://schemas.openxmlformats.org/presentationml/2006/main">
  <p:tag name="VEVOX.QRDOT" val="(1,0)"/>
</p:tagLst>
</file>

<file path=ppt/tags/tag491.xml><?xml version="1.0" encoding="utf-8"?>
<p:tagLst xmlns:a="http://schemas.openxmlformats.org/drawingml/2006/main" xmlns:r="http://schemas.openxmlformats.org/officeDocument/2006/relationships" xmlns:p="http://schemas.openxmlformats.org/presentationml/2006/main">
  <p:tag name="VEVOX.QRDOT" val="(2,0)"/>
</p:tagLst>
</file>

<file path=ppt/tags/tag492.xml><?xml version="1.0" encoding="utf-8"?>
<p:tagLst xmlns:a="http://schemas.openxmlformats.org/drawingml/2006/main" xmlns:r="http://schemas.openxmlformats.org/officeDocument/2006/relationships" xmlns:p="http://schemas.openxmlformats.org/presentationml/2006/main">
  <p:tag name="VEVOX.QRDOT" val="(3,0)"/>
</p:tagLst>
</file>

<file path=ppt/tags/tag493.xml><?xml version="1.0" encoding="utf-8"?>
<p:tagLst xmlns:a="http://schemas.openxmlformats.org/drawingml/2006/main" xmlns:r="http://schemas.openxmlformats.org/officeDocument/2006/relationships" xmlns:p="http://schemas.openxmlformats.org/presentationml/2006/main">
  <p:tag name="VEVOX.QRDOT" val="(4,0)"/>
</p:tagLst>
</file>

<file path=ppt/tags/tag494.xml><?xml version="1.0" encoding="utf-8"?>
<p:tagLst xmlns:a="http://schemas.openxmlformats.org/drawingml/2006/main" xmlns:r="http://schemas.openxmlformats.org/officeDocument/2006/relationships" xmlns:p="http://schemas.openxmlformats.org/presentationml/2006/main">
  <p:tag name="VEVOX.QRDOT" val="(5,0)"/>
</p:tagLst>
</file>

<file path=ppt/tags/tag495.xml><?xml version="1.0" encoding="utf-8"?>
<p:tagLst xmlns:a="http://schemas.openxmlformats.org/drawingml/2006/main" xmlns:r="http://schemas.openxmlformats.org/officeDocument/2006/relationships" xmlns:p="http://schemas.openxmlformats.org/presentationml/2006/main">
  <p:tag name="VEVOX.QRDOT" val="(6,0)"/>
</p:tagLst>
</file>

<file path=ppt/tags/tag496.xml><?xml version="1.0" encoding="utf-8"?>
<p:tagLst xmlns:a="http://schemas.openxmlformats.org/drawingml/2006/main" xmlns:r="http://schemas.openxmlformats.org/officeDocument/2006/relationships" xmlns:p="http://schemas.openxmlformats.org/presentationml/2006/main">
  <p:tag name="VEVOX.QRDOT" val="(7,0)"/>
</p:tagLst>
</file>

<file path=ppt/tags/tag497.xml><?xml version="1.0" encoding="utf-8"?>
<p:tagLst xmlns:a="http://schemas.openxmlformats.org/drawingml/2006/main" xmlns:r="http://schemas.openxmlformats.org/officeDocument/2006/relationships" xmlns:p="http://schemas.openxmlformats.org/presentationml/2006/main">
  <p:tag name="VEVOX.QRDOT" val="(9,0)"/>
</p:tagLst>
</file>

<file path=ppt/tags/tag498.xml><?xml version="1.0" encoding="utf-8"?>
<p:tagLst xmlns:a="http://schemas.openxmlformats.org/drawingml/2006/main" xmlns:r="http://schemas.openxmlformats.org/officeDocument/2006/relationships" xmlns:p="http://schemas.openxmlformats.org/presentationml/2006/main">
  <p:tag name="VEVOX.QRDOT" val="(10,0)"/>
</p:tagLst>
</file>

<file path=ppt/tags/tag499.xml><?xml version="1.0" encoding="utf-8"?>
<p:tagLst xmlns:a="http://schemas.openxmlformats.org/drawingml/2006/main" xmlns:r="http://schemas.openxmlformats.org/officeDocument/2006/relationships" xmlns:p="http://schemas.openxmlformats.org/presentationml/2006/main">
  <p:tag name="VEVOX.QRDOT" val="(12,0)"/>
</p:tagLst>
</file>

<file path=ppt/tags/tag5.xml><?xml version="1.0" encoding="utf-8"?>
<p:tagLst xmlns:a="http://schemas.openxmlformats.org/drawingml/2006/main" xmlns:r="http://schemas.openxmlformats.org/officeDocument/2006/relationships" xmlns:p="http://schemas.openxmlformats.org/presentationml/2006/main">
  <p:tag name="VEVOX.QR.CHECKERBOARD" val="x"/>
</p:tagLst>
</file>

<file path=ppt/tags/tag50.xml><?xml version="1.0" encoding="utf-8"?>
<p:tagLst xmlns:a="http://schemas.openxmlformats.org/drawingml/2006/main" xmlns:r="http://schemas.openxmlformats.org/officeDocument/2006/relationships" xmlns:p="http://schemas.openxmlformats.org/presentationml/2006/main">
  <p:tag name="VEVOX.QRDOT" val="(25,2)"/>
</p:tagLst>
</file>

<file path=ppt/tags/tag500.xml><?xml version="1.0" encoding="utf-8"?>
<p:tagLst xmlns:a="http://schemas.openxmlformats.org/drawingml/2006/main" xmlns:r="http://schemas.openxmlformats.org/officeDocument/2006/relationships" xmlns:p="http://schemas.openxmlformats.org/presentationml/2006/main">
  <p:tag name="VEVOX.QRDOT" val="(13,0)"/>
</p:tagLst>
</file>

<file path=ppt/tags/tag501.xml><?xml version="1.0" encoding="utf-8"?>
<p:tagLst xmlns:a="http://schemas.openxmlformats.org/drawingml/2006/main" xmlns:r="http://schemas.openxmlformats.org/officeDocument/2006/relationships" xmlns:p="http://schemas.openxmlformats.org/presentationml/2006/main">
  <p:tag name="VEVOX.QRDOT" val="(20,0)"/>
</p:tagLst>
</file>

<file path=ppt/tags/tag502.xml><?xml version="1.0" encoding="utf-8"?>
<p:tagLst xmlns:a="http://schemas.openxmlformats.org/drawingml/2006/main" xmlns:r="http://schemas.openxmlformats.org/officeDocument/2006/relationships" xmlns:p="http://schemas.openxmlformats.org/presentationml/2006/main">
  <p:tag name="VEVOX.QRDOT" val="(21,0)"/>
</p:tagLst>
</file>

<file path=ppt/tags/tag503.xml><?xml version="1.0" encoding="utf-8"?>
<p:tagLst xmlns:a="http://schemas.openxmlformats.org/drawingml/2006/main" xmlns:r="http://schemas.openxmlformats.org/officeDocument/2006/relationships" xmlns:p="http://schemas.openxmlformats.org/presentationml/2006/main">
  <p:tag name="VEVOX.QRDOT" val="(23,0)"/>
</p:tagLst>
</file>

<file path=ppt/tags/tag504.xml><?xml version="1.0" encoding="utf-8"?>
<p:tagLst xmlns:a="http://schemas.openxmlformats.org/drawingml/2006/main" xmlns:r="http://schemas.openxmlformats.org/officeDocument/2006/relationships" xmlns:p="http://schemas.openxmlformats.org/presentationml/2006/main">
  <p:tag name="VEVOX.QRDOT" val="(24,0)"/>
</p:tagLst>
</file>

<file path=ppt/tags/tag505.xml><?xml version="1.0" encoding="utf-8"?>
<p:tagLst xmlns:a="http://schemas.openxmlformats.org/drawingml/2006/main" xmlns:r="http://schemas.openxmlformats.org/officeDocument/2006/relationships" xmlns:p="http://schemas.openxmlformats.org/presentationml/2006/main">
  <p:tag name="VEVOX.QRDOT" val="(25,0)"/>
</p:tagLst>
</file>

<file path=ppt/tags/tag506.xml><?xml version="1.0" encoding="utf-8"?>
<p:tagLst xmlns:a="http://schemas.openxmlformats.org/drawingml/2006/main" xmlns:r="http://schemas.openxmlformats.org/officeDocument/2006/relationships" xmlns:p="http://schemas.openxmlformats.org/presentationml/2006/main">
  <p:tag name="VEVOX.QRDOT" val="(26,0)"/>
</p:tagLst>
</file>

<file path=ppt/tags/tag507.xml><?xml version="1.0" encoding="utf-8"?>
<p:tagLst xmlns:a="http://schemas.openxmlformats.org/drawingml/2006/main" xmlns:r="http://schemas.openxmlformats.org/officeDocument/2006/relationships" xmlns:p="http://schemas.openxmlformats.org/presentationml/2006/main">
  <p:tag name="VEVOX.QRDOT" val="(27,0)"/>
</p:tagLst>
</file>

<file path=ppt/tags/tag508.xml><?xml version="1.0" encoding="utf-8"?>
<p:tagLst xmlns:a="http://schemas.openxmlformats.org/drawingml/2006/main" xmlns:r="http://schemas.openxmlformats.org/officeDocument/2006/relationships" xmlns:p="http://schemas.openxmlformats.org/presentationml/2006/main">
  <p:tag name="VEVOX.QRDOT" val="(28,0)"/>
</p:tagLst>
</file>

<file path=ppt/tags/tag509.xml><?xml version="1.0" encoding="utf-8"?>
<p:tagLst xmlns:a="http://schemas.openxmlformats.org/drawingml/2006/main" xmlns:r="http://schemas.openxmlformats.org/officeDocument/2006/relationships" xmlns:p="http://schemas.openxmlformats.org/presentationml/2006/main">
  <p:tag name="VEVOX.QRDOT" val="(29,0)"/>
</p:tagLst>
</file>

<file path=ppt/tags/tag51.xml><?xml version="1.0" encoding="utf-8"?>
<p:tagLst xmlns:a="http://schemas.openxmlformats.org/drawingml/2006/main" xmlns:r="http://schemas.openxmlformats.org/officeDocument/2006/relationships" xmlns:p="http://schemas.openxmlformats.org/presentationml/2006/main">
  <p:tag name="VEVOX.QRDOT" val="(26,2)"/>
</p:tagLst>
</file>

<file path=ppt/tags/tag510.xml><?xml version="1.0" encoding="utf-8"?>
<p:tagLst xmlns:a="http://schemas.openxmlformats.org/drawingml/2006/main" xmlns:r="http://schemas.openxmlformats.org/officeDocument/2006/relationships" xmlns:p="http://schemas.openxmlformats.org/presentationml/2006/main">
  <p:tag name="VEVOX.QRDOT" val="(1,1)"/>
</p:tagLst>
</file>

<file path=ppt/tags/tag511.xml><?xml version="1.0" encoding="utf-8"?>
<p:tagLst xmlns:a="http://schemas.openxmlformats.org/drawingml/2006/main" xmlns:r="http://schemas.openxmlformats.org/officeDocument/2006/relationships" xmlns:p="http://schemas.openxmlformats.org/presentationml/2006/main">
  <p:tag name="VEVOX.QRDOT" val="(7,1)"/>
</p:tagLst>
</file>

<file path=ppt/tags/tag512.xml><?xml version="1.0" encoding="utf-8"?>
<p:tagLst xmlns:a="http://schemas.openxmlformats.org/drawingml/2006/main" xmlns:r="http://schemas.openxmlformats.org/officeDocument/2006/relationships" xmlns:p="http://schemas.openxmlformats.org/presentationml/2006/main">
  <p:tag name="VEVOX.QRDOT" val="(10,1)"/>
</p:tagLst>
</file>

<file path=ppt/tags/tag513.xml><?xml version="1.0" encoding="utf-8"?>
<p:tagLst xmlns:a="http://schemas.openxmlformats.org/drawingml/2006/main" xmlns:r="http://schemas.openxmlformats.org/officeDocument/2006/relationships" xmlns:p="http://schemas.openxmlformats.org/presentationml/2006/main">
  <p:tag name="VEVOX.QRDOT" val="(11,1)"/>
</p:tagLst>
</file>

<file path=ppt/tags/tag514.xml><?xml version="1.0" encoding="utf-8"?>
<p:tagLst xmlns:a="http://schemas.openxmlformats.org/drawingml/2006/main" xmlns:r="http://schemas.openxmlformats.org/officeDocument/2006/relationships" xmlns:p="http://schemas.openxmlformats.org/presentationml/2006/main">
  <p:tag name="VEVOX.QRDOT" val="(17,1)"/>
</p:tagLst>
</file>

<file path=ppt/tags/tag515.xml><?xml version="1.0" encoding="utf-8"?>
<p:tagLst xmlns:a="http://schemas.openxmlformats.org/drawingml/2006/main" xmlns:r="http://schemas.openxmlformats.org/officeDocument/2006/relationships" xmlns:p="http://schemas.openxmlformats.org/presentationml/2006/main">
  <p:tag name="VEVOX.QRDOT" val="(19,1)"/>
</p:tagLst>
</file>

<file path=ppt/tags/tag516.xml><?xml version="1.0" encoding="utf-8"?>
<p:tagLst xmlns:a="http://schemas.openxmlformats.org/drawingml/2006/main" xmlns:r="http://schemas.openxmlformats.org/officeDocument/2006/relationships" xmlns:p="http://schemas.openxmlformats.org/presentationml/2006/main">
  <p:tag name="VEVOX.QRDOT" val="(20,1)"/>
</p:tagLst>
</file>

<file path=ppt/tags/tag517.xml><?xml version="1.0" encoding="utf-8"?>
<p:tagLst xmlns:a="http://schemas.openxmlformats.org/drawingml/2006/main" xmlns:r="http://schemas.openxmlformats.org/officeDocument/2006/relationships" xmlns:p="http://schemas.openxmlformats.org/presentationml/2006/main">
  <p:tag name="VEVOX.QRDOT" val="(23,1)"/>
</p:tagLst>
</file>

<file path=ppt/tags/tag518.xml><?xml version="1.0" encoding="utf-8"?>
<p:tagLst xmlns:a="http://schemas.openxmlformats.org/drawingml/2006/main" xmlns:r="http://schemas.openxmlformats.org/officeDocument/2006/relationships" xmlns:p="http://schemas.openxmlformats.org/presentationml/2006/main">
  <p:tag name="VEVOX.QRDOT" val="(29,1)"/>
</p:tagLst>
</file>

<file path=ppt/tags/tag519.xml><?xml version="1.0" encoding="utf-8"?>
<p:tagLst xmlns:a="http://schemas.openxmlformats.org/drawingml/2006/main" xmlns:r="http://schemas.openxmlformats.org/officeDocument/2006/relationships" xmlns:p="http://schemas.openxmlformats.org/presentationml/2006/main">
  <p:tag name="VEVOX.QRDOT" val="(1,2)"/>
</p:tagLst>
</file>

<file path=ppt/tags/tag52.xml><?xml version="1.0" encoding="utf-8"?>
<p:tagLst xmlns:a="http://schemas.openxmlformats.org/drawingml/2006/main" xmlns:r="http://schemas.openxmlformats.org/officeDocument/2006/relationships" xmlns:p="http://schemas.openxmlformats.org/presentationml/2006/main">
  <p:tag name="VEVOX.QRDOT" val="(27,2)"/>
</p:tagLst>
</file>

<file path=ppt/tags/tag520.xml><?xml version="1.0" encoding="utf-8"?>
<p:tagLst xmlns:a="http://schemas.openxmlformats.org/drawingml/2006/main" xmlns:r="http://schemas.openxmlformats.org/officeDocument/2006/relationships" xmlns:p="http://schemas.openxmlformats.org/presentationml/2006/main">
  <p:tag name="VEVOX.QRDOT" val="(3,2)"/>
</p:tagLst>
</file>

<file path=ppt/tags/tag521.xml><?xml version="1.0" encoding="utf-8"?>
<p:tagLst xmlns:a="http://schemas.openxmlformats.org/drawingml/2006/main" xmlns:r="http://schemas.openxmlformats.org/officeDocument/2006/relationships" xmlns:p="http://schemas.openxmlformats.org/presentationml/2006/main">
  <p:tag name="VEVOX.QRDOT" val="(4,2)"/>
</p:tagLst>
</file>

<file path=ppt/tags/tag522.xml><?xml version="1.0" encoding="utf-8"?>
<p:tagLst xmlns:a="http://schemas.openxmlformats.org/drawingml/2006/main" xmlns:r="http://schemas.openxmlformats.org/officeDocument/2006/relationships" xmlns:p="http://schemas.openxmlformats.org/presentationml/2006/main">
  <p:tag name="VEVOX.QRDOT" val="(5,2)"/>
</p:tagLst>
</file>

<file path=ppt/tags/tag523.xml><?xml version="1.0" encoding="utf-8"?>
<p:tagLst xmlns:a="http://schemas.openxmlformats.org/drawingml/2006/main" xmlns:r="http://schemas.openxmlformats.org/officeDocument/2006/relationships" xmlns:p="http://schemas.openxmlformats.org/presentationml/2006/main">
  <p:tag name="VEVOX.QRDOT" val="(7,2)"/>
</p:tagLst>
</file>

<file path=ppt/tags/tag524.xml><?xml version="1.0" encoding="utf-8"?>
<p:tagLst xmlns:a="http://schemas.openxmlformats.org/drawingml/2006/main" xmlns:r="http://schemas.openxmlformats.org/officeDocument/2006/relationships" xmlns:p="http://schemas.openxmlformats.org/presentationml/2006/main">
  <p:tag name="VEVOX.QRDOT" val="(11,2)"/>
</p:tagLst>
</file>

<file path=ppt/tags/tag525.xml><?xml version="1.0" encoding="utf-8"?>
<p:tagLst xmlns:a="http://schemas.openxmlformats.org/drawingml/2006/main" xmlns:r="http://schemas.openxmlformats.org/officeDocument/2006/relationships" xmlns:p="http://schemas.openxmlformats.org/presentationml/2006/main">
  <p:tag name="VEVOX.QRDOT" val="(12,2)"/>
</p:tagLst>
</file>

<file path=ppt/tags/tag526.xml><?xml version="1.0" encoding="utf-8"?>
<p:tagLst xmlns:a="http://schemas.openxmlformats.org/drawingml/2006/main" xmlns:r="http://schemas.openxmlformats.org/officeDocument/2006/relationships" xmlns:p="http://schemas.openxmlformats.org/presentationml/2006/main">
  <p:tag name="VEVOX.QRDOT" val="(13,2)"/>
</p:tagLst>
</file>

<file path=ppt/tags/tag527.xml><?xml version="1.0" encoding="utf-8"?>
<p:tagLst xmlns:a="http://schemas.openxmlformats.org/drawingml/2006/main" xmlns:r="http://schemas.openxmlformats.org/officeDocument/2006/relationships" xmlns:p="http://schemas.openxmlformats.org/presentationml/2006/main">
  <p:tag name="VEVOX.QRDOT" val="(14,2)"/>
</p:tagLst>
</file>

<file path=ppt/tags/tag528.xml><?xml version="1.0" encoding="utf-8"?>
<p:tagLst xmlns:a="http://schemas.openxmlformats.org/drawingml/2006/main" xmlns:r="http://schemas.openxmlformats.org/officeDocument/2006/relationships" xmlns:p="http://schemas.openxmlformats.org/presentationml/2006/main">
  <p:tag name="VEVOX.QRDOT" val="(16,2)"/>
</p:tagLst>
</file>

<file path=ppt/tags/tag529.xml><?xml version="1.0" encoding="utf-8"?>
<p:tagLst xmlns:a="http://schemas.openxmlformats.org/drawingml/2006/main" xmlns:r="http://schemas.openxmlformats.org/officeDocument/2006/relationships" xmlns:p="http://schemas.openxmlformats.org/presentationml/2006/main">
  <p:tag name="VEVOX.QRDOT" val="(17,2)"/>
</p:tagLst>
</file>

<file path=ppt/tags/tag53.xml><?xml version="1.0" encoding="utf-8"?>
<p:tagLst xmlns:a="http://schemas.openxmlformats.org/drawingml/2006/main" xmlns:r="http://schemas.openxmlformats.org/officeDocument/2006/relationships" xmlns:p="http://schemas.openxmlformats.org/presentationml/2006/main">
  <p:tag name="VEVOX.QRDOT" val="(29,2)"/>
</p:tagLst>
</file>

<file path=ppt/tags/tag530.xml><?xml version="1.0" encoding="utf-8"?>
<p:tagLst xmlns:a="http://schemas.openxmlformats.org/drawingml/2006/main" xmlns:r="http://schemas.openxmlformats.org/officeDocument/2006/relationships" xmlns:p="http://schemas.openxmlformats.org/presentationml/2006/main">
  <p:tag name="VEVOX.QRDOT" val="(18,2)"/>
</p:tagLst>
</file>

<file path=ppt/tags/tag531.xml><?xml version="1.0" encoding="utf-8"?>
<p:tagLst xmlns:a="http://schemas.openxmlformats.org/drawingml/2006/main" xmlns:r="http://schemas.openxmlformats.org/officeDocument/2006/relationships" xmlns:p="http://schemas.openxmlformats.org/presentationml/2006/main">
  <p:tag name="VEVOX.QRDOT" val="(20,2)"/>
</p:tagLst>
</file>

<file path=ppt/tags/tag532.xml><?xml version="1.0" encoding="utf-8"?>
<p:tagLst xmlns:a="http://schemas.openxmlformats.org/drawingml/2006/main" xmlns:r="http://schemas.openxmlformats.org/officeDocument/2006/relationships" xmlns:p="http://schemas.openxmlformats.org/presentationml/2006/main">
  <p:tag name="VEVOX.QRDOT" val="(21,2)"/>
</p:tagLst>
</file>

<file path=ppt/tags/tag533.xml><?xml version="1.0" encoding="utf-8"?>
<p:tagLst xmlns:a="http://schemas.openxmlformats.org/drawingml/2006/main" xmlns:r="http://schemas.openxmlformats.org/officeDocument/2006/relationships" xmlns:p="http://schemas.openxmlformats.org/presentationml/2006/main">
  <p:tag name="VEVOX.QRDOT" val="(23,2)"/>
</p:tagLst>
</file>

<file path=ppt/tags/tag534.xml><?xml version="1.0" encoding="utf-8"?>
<p:tagLst xmlns:a="http://schemas.openxmlformats.org/drawingml/2006/main" xmlns:r="http://schemas.openxmlformats.org/officeDocument/2006/relationships" xmlns:p="http://schemas.openxmlformats.org/presentationml/2006/main">
  <p:tag name="VEVOX.QRDOT" val="(25,2)"/>
</p:tagLst>
</file>

<file path=ppt/tags/tag535.xml><?xml version="1.0" encoding="utf-8"?>
<p:tagLst xmlns:a="http://schemas.openxmlformats.org/drawingml/2006/main" xmlns:r="http://schemas.openxmlformats.org/officeDocument/2006/relationships" xmlns:p="http://schemas.openxmlformats.org/presentationml/2006/main">
  <p:tag name="VEVOX.QRDOT" val="(26,2)"/>
</p:tagLst>
</file>

<file path=ppt/tags/tag536.xml><?xml version="1.0" encoding="utf-8"?>
<p:tagLst xmlns:a="http://schemas.openxmlformats.org/drawingml/2006/main" xmlns:r="http://schemas.openxmlformats.org/officeDocument/2006/relationships" xmlns:p="http://schemas.openxmlformats.org/presentationml/2006/main">
  <p:tag name="VEVOX.QRDOT" val="(27,2)"/>
</p:tagLst>
</file>

<file path=ppt/tags/tag537.xml><?xml version="1.0" encoding="utf-8"?>
<p:tagLst xmlns:a="http://schemas.openxmlformats.org/drawingml/2006/main" xmlns:r="http://schemas.openxmlformats.org/officeDocument/2006/relationships" xmlns:p="http://schemas.openxmlformats.org/presentationml/2006/main">
  <p:tag name="VEVOX.QRDOT" val="(29,2)"/>
</p:tagLst>
</file>

<file path=ppt/tags/tag538.xml><?xml version="1.0" encoding="utf-8"?>
<p:tagLst xmlns:a="http://schemas.openxmlformats.org/drawingml/2006/main" xmlns:r="http://schemas.openxmlformats.org/officeDocument/2006/relationships" xmlns:p="http://schemas.openxmlformats.org/presentationml/2006/main">
  <p:tag name="VEVOX.QRDOT" val="(1,3)"/>
</p:tagLst>
</file>

<file path=ppt/tags/tag539.xml><?xml version="1.0" encoding="utf-8"?>
<p:tagLst xmlns:a="http://schemas.openxmlformats.org/drawingml/2006/main" xmlns:r="http://schemas.openxmlformats.org/officeDocument/2006/relationships" xmlns:p="http://schemas.openxmlformats.org/presentationml/2006/main">
  <p:tag name="VEVOX.QRDOT" val="(3,3)"/>
</p:tagLst>
</file>

<file path=ppt/tags/tag54.xml><?xml version="1.0" encoding="utf-8"?>
<p:tagLst xmlns:a="http://schemas.openxmlformats.org/drawingml/2006/main" xmlns:r="http://schemas.openxmlformats.org/officeDocument/2006/relationships" xmlns:p="http://schemas.openxmlformats.org/presentationml/2006/main">
  <p:tag name="VEVOX.QRDOT" val="(1,3)"/>
</p:tagLst>
</file>

<file path=ppt/tags/tag540.xml><?xml version="1.0" encoding="utf-8"?>
<p:tagLst xmlns:a="http://schemas.openxmlformats.org/drawingml/2006/main" xmlns:r="http://schemas.openxmlformats.org/officeDocument/2006/relationships" xmlns:p="http://schemas.openxmlformats.org/presentationml/2006/main">
  <p:tag name="VEVOX.QRDOT" val="(4,3)"/>
</p:tagLst>
</file>

<file path=ppt/tags/tag541.xml><?xml version="1.0" encoding="utf-8"?>
<p:tagLst xmlns:a="http://schemas.openxmlformats.org/drawingml/2006/main" xmlns:r="http://schemas.openxmlformats.org/officeDocument/2006/relationships" xmlns:p="http://schemas.openxmlformats.org/presentationml/2006/main">
  <p:tag name="VEVOX.QRDOT" val="(5,3)"/>
</p:tagLst>
</file>

<file path=ppt/tags/tag542.xml><?xml version="1.0" encoding="utf-8"?>
<p:tagLst xmlns:a="http://schemas.openxmlformats.org/drawingml/2006/main" xmlns:r="http://schemas.openxmlformats.org/officeDocument/2006/relationships" xmlns:p="http://schemas.openxmlformats.org/presentationml/2006/main">
  <p:tag name="VEVOX.QRDOT" val="(7,3)"/>
</p:tagLst>
</file>

<file path=ppt/tags/tag543.xml><?xml version="1.0" encoding="utf-8"?>
<p:tagLst xmlns:a="http://schemas.openxmlformats.org/drawingml/2006/main" xmlns:r="http://schemas.openxmlformats.org/officeDocument/2006/relationships" xmlns:p="http://schemas.openxmlformats.org/presentationml/2006/main">
  <p:tag name="VEVOX.QRDOT" val="(9,3)"/>
</p:tagLst>
</file>

<file path=ppt/tags/tag544.xml><?xml version="1.0" encoding="utf-8"?>
<p:tagLst xmlns:a="http://schemas.openxmlformats.org/drawingml/2006/main" xmlns:r="http://schemas.openxmlformats.org/officeDocument/2006/relationships" xmlns:p="http://schemas.openxmlformats.org/presentationml/2006/main">
  <p:tag name="VEVOX.QRDOT" val="(10,3)"/>
</p:tagLst>
</file>

<file path=ppt/tags/tag545.xml><?xml version="1.0" encoding="utf-8"?>
<p:tagLst xmlns:a="http://schemas.openxmlformats.org/drawingml/2006/main" xmlns:r="http://schemas.openxmlformats.org/officeDocument/2006/relationships" xmlns:p="http://schemas.openxmlformats.org/presentationml/2006/main">
  <p:tag name="VEVOX.QRDOT" val="(12,3)"/>
</p:tagLst>
</file>

<file path=ppt/tags/tag546.xml><?xml version="1.0" encoding="utf-8"?>
<p:tagLst xmlns:a="http://schemas.openxmlformats.org/drawingml/2006/main" xmlns:r="http://schemas.openxmlformats.org/officeDocument/2006/relationships" xmlns:p="http://schemas.openxmlformats.org/presentationml/2006/main">
  <p:tag name="VEVOX.QRDOT" val="(13,3)"/>
</p:tagLst>
</file>

<file path=ppt/tags/tag547.xml><?xml version="1.0" encoding="utf-8"?>
<p:tagLst xmlns:a="http://schemas.openxmlformats.org/drawingml/2006/main" xmlns:r="http://schemas.openxmlformats.org/officeDocument/2006/relationships" xmlns:p="http://schemas.openxmlformats.org/presentationml/2006/main">
  <p:tag name="VEVOX.QRDOT" val="(15,3)"/>
</p:tagLst>
</file>

<file path=ppt/tags/tag548.xml><?xml version="1.0" encoding="utf-8"?>
<p:tagLst xmlns:a="http://schemas.openxmlformats.org/drawingml/2006/main" xmlns:r="http://schemas.openxmlformats.org/officeDocument/2006/relationships" xmlns:p="http://schemas.openxmlformats.org/presentationml/2006/main">
  <p:tag name="VEVOX.QRDOT" val="(16,3)"/>
</p:tagLst>
</file>

<file path=ppt/tags/tag549.xml><?xml version="1.0" encoding="utf-8"?>
<p:tagLst xmlns:a="http://schemas.openxmlformats.org/drawingml/2006/main" xmlns:r="http://schemas.openxmlformats.org/officeDocument/2006/relationships" xmlns:p="http://schemas.openxmlformats.org/presentationml/2006/main">
  <p:tag name="VEVOX.QRDOT" val="(17,3)"/>
</p:tagLst>
</file>

<file path=ppt/tags/tag55.xml><?xml version="1.0" encoding="utf-8"?>
<p:tagLst xmlns:a="http://schemas.openxmlformats.org/drawingml/2006/main" xmlns:r="http://schemas.openxmlformats.org/officeDocument/2006/relationships" xmlns:p="http://schemas.openxmlformats.org/presentationml/2006/main">
  <p:tag name="VEVOX.QRDOT" val="(3,3)"/>
</p:tagLst>
</file>

<file path=ppt/tags/tag550.xml><?xml version="1.0" encoding="utf-8"?>
<p:tagLst xmlns:a="http://schemas.openxmlformats.org/drawingml/2006/main" xmlns:r="http://schemas.openxmlformats.org/officeDocument/2006/relationships" xmlns:p="http://schemas.openxmlformats.org/presentationml/2006/main">
  <p:tag name="VEVOX.QRDOT" val="(20,3)"/>
</p:tagLst>
</file>

<file path=ppt/tags/tag551.xml><?xml version="1.0" encoding="utf-8"?>
<p:tagLst xmlns:a="http://schemas.openxmlformats.org/drawingml/2006/main" xmlns:r="http://schemas.openxmlformats.org/officeDocument/2006/relationships" xmlns:p="http://schemas.openxmlformats.org/presentationml/2006/main">
  <p:tag name="VEVOX.QRDOT" val="(23,3)"/>
</p:tagLst>
</file>

<file path=ppt/tags/tag552.xml><?xml version="1.0" encoding="utf-8"?>
<p:tagLst xmlns:a="http://schemas.openxmlformats.org/drawingml/2006/main" xmlns:r="http://schemas.openxmlformats.org/officeDocument/2006/relationships" xmlns:p="http://schemas.openxmlformats.org/presentationml/2006/main">
  <p:tag name="VEVOX.QRDOT" val="(25,3)"/>
</p:tagLst>
</file>

<file path=ppt/tags/tag553.xml><?xml version="1.0" encoding="utf-8"?>
<p:tagLst xmlns:a="http://schemas.openxmlformats.org/drawingml/2006/main" xmlns:r="http://schemas.openxmlformats.org/officeDocument/2006/relationships" xmlns:p="http://schemas.openxmlformats.org/presentationml/2006/main">
  <p:tag name="VEVOX.QRDOT" val="(26,3)"/>
</p:tagLst>
</file>

<file path=ppt/tags/tag554.xml><?xml version="1.0" encoding="utf-8"?>
<p:tagLst xmlns:a="http://schemas.openxmlformats.org/drawingml/2006/main" xmlns:r="http://schemas.openxmlformats.org/officeDocument/2006/relationships" xmlns:p="http://schemas.openxmlformats.org/presentationml/2006/main">
  <p:tag name="VEVOX.QRDOT" val="(27,3)"/>
</p:tagLst>
</file>

<file path=ppt/tags/tag555.xml><?xml version="1.0" encoding="utf-8"?>
<p:tagLst xmlns:a="http://schemas.openxmlformats.org/drawingml/2006/main" xmlns:r="http://schemas.openxmlformats.org/officeDocument/2006/relationships" xmlns:p="http://schemas.openxmlformats.org/presentationml/2006/main">
  <p:tag name="VEVOX.QRDOT" val="(29,3)"/>
</p:tagLst>
</file>

<file path=ppt/tags/tag556.xml><?xml version="1.0" encoding="utf-8"?>
<p:tagLst xmlns:a="http://schemas.openxmlformats.org/drawingml/2006/main" xmlns:r="http://schemas.openxmlformats.org/officeDocument/2006/relationships" xmlns:p="http://schemas.openxmlformats.org/presentationml/2006/main">
  <p:tag name="VEVOX.QRDOT" val="(1,4)"/>
</p:tagLst>
</file>

<file path=ppt/tags/tag557.xml><?xml version="1.0" encoding="utf-8"?>
<p:tagLst xmlns:a="http://schemas.openxmlformats.org/drawingml/2006/main" xmlns:r="http://schemas.openxmlformats.org/officeDocument/2006/relationships" xmlns:p="http://schemas.openxmlformats.org/presentationml/2006/main">
  <p:tag name="VEVOX.QRDOT" val="(3,4)"/>
</p:tagLst>
</file>

<file path=ppt/tags/tag558.xml><?xml version="1.0" encoding="utf-8"?>
<p:tagLst xmlns:a="http://schemas.openxmlformats.org/drawingml/2006/main" xmlns:r="http://schemas.openxmlformats.org/officeDocument/2006/relationships" xmlns:p="http://schemas.openxmlformats.org/presentationml/2006/main">
  <p:tag name="VEVOX.QRDOT" val="(4,4)"/>
</p:tagLst>
</file>

<file path=ppt/tags/tag559.xml><?xml version="1.0" encoding="utf-8"?>
<p:tagLst xmlns:a="http://schemas.openxmlformats.org/drawingml/2006/main" xmlns:r="http://schemas.openxmlformats.org/officeDocument/2006/relationships" xmlns:p="http://schemas.openxmlformats.org/presentationml/2006/main">
  <p:tag name="VEVOX.QRDOT" val="(5,4)"/>
</p:tagLst>
</file>

<file path=ppt/tags/tag56.xml><?xml version="1.0" encoding="utf-8"?>
<p:tagLst xmlns:a="http://schemas.openxmlformats.org/drawingml/2006/main" xmlns:r="http://schemas.openxmlformats.org/officeDocument/2006/relationships" xmlns:p="http://schemas.openxmlformats.org/presentationml/2006/main">
  <p:tag name="VEVOX.QRDOT" val="(4,3)"/>
</p:tagLst>
</file>

<file path=ppt/tags/tag560.xml><?xml version="1.0" encoding="utf-8"?>
<p:tagLst xmlns:a="http://schemas.openxmlformats.org/drawingml/2006/main" xmlns:r="http://schemas.openxmlformats.org/officeDocument/2006/relationships" xmlns:p="http://schemas.openxmlformats.org/presentationml/2006/main">
  <p:tag name="VEVOX.QRDOT" val="(7,4)"/>
</p:tagLst>
</file>

<file path=ppt/tags/tag561.xml><?xml version="1.0" encoding="utf-8"?>
<p:tagLst xmlns:a="http://schemas.openxmlformats.org/drawingml/2006/main" xmlns:r="http://schemas.openxmlformats.org/officeDocument/2006/relationships" xmlns:p="http://schemas.openxmlformats.org/presentationml/2006/main">
  <p:tag name="VEVOX.QRDOT" val="(9,4)"/>
</p:tagLst>
</file>

<file path=ppt/tags/tag562.xml><?xml version="1.0" encoding="utf-8"?>
<p:tagLst xmlns:a="http://schemas.openxmlformats.org/drawingml/2006/main" xmlns:r="http://schemas.openxmlformats.org/officeDocument/2006/relationships" xmlns:p="http://schemas.openxmlformats.org/presentationml/2006/main">
  <p:tag name="VEVOX.QRDOT" val="(13,4)"/>
</p:tagLst>
</file>

<file path=ppt/tags/tag563.xml><?xml version="1.0" encoding="utf-8"?>
<p:tagLst xmlns:a="http://schemas.openxmlformats.org/drawingml/2006/main" xmlns:r="http://schemas.openxmlformats.org/officeDocument/2006/relationships" xmlns:p="http://schemas.openxmlformats.org/presentationml/2006/main">
  <p:tag name="VEVOX.QRDOT" val="(14,4)"/>
</p:tagLst>
</file>

<file path=ppt/tags/tag564.xml><?xml version="1.0" encoding="utf-8"?>
<p:tagLst xmlns:a="http://schemas.openxmlformats.org/drawingml/2006/main" xmlns:r="http://schemas.openxmlformats.org/officeDocument/2006/relationships" xmlns:p="http://schemas.openxmlformats.org/presentationml/2006/main">
  <p:tag name="VEVOX.QRDOT" val="(15,4)"/>
</p:tagLst>
</file>

<file path=ppt/tags/tag565.xml><?xml version="1.0" encoding="utf-8"?>
<p:tagLst xmlns:a="http://schemas.openxmlformats.org/drawingml/2006/main" xmlns:r="http://schemas.openxmlformats.org/officeDocument/2006/relationships" xmlns:p="http://schemas.openxmlformats.org/presentationml/2006/main">
  <p:tag name="VEVOX.QRDOT" val="(17,4)"/>
</p:tagLst>
</file>

<file path=ppt/tags/tag566.xml><?xml version="1.0" encoding="utf-8"?>
<p:tagLst xmlns:a="http://schemas.openxmlformats.org/drawingml/2006/main" xmlns:r="http://schemas.openxmlformats.org/officeDocument/2006/relationships" xmlns:p="http://schemas.openxmlformats.org/presentationml/2006/main">
  <p:tag name="VEVOX.QRDOT" val="(19,4)"/>
</p:tagLst>
</file>

<file path=ppt/tags/tag567.xml><?xml version="1.0" encoding="utf-8"?>
<p:tagLst xmlns:a="http://schemas.openxmlformats.org/drawingml/2006/main" xmlns:r="http://schemas.openxmlformats.org/officeDocument/2006/relationships" xmlns:p="http://schemas.openxmlformats.org/presentationml/2006/main">
  <p:tag name="VEVOX.QRDOT" val="(21,4)"/>
</p:tagLst>
</file>

<file path=ppt/tags/tag568.xml><?xml version="1.0" encoding="utf-8"?>
<p:tagLst xmlns:a="http://schemas.openxmlformats.org/drawingml/2006/main" xmlns:r="http://schemas.openxmlformats.org/officeDocument/2006/relationships" xmlns:p="http://schemas.openxmlformats.org/presentationml/2006/main">
  <p:tag name="VEVOX.QRDOT" val="(23,4)"/>
</p:tagLst>
</file>

<file path=ppt/tags/tag569.xml><?xml version="1.0" encoding="utf-8"?>
<p:tagLst xmlns:a="http://schemas.openxmlformats.org/drawingml/2006/main" xmlns:r="http://schemas.openxmlformats.org/officeDocument/2006/relationships" xmlns:p="http://schemas.openxmlformats.org/presentationml/2006/main">
  <p:tag name="VEVOX.QRDOT" val="(25,4)"/>
</p:tagLst>
</file>

<file path=ppt/tags/tag57.xml><?xml version="1.0" encoding="utf-8"?>
<p:tagLst xmlns:a="http://schemas.openxmlformats.org/drawingml/2006/main" xmlns:r="http://schemas.openxmlformats.org/officeDocument/2006/relationships" xmlns:p="http://schemas.openxmlformats.org/presentationml/2006/main">
  <p:tag name="VEVOX.QRDOT" val="(5,3)"/>
</p:tagLst>
</file>

<file path=ppt/tags/tag570.xml><?xml version="1.0" encoding="utf-8"?>
<p:tagLst xmlns:a="http://schemas.openxmlformats.org/drawingml/2006/main" xmlns:r="http://schemas.openxmlformats.org/officeDocument/2006/relationships" xmlns:p="http://schemas.openxmlformats.org/presentationml/2006/main">
  <p:tag name="VEVOX.QRDOT" val="(26,4)"/>
</p:tagLst>
</file>

<file path=ppt/tags/tag571.xml><?xml version="1.0" encoding="utf-8"?>
<p:tagLst xmlns:a="http://schemas.openxmlformats.org/drawingml/2006/main" xmlns:r="http://schemas.openxmlformats.org/officeDocument/2006/relationships" xmlns:p="http://schemas.openxmlformats.org/presentationml/2006/main">
  <p:tag name="VEVOX.QRDOT" val="(27,4)"/>
</p:tagLst>
</file>

<file path=ppt/tags/tag572.xml><?xml version="1.0" encoding="utf-8"?>
<p:tagLst xmlns:a="http://schemas.openxmlformats.org/drawingml/2006/main" xmlns:r="http://schemas.openxmlformats.org/officeDocument/2006/relationships" xmlns:p="http://schemas.openxmlformats.org/presentationml/2006/main">
  <p:tag name="VEVOX.QRDOT" val="(29,4)"/>
</p:tagLst>
</file>

<file path=ppt/tags/tag573.xml><?xml version="1.0" encoding="utf-8"?>
<p:tagLst xmlns:a="http://schemas.openxmlformats.org/drawingml/2006/main" xmlns:r="http://schemas.openxmlformats.org/officeDocument/2006/relationships" xmlns:p="http://schemas.openxmlformats.org/presentationml/2006/main">
  <p:tag name="VEVOX.QRDOT" val="(1,5)"/>
</p:tagLst>
</file>

<file path=ppt/tags/tag574.xml><?xml version="1.0" encoding="utf-8"?>
<p:tagLst xmlns:a="http://schemas.openxmlformats.org/drawingml/2006/main" xmlns:r="http://schemas.openxmlformats.org/officeDocument/2006/relationships" xmlns:p="http://schemas.openxmlformats.org/presentationml/2006/main">
  <p:tag name="VEVOX.QRDOT" val="(7,5)"/>
</p:tagLst>
</file>

<file path=ppt/tags/tag575.xml><?xml version="1.0" encoding="utf-8"?>
<p:tagLst xmlns:a="http://schemas.openxmlformats.org/drawingml/2006/main" xmlns:r="http://schemas.openxmlformats.org/officeDocument/2006/relationships" xmlns:p="http://schemas.openxmlformats.org/presentationml/2006/main">
  <p:tag name="VEVOX.QRDOT" val="(9,5)"/>
</p:tagLst>
</file>

<file path=ppt/tags/tag576.xml><?xml version="1.0" encoding="utf-8"?>
<p:tagLst xmlns:a="http://schemas.openxmlformats.org/drawingml/2006/main" xmlns:r="http://schemas.openxmlformats.org/officeDocument/2006/relationships" xmlns:p="http://schemas.openxmlformats.org/presentationml/2006/main">
  <p:tag name="VEVOX.QRDOT" val="(10,5)"/>
</p:tagLst>
</file>

<file path=ppt/tags/tag577.xml><?xml version="1.0" encoding="utf-8"?>
<p:tagLst xmlns:a="http://schemas.openxmlformats.org/drawingml/2006/main" xmlns:r="http://schemas.openxmlformats.org/officeDocument/2006/relationships" xmlns:p="http://schemas.openxmlformats.org/presentationml/2006/main">
  <p:tag name="VEVOX.QRDOT" val="(11,5)"/>
</p:tagLst>
</file>

<file path=ppt/tags/tag578.xml><?xml version="1.0" encoding="utf-8"?>
<p:tagLst xmlns:a="http://schemas.openxmlformats.org/drawingml/2006/main" xmlns:r="http://schemas.openxmlformats.org/officeDocument/2006/relationships" xmlns:p="http://schemas.openxmlformats.org/presentationml/2006/main">
  <p:tag name="VEVOX.QRDOT" val="(14,5)"/>
</p:tagLst>
</file>

<file path=ppt/tags/tag579.xml><?xml version="1.0" encoding="utf-8"?>
<p:tagLst xmlns:a="http://schemas.openxmlformats.org/drawingml/2006/main" xmlns:r="http://schemas.openxmlformats.org/officeDocument/2006/relationships" xmlns:p="http://schemas.openxmlformats.org/presentationml/2006/main">
  <p:tag name="VEVOX.QRDOT" val="(15,5)"/>
</p:tagLst>
</file>

<file path=ppt/tags/tag58.xml><?xml version="1.0" encoding="utf-8"?>
<p:tagLst xmlns:a="http://schemas.openxmlformats.org/drawingml/2006/main" xmlns:r="http://schemas.openxmlformats.org/officeDocument/2006/relationships" xmlns:p="http://schemas.openxmlformats.org/presentationml/2006/main">
  <p:tag name="VEVOX.QRDOT" val="(7,3)"/>
</p:tagLst>
</file>

<file path=ppt/tags/tag580.xml><?xml version="1.0" encoding="utf-8"?>
<p:tagLst xmlns:a="http://schemas.openxmlformats.org/drawingml/2006/main" xmlns:r="http://schemas.openxmlformats.org/officeDocument/2006/relationships" xmlns:p="http://schemas.openxmlformats.org/presentationml/2006/main">
  <p:tag name="VEVOX.QRDOT" val="(16,5)"/>
</p:tagLst>
</file>

<file path=ppt/tags/tag581.xml><?xml version="1.0" encoding="utf-8"?>
<p:tagLst xmlns:a="http://schemas.openxmlformats.org/drawingml/2006/main" xmlns:r="http://schemas.openxmlformats.org/officeDocument/2006/relationships" xmlns:p="http://schemas.openxmlformats.org/presentationml/2006/main">
  <p:tag name="VEVOX.QRDOT" val="(20,5)"/>
</p:tagLst>
</file>

<file path=ppt/tags/tag582.xml><?xml version="1.0" encoding="utf-8"?>
<p:tagLst xmlns:a="http://schemas.openxmlformats.org/drawingml/2006/main" xmlns:r="http://schemas.openxmlformats.org/officeDocument/2006/relationships" xmlns:p="http://schemas.openxmlformats.org/presentationml/2006/main">
  <p:tag name="VEVOX.QRDOT" val="(23,5)"/>
</p:tagLst>
</file>

<file path=ppt/tags/tag583.xml><?xml version="1.0" encoding="utf-8"?>
<p:tagLst xmlns:a="http://schemas.openxmlformats.org/drawingml/2006/main" xmlns:r="http://schemas.openxmlformats.org/officeDocument/2006/relationships" xmlns:p="http://schemas.openxmlformats.org/presentationml/2006/main">
  <p:tag name="VEVOX.QRDOT" val="(29,5)"/>
</p:tagLst>
</file>

<file path=ppt/tags/tag584.xml><?xml version="1.0" encoding="utf-8"?>
<p:tagLst xmlns:a="http://schemas.openxmlformats.org/drawingml/2006/main" xmlns:r="http://schemas.openxmlformats.org/officeDocument/2006/relationships" xmlns:p="http://schemas.openxmlformats.org/presentationml/2006/main">
  <p:tag name="VEVOX.QRDOT" val="(1,6)"/>
</p:tagLst>
</file>

<file path=ppt/tags/tag585.xml><?xml version="1.0" encoding="utf-8"?>
<p:tagLst xmlns:a="http://schemas.openxmlformats.org/drawingml/2006/main" xmlns:r="http://schemas.openxmlformats.org/officeDocument/2006/relationships" xmlns:p="http://schemas.openxmlformats.org/presentationml/2006/main">
  <p:tag name="VEVOX.QRDOT" val="(2,6)"/>
</p:tagLst>
</file>

<file path=ppt/tags/tag586.xml><?xml version="1.0" encoding="utf-8"?>
<p:tagLst xmlns:a="http://schemas.openxmlformats.org/drawingml/2006/main" xmlns:r="http://schemas.openxmlformats.org/officeDocument/2006/relationships" xmlns:p="http://schemas.openxmlformats.org/presentationml/2006/main">
  <p:tag name="VEVOX.QRDOT" val="(3,6)"/>
</p:tagLst>
</file>

<file path=ppt/tags/tag587.xml><?xml version="1.0" encoding="utf-8"?>
<p:tagLst xmlns:a="http://schemas.openxmlformats.org/drawingml/2006/main" xmlns:r="http://schemas.openxmlformats.org/officeDocument/2006/relationships" xmlns:p="http://schemas.openxmlformats.org/presentationml/2006/main">
  <p:tag name="VEVOX.QRDOT" val="(4,6)"/>
</p:tagLst>
</file>

<file path=ppt/tags/tag588.xml><?xml version="1.0" encoding="utf-8"?>
<p:tagLst xmlns:a="http://schemas.openxmlformats.org/drawingml/2006/main" xmlns:r="http://schemas.openxmlformats.org/officeDocument/2006/relationships" xmlns:p="http://schemas.openxmlformats.org/presentationml/2006/main">
  <p:tag name="VEVOX.QRDOT" val="(5,6)"/>
</p:tagLst>
</file>

<file path=ppt/tags/tag589.xml><?xml version="1.0" encoding="utf-8"?>
<p:tagLst xmlns:a="http://schemas.openxmlformats.org/drawingml/2006/main" xmlns:r="http://schemas.openxmlformats.org/officeDocument/2006/relationships" xmlns:p="http://schemas.openxmlformats.org/presentationml/2006/main">
  <p:tag name="VEVOX.QRDOT" val="(6,6)"/>
</p:tagLst>
</file>

<file path=ppt/tags/tag59.xml><?xml version="1.0" encoding="utf-8"?>
<p:tagLst xmlns:a="http://schemas.openxmlformats.org/drawingml/2006/main" xmlns:r="http://schemas.openxmlformats.org/officeDocument/2006/relationships" xmlns:p="http://schemas.openxmlformats.org/presentationml/2006/main">
  <p:tag name="VEVOX.QRDOT" val="(9,3)"/>
</p:tagLst>
</file>

<file path=ppt/tags/tag590.xml><?xml version="1.0" encoding="utf-8"?>
<p:tagLst xmlns:a="http://schemas.openxmlformats.org/drawingml/2006/main" xmlns:r="http://schemas.openxmlformats.org/officeDocument/2006/relationships" xmlns:p="http://schemas.openxmlformats.org/presentationml/2006/main">
  <p:tag name="VEVOX.QRDOT" val="(7,6)"/>
</p:tagLst>
</file>

<file path=ppt/tags/tag591.xml><?xml version="1.0" encoding="utf-8"?>
<p:tagLst xmlns:a="http://schemas.openxmlformats.org/drawingml/2006/main" xmlns:r="http://schemas.openxmlformats.org/officeDocument/2006/relationships" xmlns:p="http://schemas.openxmlformats.org/presentationml/2006/main">
  <p:tag name="VEVOX.QRDOT" val="(9,6)"/>
</p:tagLst>
</file>

<file path=ppt/tags/tag592.xml><?xml version="1.0" encoding="utf-8"?>
<p:tagLst xmlns:a="http://schemas.openxmlformats.org/drawingml/2006/main" xmlns:r="http://schemas.openxmlformats.org/officeDocument/2006/relationships" xmlns:p="http://schemas.openxmlformats.org/presentationml/2006/main">
  <p:tag name="VEVOX.QRDOT" val="(11,6)"/>
</p:tagLst>
</file>

<file path=ppt/tags/tag593.xml><?xml version="1.0" encoding="utf-8"?>
<p:tagLst xmlns:a="http://schemas.openxmlformats.org/drawingml/2006/main" xmlns:r="http://schemas.openxmlformats.org/officeDocument/2006/relationships" xmlns:p="http://schemas.openxmlformats.org/presentationml/2006/main">
  <p:tag name="VEVOX.QRDOT" val="(13,6)"/>
</p:tagLst>
</file>

<file path=ppt/tags/tag594.xml><?xml version="1.0" encoding="utf-8"?>
<p:tagLst xmlns:a="http://schemas.openxmlformats.org/drawingml/2006/main" xmlns:r="http://schemas.openxmlformats.org/officeDocument/2006/relationships" xmlns:p="http://schemas.openxmlformats.org/presentationml/2006/main">
  <p:tag name="VEVOX.QRDOT" val="(15,6)"/>
</p:tagLst>
</file>

<file path=ppt/tags/tag595.xml><?xml version="1.0" encoding="utf-8"?>
<p:tagLst xmlns:a="http://schemas.openxmlformats.org/drawingml/2006/main" xmlns:r="http://schemas.openxmlformats.org/officeDocument/2006/relationships" xmlns:p="http://schemas.openxmlformats.org/presentationml/2006/main">
  <p:tag name="VEVOX.QRDOT" val="(17,6)"/>
</p:tagLst>
</file>

<file path=ppt/tags/tag596.xml><?xml version="1.0" encoding="utf-8"?>
<p:tagLst xmlns:a="http://schemas.openxmlformats.org/drawingml/2006/main" xmlns:r="http://schemas.openxmlformats.org/officeDocument/2006/relationships" xmlns:p="http://schemas.openxmlformats.org/presentationml/2006/main">
  <p:tag name="VEVOX.QRDOT" val="(19,6)"/>
</p:tagLst>
</file>

<file path=ppt/tags/tag597.xml><?xml version="1.0" encoding="utf-8"?>
<p:tagLst xmlns:a="http://schemas.openxmlformats.org/drawingml/2006/main" xmlns:r="http://schemas.openxmlformats.org/officeDocument/2006/relationships" xmlns:p="http://schemas.openxmlformats.org/presentationml/2006/main">
  <p:tag name="VEVOX.QRDOT" val="(21,6)"/>
</p:tagLst>
</file>

<file path=ppt/tags/tag598.xml><?xml version="1.0" encoding="utf-8"?>
<p:tagLst xmlns:a="http://schemas.openxmlformats.org/drawingml/2006/main" xmlns:r="http://schemas.openxmlformats.org/officeDocument/2006/relationships" xmlns:p="http://schemas.openxmlformats.org/presentationml/2006/main">
  <p:tag name="VEVOX.QRDOT" val="(23,6)"/>
</p:tagLst>
</file>

<file path=ppt/tags/tag599.xml><?xml version="1.0" encoding="utf-8"?>
<p:tagLst xmlns:a="http://schemas.openxmlformats.org/drawingml/2006/main" xmlns:r="http://schemas.openxmlformats.org/officeDocument/2006/relationships" xmlns:p="http://schemas.openxmlformats.org/presentationml/2006/main">
  <p:tag name="VEVOX.QRDOT" val="(24,6)"/>
</p:tagLst>
</file>

<file path=ppt/tags/tag6.xml><?xml version="1.0" encoding="utf-8"?>
<p:tagLst xmlns:a="http://schemas.openxmlformats.org/drawingml/2006/main" xmlns:r="http://schemas.openxmlformats.org/officeDocument/2006/relationships" xmlns:p="http://schemas.openxmlformats.org/presentationml/2006/main">
  <p:tag name="VEVOX.QRDOT" val="(1,0)"/>
</p:tagLst>
</file>

<file path=ppt/tags/tag60.xml><?xml version="1.0" encoding="utf-8"?>
<p:tagLst xmlns:a="http://schemas.openxmlformats.org/drawingml/2006/main" xmlns:r="http://schemas.openxmlformats.org/officeDocument/2006/relationships" xmlns:p="http://schemas.openxmlformats.org/presentationml/2006/main">
  <p:tag name="VEVOX.QRDOT" val="(10,3)"/>
</p:tagLst>
</file>

<file path=ppt/tags/tag600.xml><?xml version="1.0" encoding="utf-8"?>
<p:tagLst xmlns:a="http://schemas.openxmlformats.org/drawingml/2006/main" xmlns:r="http://schemas.openxmlformats.org/officeDocument/2006/relationships" xmlns:p="http://schemas.openxmlformats.org/presentationml/2006/main">
  <p:tag name="VEVOX.QRDOT" val="(25,6)"/>
</p:tagLst>
</file>

<file path=ppt/tags/tag601.xml><?xml version="1.0" encoding="utf-8"?>
<p:tagLst xmlns:a="http://schemas.openxmlformats.org/drawingml/2006/main" xmlns:r="http://schemas.openxmlformats.org/officeDocument/2006/relationships" xmlns:p="http://schemas.openxmlformats.org/presentationml/2006/main">
  <p:tag name="VEVOX.QRDOT" val="(26,6)"/>
</p:tagLst>
</file>

<file path=ppt/tags/tag602.xml><?xml version="1.0" encoding="utf-8"?>
<p:tagLst xmlns:a="http://schemas.openxmlformats.org/drawingml/2006/main" xmlns:r="http://schemas.openxmlformats.org/officeDocument/2006/relationships" xmlns:p="http://schemas.openxmlformats.org/presentationml/2006/main">
  <p:tag name="VEVOX.QRDOT" val="(27,6)"/>
</p:tagLst>
</file>

<file path=ppt/tags/tag603.xml><?xml version="1.0" encoding="utf-8"?>
<p:tagLst xmlns:a="http://schemas.openxmlformats.org/drawingml/2006/main" xmlns:r="http://schemas.openxmlformats.org/officeDocument/2006/relationships" xmlns:p="http://schemas.openxmlformats.org/presentationml/2006/main">
  <p:tag name="VEVOX.QRDOT" val="(28,6)"/>
</p:tagLst>
</file>

<file path=ppt/tags/tag604.xml><?xml version="1.0" encoding="utf-8"?>
<p:tagLst xmlns:a="http://schemas.openxmlformats.org/drawingml/2006/main" xmlns:r="http://schemas.openxmlformats.org/officeDocument/2006/relationships" xmlns:p="http://schemas.openxmlformats.org/presentationml/2006/main">
  <p:tag name="VEVOX.QRDOT" val="(29,6)"/>
</p:tagLst>
</file>

<file path=ppt/tags/tag605.xml><?xml version="1.0" encoding="utf-8"?>
<p:tagLst xmlns:a="http://schemas.openxmlformats.org/drawingml/2006/main" xmlns:r="http://schemas.openxmlformats.org/officeDocument/2006/relationships" xmlns:p="http://schemas.openxmlformats.org/presentationml/2006/main">
  <p:tag name="VEVOX.QRDOT" val="(9,7)"/>
</p:tagLst>
</file>

<file path=ppt/tags/tag606.xml><?xml version="1.0" encoding="utf-8"?>
<p:tagLst xmlns:a="http://schemas.openxmlformats.org/drawingml/2006/main" xmlns:r="http://schemas.openxmlformats.org/officeDocument/2006/relationships" xmlns:p="http://schemas.openxmlformats.org/presentationml/2006/main">
  <p:tag name="VEVOX.QRDOT" val="(12,7)"/>
</p:tagLst>
</file>

<file path=ppt/tags/tag607.xml><?xml version="1.0" encoding="utf-8"?>
<p:tagLst xmlns:a="http://schemas.openxmlformats.org/drawingml/2006/main" xmlns:r="http://schemas.openxmlformats.org/officeDocument/2006/relationships" xmlns:p="http://schemas.openxmlformats.org/presentationml/2006/main">
  <p:tag name="VEVOX.QRDOT" val="(13,7)"/>
</p:tagLst>
</file>

<file path=ppt/tags/tag608.xml><?xml version="1.0" encoding="utf-8"?>
<p:tagLst xmlns:a="http://schemas.openxmlformats.org/drawingml/2006/main" xmlns:r="http://schemas.openxmlformats.org/officeDocument/2006/relationships" xmlns:p="http://schemas.openxmlformats.org/presentationml/2006/main">
  <p:tag name="VEVOX.QRDOT" val="(15,7)"/>
</p:tagLst>
</file>

<file path=ppt/tags/tag609.xml><?xml version="1.0" encoding="utf-8"?>
<p:tagLst xmlns:a="http://schemas.openxmlformats.org/drawingml/2006/main" xmlns:r="http://schemas.openxmlformats.org/officeDocument/2006/relationships" xmlns:p="http://schemas.openxmlformats.org/presentationml/2006/main">
  <p:tag name="VEVOX.QRDOT" val="(21,7)"/>
</p:tagLst>
</file>

<file path=ppt/tags/tag61.xml><?xml version="1.0" encoding="utf-8"?>
<p:tagLst xmlns:a="http://schemas.openxmlformats.org/drawingml/2006/main" xmlns:r="http://schemas.openxmlformats.org/officeDocument/2006/relationships" xmlns:p="http://schemas.openxmlformats.org/presentationml/2006/main">
  <p:tag name="VEVOX.QRDOT" val="(12,3)"/>
</p:tagLst>
</file>

<file path=ppt/tags/tag610.xml><?xml version="1.0" encoding="utf-8"?>
<p:tagLst xmlns:a="http://schemas.openxmlformats.org/drawingml/2006/main" xmlns:r="http://schemas.openxmlformats.org/officeDocument/2006/relationships" xmlns:p="http://schemas.openxmlformats.org/presentationml/2006/main">
  <p:tag name="VEVOX.QRDOT" val="(1,8)"/>
</p:tagLst>
</file>

<file path=ppt/tags/tag611.xml><?xml version="1.0" encoding="utf-8"?>
<p:tagLst xmlns:a="http://schemas.openxmlformats.org/drawingml/2006/main" xmlns:r="http://schemas.openxmlformats.org/officeDocument/2006/relationships" xmlns:p="http://schemas.openxmlformats.org/presentationml/2006/main">
  <p:tag name="VEVOX.QRDOT" val="(5,8)"/>
</p:tagLst>
</file>

<file path=ppt/tags/tag612.xml><?xml version="1.0" encoding="utf-8"?>
<p:tagLst xmlns:a="http://schemas.openxmlformats.org/drawingml/2006/main" xmlns:r="http://schemas.openxmlformats.org/officeDocument/2006/relationships" xmlns:p="http://schemas.openxmlformats.org/presentationml/2006/main">
  <p:tag name="VEVOX.QRDOT" val="(7,8)"/>
</p:tagLst>
</file>

<file path=ppt/tags/tag613.xml><?xml version="1.0" encoding="utf-8"?>
<p:tagLst xmlns:a="http://schemas.openxmlformats.org/drawingml/2006/main" xmlns:r="http://schemas.openxmlformats.org/officeDocument/2006/relationships" xmlns:p="http://schemas.openxmlformats.org/presentationml/2006/main">
  <p:tag name="VEVOX.QRDOT" val="(8,8)"/>
</p:tagLst>
</file>

<file path=ppt/tags/tag614.xml><?xml version="1.0" encoding="utf-8"?>
<p:tagLst xmlns:a="http://schemas.openxmlformats.org/drawingml/2006/main" xmlns:r="http://schemas.openxmlformats.org/officeDocument/2006/relationships" xmlns:p="http://schemas.openxmlformats.org/presentationml/2006/main">
  <p:tag name="VEVOX.QRDOT" val="(9,8)"/>
</p:tagLst>
</file>

<file path=ppt/tags/tag615.xml><?xml version="1.0" encoding="utf-8"?>
<p:tagLst xmlns:a="http://schemas.openxmlformats.org/drawingml/2006/main" xmlns:r="http://schemas.openxmlformats.org/officeDocument/2006/relationships" xmlns:p="http://schemas.openxmlformats.org/presentationml/2006/main">
  <p:tag name="VEVOX.QRDOT" val="(10,8)"/>
</p:tagLst>
</file>

<file path=ppt/tags/tag616.xml><?xml version="1.0" encoding="utf-8"?>
<p:tagLst xmlns:a="http://schemas.openxmlformats.org/drawingml/2006/main" xmlns:r="http://schemas.openxmlformats.org/officeDocument/2006/relationships" xmlns:p="http://schemas.openxmlformats.org/presentationml/2006/main">
  <p:tag name="VEVOX.QRDOT" val="(13,8)"/>
</p:tagLst>
</file>

<file path=ppt/tags/tag617.xml><?xml version="1.0" encoding="utf-8"?>
<p:tagLst xmlns:a="http://schemas.openxmlformats.org/drawingml/2006/main" xmlns:r="http://schemas.openxmlformats.org/officeDocument/2006/relationships" xmlns:p="http://schemas.openxmlformats.org/presentationml/2006/main">
  <p:tag name="VEVOX.QRDOT" val="(14,8)"/>
</p:tagLst>
</file>

<file path=ppt/tags/tag618.xml><?xml version="1.0" encoding="utf-8"?>
<p:tagLst xmlns:a="http://schemas.openxmlformats.org/drawingml/2006/main" xmlns:r="http://schemas.openxmlformats.org/officeDocument/2006/relationships" xmlns:p="http://schemas.openxmlformats.org/presentationml/2006/main">
  <p:tag name="VEVOX.QRDOT" val="(15,8)"/>
</p:tagLst>
</file>

<file path=ppt/tags/tag619.xml><?xml version="1.0" encoding="utf-8"?>
<p:tagLst xmlns:a="http://schemas.openxmlformats.org/drawingml/2006/main" xmlns:r="http://schemas.openxmlformats.org/officeDocument/2006/relationships" xmlns:p="http://schemas.openxmlformats.org/presentationml/2006/main">
  <p:tag name="VEVOX.QRDOT" val="(16,8)"/>
</p:tagLst>
</file>

<file path=ppt/tags/tag62.xml><?xml version="1.0" encoding="utf-8"?>
<p:tagLst xmlns:a="http://schemas.openxmlformats.org/drawingml/2006/main" xmlns:r="http://schemas.openxmlformats.org/officeDocument/2006/relationships" xmlns:p="http://schemas.openxmlformats.org/presentationml/2006/main">
  <p:tag name="VEVOX.QRDOT" val="(13,3)"/>
</p:tagLst>
</file>

<file path=ppt/tags/tag620.xml><?xml version="1.0" encoding="utf-8"?>
<p:tagLst xmlns:a="http://schemas.openxmlformats.org/drawingml/2006/main" xmlns:r="http://schemas.openxmlformats.org/officeDocument/2006/relationships" xmlns:p="http://schemas.openxmlformats.org/presentationml/2006/main">
  <p:tag name="VEVOX.QRDOT" val="(17,8)"/>
</p:tagLst>
</file>

<file path=ppt/tags/tag621.xml><?xml version="1.0" encoding="utf-8"?>
<p:tagLst xmlns:a="http://schemas.openxmlformats.org/drawingml/2006/main" xmlns:r="http://schemas.openxmlformats.org/officeDocument/2006/relationships" xmlns:p="http://schemas.openxmlformats.org/presentationml/2006/main">
  <p:tag name="VEVOX.QRDOT" val="(18,8)"/>
</p:tagLst>
</file>

<file path=ppt/tags/tag622.xml><?xml version="1.0" encoding="utf-8"?>
<p:tagLst xmlns:a="http://schemas.openxmlformats.org/drawingml/2006/main" xmlns:r="http://schemas.openxmlformats.org/officeDocument/2006/relationships" xmlns:p="http://schemas.openxmlformats.org/presentationml/2006/main">
  <p:tag name="VEVOX.QRDOT" val="(19,8)"/>
</p:tagLst>
</file>

<file path=ppt/tags/tag623.xml><?xml version="1.0" encoding="utf-8"?>
<p:tagLst xmlns:a="http://schemas.openxmlformats.org/drawingml/2006/main" xmlns:r="http://schemas.openxmlformats.org/officeDocument/2006/relationships" xmlns:p="http://schemas.openxmlformats.org/presentationml/2006/main">
  <p:tag name="VEVOX.QRDOT" val="(21,8)"/>
</p:tagLst>
</file>

<file path=ppt/tags/tag624.xml><?xml version="1.0" encoding="utf-8"?>
<p:tagLst xmlns:a="http://schemas.openxmlformats.org/drawingml/2006/main" xmlns:r="http://schemas.openxmlformats.org/officeDocument/2006/relationships" xmlns:p="http://schemas.openxmlformats.org/presentationml/2006/main">
  <p:tag name="VEVOX.QRDOT" val="(22,8)"/>
</p:tagLst>
</file>

<file path=ppt/tags/tag625.xml><?xml version="1.0" encoding="utf-8"?>
<p:tagLst xmlns:a="http://schemas.openxmlformats.org/drawingml/2006/main" xmlns:r="http://schemas.openxmlformats.org/officeDocument/2006/relationships" xmlns:p="http://schemas.openxmlformats.org/presentationml/2006/main">
  <p:tag name="VEVOX.QRDOT" val="(23,8)"/>
</p:tagLst>
</file>

<file path=ppt/tags/tag626.xml><?xml version="1.0" encoding="utf-8"?>
<p:tagLst xmlns:a="http://schemas.openxmlformats.org/drawingml/2006/main" xmlns:r="http://schemas.openxmlformats.org/officeDocument/2006/relationships" xmlns:p="http://schemas.openxmlformats.org/presentationml/2006/main">
  <p:tag name="VEVOX.QRDOT" val="(24,8)"/>
</p:tagLst>
</file>

<file path=ppt/tags/tag627.xml><?xml version="1.0" encoding="utf-8"?>
<p:tagLst xmlns:a="http://schemas.openxmlformats.org/drawingml/2006/main" xmlns:r="http://schemas.openxmlformats.org/officeDocument/2006/relationships" xmlns:p="http://schemas.openxmlformats.org/presentationml/2006/main">
  <p:tag name="VEVOX.QRDOT" val="(25,8)"/>
</p:tagLst>
</file>

<file path=ppt/tags/tag628.xml><?xml version="1.0" encoding="utf-8"?>
<p:tagLst xmlns:a="http://schemas.openxmlformats.org/drawingml/2006/main" xmlns:r="http://schemas.openxmlformats.org/officeDocument/2006/relationships" xmlns:p="http://schemas.openxmlformats.org/presentationml/2006/main">
  <p:tag name="VEVOX.QRDOT" val="(26,8)"/>
</p:tagLst>
</file>

<file path=ppt/tags/tag629.xml><?xml version="1.0" encoding="utf-8"?>
<p:tagLst xmlns:a="http://schemas.openxmlformats.org/drawingml/2006/main" xmlns:r="http://schemas.openxmlformats.org/officeDocument/2006/relationships" xmlns:p="http://schemas.openxmlformats.org/presentationml/2006/main">
  <p:tag name="VEVOX.QRDOT" val="(29,8)"/>
</p:tagLst>
</file>

<file path=ppt/tags/tag63.xml><?xml version="1.0" encoding="utf-8"?>
<p:tagLst xmlns:a="http://schemas.openxmlformats.org/drawingml/2006/main" xmlns:r="http://schemas.openxmlformats.org/officeDocument/2006/relationships" xmlns:p="http://schemas.openxmlformats.org/presentationml/2006/main">
  <p:tag name="VEVOX.QRDOT" val="(15,3)"/>
</p:tagLst>
</file>

<file path=ppt/tags/tag630.xml><?xml version="1.0" encoding="utf-8"?>
<p:tagLst xmlns:a="http://schemas.openxmlformats.org/drawingml/2006/main" xmlns:r="http://schemas.openxmlformats.org/officeDocument/2006/relationships" xmlns:p="http://schemas.openxmlformats.org/presentationml/2006/main">
  <p:tag name="VEVOX.QRDOT" val="(1,9)"/>
</p:tagLst>
</file>

<file path=ppt/tags/tag631.xml><?xml version="1.0" encoding="utf-8"?>
<p:tagLst xmlns:a="http://schemas.openxmlformats.org/drawingml/2006/main" xmlns:r="http://schemas.openxmlformats.org/officeDocument/2006/relationships" xmlns:p="http://schemas.openxmlformats.org/presentationml/2006/main">
  <p:tag name="VEVOX.QRDOT" val="(3,9)"/>
</p:tagLst>
</file>

<file path=ppt/tags/tag632.xml><?xml version="1.0" encoding="utf-8"?>
<p:tagLst xmlns:a="http://schemas.openxmlformats.org/drawingml/2006/main" xmlns:r="http://schemas.openxmlformats.org/officeDocument/2006/relationships" xmlns:p="http://schemas.openxmlformats.org/presentationml/2006/main">
  <p:tag name="VEVOX.QRDOT" val="(4,9)"/>
</p:tagLst>
</file>

<file path=ppt/tags/tag633.xml><?xml version="1.0" encoding="utf-8"?>
<p:tagLst xmlns:a="http://schemas.openxmlformats.org/drawingml/2006/main" xmlns:r="http://schemas.openxmlformats.org/officeDocument/2006/relationships" xmlns:p="http://schemas.openxmlformats.org/presentationml/2006/main">
  <p:tag name="VEVOX.QRDOT" val="(6,9)"/>
</p:tagLst>
</file>

<file path=ppt/tags/tag634.xml><?xml version="1.0" encoding="utf-8"?>
<p:tagLst xmlns:a="http://schemas.openxmlformats.org/drawingml/2006/main" xmlns:r="http://schemas.openxmlformats.org/officeDocument/2006/relationships" xmlns:p="http://schemas.openxmlformats.org/presentationml/2006/main">
  <p:tag name="VEVOX.QRDOT" val="(8,9)"/>
</p:tagLst>
</file>

<file path=ppt/tags/tag635.xml><?xml version="1.0" encoding="utf-8"?>
<p:tagLst xmlns:a="http://schemas.openxmlformats.org/drawingml/2006/main" xmlns:r="http://schemas.openxmlformats.org/officeDocument/2006/relationships" xmlns:p="http://schemas.openxmlformats.org/presentationml/2006/main">
  <p:tag name="VEVOX.QRDOT" val="(13,9)"/>
</p:tagLst>
</file>

<file path=ppt/tags/tag636.xml><?xml version="1.0" encoding="utf-8"?>
<p:tagLst xmlns:a="http://schemas.openxmlformats.org/drawingml/2006/main" xmlns:r="http://schemas.openxmlformats.org/officeDocument/2006/relationships" xmlns:p="http://schemas.openxmlformats.org/presentationml/2006/main">
  <p:tag name="VEVOX.QRDOT" val="(22,9)"/>
</p:tagLst>
</file>

<file path=ppt/tags/tag637.xml><?xml version="1.0" encoding="utf-8"?>
<p:tagLst xmlns:a="http://schemas.openxmlformats.org/drawingml/2006/main" xmlns:r="http://schemas.openxmlformats.org/officeDocument/2006/relationships" xmlns:p="http://schemas.openxmlformats.org/presentationml/2006/main">
  <p:tag name="VEVOX.QRDOT" val="(23,9)"/>
</p:tagLst>
</file>

<file path=ppt/tags/tag638.xml><?xml version="1.0" encoding="utf-8"?>
<p:tagLst xmlns:a="http://schemas.openxmlformats.org/drawingml/2006/main" xmlns:r="http://schemas.openxmlformats.org/officeDocument/2006/relationships" xmlns:p="http://schemas.openxmlformats.org/presentationml/2006/main">
  <p:tag name="VEVOX.QRDOT" val="(24,9)"/>
</p:tagLst>
</file>

<file path=ppt/tags/tag639.xml><?xml version="1.0" encoding="utf-8"?>
<p:tagLst xmlns:a="http://schemas.openxmlformats.org/drawingml/2006/main" xmlns:r="http://schemas.openxmlformats.org/officeDocument/2006/relationships" xmlns:p="http://schemas.openxmlformats.org/presentationml/2006/main">
  <p:tag name="VEVOX.QRDOT" val="(25,9)"/>
</p:tagLst>
</file>

<file path=ppt/tags/tag64.xml><?xml version="1.0" encoding="utf-8"?>
<p:tagLst xmlns:a="http://schemas.openxmlformats.org/drawingml/2006/main" xmlns:r="http://schemas.openxmlformats.org/officeDocument/2006/relationships" xmlns:p="http://schemas.openxmlformats.org/presentationml/2006/main">
  <p:tag name="VEVOX.QRDOT" val="(16,3)"/>
</p:tagLst>
</file>

<file path=ppt/tags/tag640.xml><?xml version="1.0" encoding="utf-8"?>
<p:tagLst xmlns:a="http://schemas.openxmlformats.org/drawingml/2006/main" xmlns:r="http://schemas.openxmlformats.org/officeDocument/2006/relationships" xmlns:p="http://schemas.openxmlformats.org/presentationml/2006/main">
  <p:tag name="VEVOX.QRDOT" val="(26,9)"/>
</p:tagLst>
</file>

<file path=ppt/tags/tag641.xml><?xml version="1.0" encoding="utf-8"?>
<p:tagLst xmlns:a="http://schemas.openxmlformats.org/drawingml/2006/main" xmlns:r="http://schemas.openxmlformats.org/officeDocument/2006/relationships" xmlns:p="http://schemas.openxmlformats.org/presentationml/2006/main">
  <p:tag name="VEVOX.QRDOT" val="(27,9)"/>
</p:tagLst>
</file>

<file path=ppt/tags/tag642.xml><?xml version="1.0" encoding="utf-8"?>
<p:tagLst xmlns:a="http://schemas.openxmlformats.org/drawingml/2006/main" xmlns:r="http://schemas.openxmlformats.org/officeDocument/2006/relationships" xmlns:p="http://schemas.openxmlformats.org/presentationml/2006/main">
  <p:tag name="VEVOX.QRDOT" val="(28,9)"/>
</p:tagLst>
</file>

<file path=ppt/tags/tag643.xml><?xml version="1.0" encoding="utf-8"?>
<p:tagLst xmlns:a="http://schemas.openxmlformats.org/drawingml/2006/main" xmlns:r="http://schemas.openxmlformats.org/officeDocument/2006/relationships" xmlns:p="http://schemas.openxmlformats.org/presentationml/2006/main">
  <p:tag name="VEVOX.QRDOT" val="(29,9)"/>
</p:tagLst>
</file>

<file path=ppt/tags/tag644.xml><?xml version="1.0" encoding="utf-8"?>
<p:tagLst xmlns:a="http://schemas.openxmlformats.org/drawingml/2006/main" xmlns:r="http://schemas.openxmlformats.org/officeDocument/2006/relationships" xmlns:p="http://schemas.openxmlformats.org/presentationml/2006/main">
  <p:tag name="VEVOX.QRDOT" val="(2,10)"/>
</p:tagLst>
</file>

<file path=ppt/tags/tag645.xml><?xml version="1.0" encoding="utf-8"?>
<p:tagLst xmlns:a="http://schemas.openxmlformats.org/drawingml/2006/main" xmlns:r="http://schemas.openxmlformats.org/officeDocument/2006/relationships" xmlns:p="http://schemas.openxmlformats.org/presentationml/2006/main">
  <p:tag name="VEVOX.QRDOT" val="(3,10)"/>
</p:tagLst>
</file>

<file path=ppt/tags/tag646.xml><?xml version="1.0" encoding="utf-8"?>
<p:tagLst xmlns:a="http://schemas.openxmlformats.org/drawingml/2006/main" xmlns:r="http://schemas.openxmlformats.org/officeDocument/2006/relationships" xmlns:p="http://schemas.openxmlformats.org/presentationml/2006/main">
  <p:tag name="VEVOX.QRDOT" val="(7,10)"/>
</p:tagLst>
</file>

<file path=ppt/tags/tag647.xml><?xml version="1.0" encoding="utf-8"?>
<p:tagLst xmlns:a="http://schemas.openxmlformats.org/drawingml/2006/main" xmlns:r="http://schemas.openxmlformats.org/officeDocument/2006/relationships" xmlns:p="http://schemas.openxmlformats.org/presentationml/2006/main">
  <p:tag name="VEVOX.QRDOT" val="(9,10)"/>
</p:tagLst>
</file>

<file path=ppt/tags/tag648.xml><?xml version="1.0" encoding="utf-8"?>
<p:tagLst xmlns:a="http://schemas.openxmlformats.org/drawingml/2006/main" xmlns:r="http://schemas.openxmlformats.org/officeDocument/2006/relationships" xmlns:p="http://schemas.openxmlformats.org/presentationml/2006/main">
  <p:tag name="VEVOX.QRDOT" val="(10,10)"/>
</p:tagLst>
</file>

<file path=ppt/tags/tag649.xml><?xml version="1.0" encoding="utf-8"?>
<p:tagLst xmlns:a="http://schemas.openxmlformats.org/drawingml/2006/main" xmlns:r="http://schemas.openxmlformats.org/officeDocument/2006/relationships" xmlns:p="http://schemas.openxmlformats.org/presentationml/2006/main">
  <p:tag name="VEVOX.QRDOT" val="(13,10)"/>
</p:tagLst>
</file>

<file path=ppt/tags/tag65.xml><?xml version="1.0" encoding="utf-8"?>
<p:tagLst xmlns:a="http://schemas.openxmlformats.org/drawingml/2006/main" xmlns:r="http://schemas.openxmlformats.org/officeDocument/2006/relationships" xmlns:p="http://schemas.openxmlformats.org/presentationml/2006/main">
  <p:tag name="VEVOX.QRDOT" val="(17,3)"/>
</p:tagLst>
</file>

<file path=ppt/tags/tag650.xml><?xml version="1.0" encoding="utf-8"?>
<p:tagLst xmlns:a="http://schemas.openxmlformats.org/drawingml/2006/main" xmlns:r="http://schemas.openxmlformats.org/officeDocument/2006/relationships" xmlns:p="http://schemas.openxmlformats.org/presentationml/2006/main">
  <p:tag name="VEVOX.QRDOT" val="(14,10)"/>
</p:tagLst>
</file>

<file path=ppt/tags/tag651.xml><?xml version="1.0" encoding="utf-8"?>
<p:tagLst xmlns:a="http://schemas.openxmlformats.org/drawingml/2006/main" xmlns:r="http://schemas.openxmlformats.org/officeDocument/2006/relationships" xmlns:p="http://schemas.openxmlformats.org/presentationml/2006/main">
  <p:tag name="VEVOX.QRDOT" val="(15,10)"/>
</p:tagLst>
</file>

<file path=ppt/tags/tag652.xml><?xml version="1.0" encoding="utf-8"?>
<p:tagLst xmlns:a="http://schemas.openxmlformats.org/drawingml/2006/main" xmlns:r="http://schemas.openxmlformats.org/officeDocument/2006/relationships" xmlns:p="http://schemas.openxmlformats.org/presentationml/2006/main">
  <p:tag name="VEVOX.QRDOT" val="(16,10)"/>
</p:tagLst>
</file>

<file path=ppt/tags/tag653.xml><?xml version="1.0" encoding="utf-8"?>
<p:tagLst xmlns:a="http://schemas.openxmlformats.org/drawingml/2006/main" xmlns:r="http://schemas.openxmlformats.org/officeDocument/2006/relationships" xmlns:p="http://schemas.openxmlformats.org/presentationml/2006/main">
  <p:tag name="VEVOX.QRDOT" val="(18,10)"/>
</p:tagLst>
</file>

<file path=ppt/tags/tag654.xml><?xml version="1.0" encoding="utf-8"?>
<p:tagLst xmlns:a="http://schemas.openxmlformats.org/drawingml/2006/main" xmlns:r="http://schemas.openxmlformats.org/officeDocument/2006/relationships" xmlns:p="http://schemas.openxmlformats.org/presentationml/2006/main">
  <p:tag name="VEVOX.QRDOT" val="(21,10)"/>
</p:tagLst>
</file>

<file path=ppt/tags/tag655.xml><?xml version="1.0" encoding="utf-8"?>
<p:tagLst xmlns:a="http://schemas.openxmlformats.org/drawingml/2006/main" xmlns:r="http://schemas.openxmlformats.org/officeDocument/2006/relationships" xmlns:p="http://schemas.openxmlformats.org/presentationml/2006/main">
  <p:tag name="VEVOX.QRDOT" val="(22,10)"/>
</p:tagLst>
</file>

<file path=ppt/tags/tag656.xml><?xml version="1.0" encoding="utf-8"?>
<p:tagLst xmlns:a="http://schemas.openxmlformats.org/drawingml/2006/main" xmlns:r="http://schemas.openxmlformats.org/officeDocument/2006/relationships" xmlns:p="http://schemas.openxmlformats.org/presentationml/2006/main">
  <p:tag name="VEVOX.QRDOT" val="(25,10)"/>
</p:tagLst>
</file>

<file path=ppt/tags/tag657.xml><?xml version="1.0" encoding="utf-8"?>
<p:tagLst xmlns:a="http://schemas.openxmlformats.org/drawingml/2006/main" xmlns:r="http://schemas.openxmlformats.org/officeDocument/2006/relationships" xmlns:p="http://schemas.openxmlformats.org/presentationml/2006/main">
  <p:tag name="VEVOX.QRDOT" val="(29,10)"/>
</p:tagLst>
</file>

<file path=ppt/tags/tag658.xml><?xml version="1.0" encoding="utf-8"?>
<p:tagLst xmlns:a="http://schemas.openxmlformats.org/drawingml/2006/main" xmlns:r="http://schemas.openxmlformats.org/officeDocument/2006/relationships" xmlns:p="http://schemas.openxmlformats.org/presentationml/2006/main">
  <p:tag name="VEVOX.QRDOT" val="(2,11)"/>
</p:tagLst>
</file>

<file path=ppt/tags/tag659.xml><?xml version="1.0" encoding="utf-8"?>
<p:tagLst xmlns:a="http://schemas.openxmlformats.org/drawingml/2006/main" xmlns:r="http://schemas.openxmlformats.org/officeDocument/2006/relationships" xmlns:p="http://schemas.openxmlformats.org/presentationml/2006/main">
  <p:tag name="VEVOX.QRDOT" val="(4,11)"/>
</p:tagLst>
</file>

<file path=ppt/tags/tag66.xml><?xml version="1.0" encoding="utf-8"?>
<p:tagLst xmlns:a="http://schemas.openxmlformats.org/drawingml/2006/main" xmlns:r="http://schemas.openxmlformats.org/officeDocument/2006/relationships" xmlns:p="http://schemas.openxmlformats.org/presentationml/2006/main">
  <p:tag name="VEVOX.QRDOT" val="(20,3)"/>
</p:tagLst>
</file>

<file path=ppt/tags/tag660.xml><?xml version="1.0" encoding="utf-8"?>
<p:tagLst xmlns:a="http://schemas.openxmlformats.org/drawingml/2006/main" xmlns:r="http://schemas.openxmlformats.org/officeDocument/2006/relationships" xmlns:p="http://schemas.openxmlformats.org/presentationml/2006/main">
  <p:tag name="VEVOX.QRDOT" val="(5,11)"/>
</p:tagLst>
</file>

<file path=ppt/tags/tag661.xml><?xml version="1.0" encoding="utf-8"?>
<p:tagLst xmlns:a="http://schemas.openxmlformats.org/drawingml/2006/main" xmlns:r="http://schemas.openxmlformats.org/officeDocument/2006/relationships" xmlns:p="http://schemas.openxmlformats.org/presentationml/2006/main">
  <p:tag name="VEVOX.QRDOT" val="(6,11)"/>
</p:tagLst>
</file>

<file path=ppt/tags/tag662.xml><?xml version="1.0" encoding="utf-8"?>
<p:tagLst xmlns:a="http://schemas.openxmlformats.org/drawingml/2006/main" xmlns:r="http://schemas.openxmlformats.org/officeDocument/2006/relationships" xmlns:p="http://schemas.openxmlformats.org/presentationml/2006/main">
  <p:tag name="VEVOX.QRDOT" val="(9,11)"/>
</p:tagLst>
</file>

<file path=ppt/tags/tag663.xml><?xml version="1.0" encoding="utf-8"?>
<p:tagLst xmlns:a="http://schemas.openxmlformats.org/drawingml/2006/main" xmlns:r="http://schemas.openxmlformats.org/officeDocument/2006/relationships" xmlns:p="http://schemas.openxmlformats.org/presentationml/2006/main">
  <p:tag name="VEVOX.QRDOT" val="(11,11)"/>
</p:tagLst>
</file>

<file path=ppt/tags/tag664.xml><?xml version="1.0" encoding="utf-8"?>
<p:tagLst xmlns:a="http://schemas.openxmlformats.org/drawingml/2006/main" xmlns:r="http://schemas.openxmlformats.org/officeDocument/2006/relationships" xmlns:p="http://schemas.openxmlformats.org/presentationml/2006/main">
  <p:tag name="VEVOX.QRDOT" val="(12,11)"/>
</p:tagLst>
</file>

<file path=ppt/tags/tag665.xml><?xml version="1.0" encoding="utf-8"?>
<p:tagLst xmlns:a="http://schemas.openxmlformats.org/drawingml/2006/main" xmlns:r="http://schemas.openxmlformats.org/officeDocument/2006/relationships" xmlns:p="http://schemas.openxmlformats.org/presentationml/2006/main">
  <p:tag name="VEVOX.QRDOT" val="(13,11)"/>
</p:tagLst>
</file>

<file path=ppt/tags/tag666.xml><?xml version="1.0" encoding="utf-8"?>
<p:tagLst xmlns:a="http://schemas.openxmlformats.org/drawingml/2006/main" xmlns:r="http://schemas.openxmlformats.org/officeDocument/2006/relationships" xmlns:p="http://schemas.openxmlformats.org/presentationml/2006/main">
  <p:tag name="VEVOX.QRDOT" val="(14,11)"/>
</p:tagLst>
</file>

<file path=ppt/tags/tag667.xml><?xml version="1.0" encoding="utf-8"?>
<p:tagLst xmlns:a="http://schemas.openxmlformats.org/drawingml/2006/main" xmlns:r="http://schemas.openxmlformats.org/officeDocument/2006/relationships" xmlns:p="http://schemas.openxmlformats.org/presentationml/2006/main">
  <p:tag name="VEVOX.QRDOT" val="(16,11)"/>
</p:tagLst>
</file>

<file path=ppt/tags/tag668.xml><?xml version="1.0" encoding="utf-8"?>
<p:tagLst xmlns:a="http://schemas.openxmlformats.org/drawingml/2006/main" xmlns:r="http://schemas.openxmlformats.org/officeDocument/2006/relationships" xmlns:p="http://schemas.openxmlformats.org/presentationml/2006/main">
  <p:tag name="VEVOX.QRDOT" val="(17,11)"/>
</p:tagLst>
</file>

<file path=ppt/tags/tag669.xml><?xml version="1.0" encoding="utf-8"?>
<p:tagLst xmlns:a="http://schemas.openxmlformats.org/drawingml/2006/main" xmlns:r="http://schemas.openxmlformats.org/officeDocument/2006/relationships" xmlns:p="http://schemas.openxmlformats.org/presentationml/2006/main">
  <p:tag name="VEVOX.QRDOT" val="(18,11)"/>
</p:tagLst>
</file>

<file path=ppt/tags/tag67.xml><?xml version="1.0" encoding="utf-8"?>
<p:tagLst xmlns:a="http://schemas.openxmlformats.org/drawingml/2006/main" xmlns:r="http://schemas.openxmlformats.org/officeDocument/2006/relationships" xmlns:p="http://schemas.openxmlformats.org/presentationml/2006/main">
  <p:tag name="VEVOX.QRDOT" val="(23,3)"/>
</p:tagLst>
</file>

<file path=ppt/tags/tag670.xml><?xml version="1.0" encoding="utf-8"?>
<p:tagLst xmlns:a="http://schemas.openxmlformats.org/drawingml/2006/main" xmlns:r="http://schemas.openxmlformats.org/officeDocument/2006/relationships" xmlns:p="http://schemas.openxmlformats.org/presentationml/2006/main">
  <p:tag name="VEVOX.QRDOT" val="(20,11)"/>
</p:tagLst>
</file>

<file path=ppt/tags/tag671.xml><?xml version="1.0" encoding="utf-8"?>
<p:tagLst xmlns:a="http://schemas.openxmlformats.org/drawingml/2006/main" xmlns:r="http://schemas.openxmlformats.org/officeDocument/2006/relationships" xmlns:p="http://schemas.openxmlformats.org/presentationml/2006/main">
  <p:tag name="VEVOX.QRDOT" val="(21,11)"/>
</p:tagLst>
</file>

<file path=ppt/tags/tag672.xml><?xml version="1.0" encoding="utf-8"?>
<p:tagLst xmlns:a="http://schemas.openxmlformats.org/drawingml/2006/main" xmlns:r="http://schemas.openxmlformats.org/officeDocument/2006/relationships" xmlns:p="http://schemas.openxmlformats.org/presentationml/2006/main">
  <p:tag name="VEVOX.QRDOT" val="(22,11)"/>
</p:tagLst>
</file>

<file path=ppt/tags/tag673.xml><?xml version="1.0" encoding="utf-8"?>
<p:tagLst xmlns:a="http://schemas.openxmlformats.org/drawingml/2006/main" xmlns:r="http://schemas.openxmlformats.org/officeDocument/2006/relationships" xmlns:p="http://schemas.openxmlformats.org/presentationml/2006/main">
  <p:tag name="VEVOX.QRDOT" val="(23,11)"/>
</p:tagLst>
</file>

<file path=ppt/tags/tag674.xml><?xml version="1.0" encoding="utf-8"?>
<p:tagLst xmlns:a="http://schemas.openxmlformats.org/drawingml/2006/main" xmlns:r="http://schemas.openxmlformats.org/officeDocument/2006/relationships" xmlns:p="http://schemas.openxmlformats.org/presentationml/2006/main">
  <p:tag name="VEVOX.QRDOT" val="(25,11)"/>
</p:tagLst>
</file>

<file path=ppt/tags/tag675.xml><?xml version="1.0" encoding="utf-8"?>
<p:tagLst xmlns:a="http://schemas.openxmlformats.org/drawingml/2006/main" xmlns:r="http://schemas.openxmlformats.org/officeDocument/2006/relationships" xmlns:p="http://schemas.openxmlformats.org/presentationml/2006/main">
  <p:tag name="VEVOX.QRDOT" val="(26,11)"/>
</p:tagLst>
</file>

<file path=ppt/tags/tag676.xml><?xml version="1.0" encoding="utf-8"?>
<p:tagLst xmlns:a="http://schemas.openxmlformats.org/drawingml/2006/main" xmlns:r="http://schemas.openxmlformats.org/officeDocument/2006/relationships" xmlns:p="http://schemas.openxmlformats.org/presentationml/2006/main">
  <p:tag name="VEVOX.QRDOT" val="(28,11)"/>
</p:tagLst>
</file>

<file path=ppt/tags/tag677.xml><?xml version="1.0" encoding="utf-8"?>
<p:tagLst xmlns:a="http://schemas.openxmlformats.org/drawingml/2006/main" xmlns:r="http://schemas.openxmlformats.org/officeDocument/2006/relationships" xmlns:p="http://schemas.openxmlformats.org/presentationml/2006/main">
  <p:tag name="VEVOX.QRDOT" val="(29,11)"/>
</p:tagLst>
</file>

<file path=ppt/tags/tag678.xml><?xml version="1.0" encoding="utf-8"?>
<p:tagLst xmlns:a="http://schemas.openxmlformats.org/drawingml/2006/main" xmlns:r="http://schemas.openxmlformats.org/officeDocument/2006/relationships" xmlns:p="http://schemas.openxmlformats.org/presentationml/2006/main">
  <p:tag name="VEVOX.QRDOT" val="(5,12)"/>
</p:tagLst>
</file>

<file path=ppt/tags/tag679.xml><?xml version="1.0" encoding="utf-8"?>
<p:tagLst xmlns:a="http://schemas.openxmlformats.org/drawingml/2006/main" xmlns:r="http://schemas.openxmlformats.org/officeDocument/2006/relationships" xmlns:p="http://schemas.openxmlformats.org/presentationml/2006/main">
  <p:tag name="VEVOX.QRDOT" val="(7,12)"/>
</p:tagLst>
</file>

<file path=ppt/tags/tag68.xml><?xml version="1.0" encoding="utf-8"?>
<p:tagLst xmlns:a="http://schemas.openxmlformats.org/drawingml/2006/main" xmlns:r="http://schemas.openxmlformats.org/officeDocument/2006/relationships" xmlns:p="http://schemas.openxmlformats.org/presentationml/2006/main">
  <p:tag name="VEVOX.QRDOT" val="(25,3)"/>
</p:tagLst>
</file>

<file path=ppt/tags/tag680.xml><?xml version="1.0" encoding="utf-8"?>
<p:tagLst xmlns:a="http://schemas.openxmlformats.org/drawingml/2006/main" xmlns:r="http://schemas.openxmlformats.org/officeDocument/2006/relationships" xmlns:p="http://schemas.openxmlformats.org/presentationml/2006/main">
  <p:tag name="VEVOX.QRDOT" val="(9,12)"/>
</p:tagLst>
</file>

<file path=ppt/tags/tag681.xml><?xml version="1.0" encoding="utf-8"?>
<p:tagLst xmlns:a="http://schemas.openxmlformats.org/drawingml/2006/main" xmlns:r="http://schemas.openxmlformats.org/officeDocument/2006/relationships" xmlns:p="http://schemas.openxmlformats.org/presentationml/2006/main">
  <p:tag name="VEVOX.QRDOT" val="(12,12)"/>
</p:tagLst>
</file>

<file path=ppt/tags/tag682.xml><?xml version="1.0" encoding="utf-8"?>
<p:tagLst xmlns:a="http://schemas.openxmlformats.org/drawingml/2006/main" xmlns:r="http://schemas.openxmlformats.org/officeDocument/2006/relationships" xmlns:p="http://schemas.openxmlformats.org/presentationml/2006/main">
  <p:tag name="VEVOX.QRDOT" val="(14,12)"/>
</p:tagLst>
</file>

<file path=ppt/tags/tag683.xml><?xml version="1.0" encoding="utf-8"?>
<p:tagLst xmlns:a="http://schemas.openxmlformats.org/drawingml/2006/main" xmlns:r="http://schemas.openxmlformats.org/officeDocument/2006/relationships" xmlns:p="http://schemas.openxmlformats.org/presentationml/2006/main">
  <p:tag name="VEVOX.QRDOT" val="(21,12)"/>
</p:tagLst>
</file>

<file path=ppt/tags/tag684.xml><?xml version="1.0" encoding="utf-8"?>
<p:tagLst xmlns:a="http://schemas.openxmlformats.org/drawingml/2006/main" xmlns:r="http://schemas.openxmlformats.org/officeDocument/2006/relationships" xmlns:p="http://schemas.openxmlformats.org/presentationml/2006/main">
  <p:tag name="VEVOX.QRDOT" val="(28,12)"/>
</p:tagLst>
</file>

<file path=ppt/tags/tag685.xml><?xml version="1.0" encoding="utf-8"?>
<p:tagLst xmlns:a="http://schemas.openxmlformats.org/drawingml/2006/main" xmlns:r="http://schemas.openxmlformats.org/officeDocument/2006/relationships" xmlns:p="http://schemas.openxmlformats.org/presentationml/2006/main">
  <p:tag name="VEVOX.QRDOT" val="(1,13)"/>
</p:tagLst>
</file>

<file path=ppt/tags/tag686.xml><?xml version="1.0" encoding="utf-8"?>
<p:tagLst xmlns:a="http://schemas.openxmlformats.org/drawingml/2006/main" xmlns:r="http://schemas.openxmlformats.org/officeDocument/2006/relationships" xmlns:p="http://schemas.openxmlformats.org/presentationml/2006/main">
  <p:tag name="VEVOX.QRDOT" val="(2,13)"/>
</p:tagLst>
</file>

<file path=ppt/tags/tag687.xml><?xml version="1.0" encoding="utf-8"?>
<p:tagLst xmlns:a="http://schemas.openxmlformats.org/drawingml/2006/main" xmlns:r="http://schemas.openxmlformats.org/officeDocument/2006/relationships" xmlns:p="http://schemas.openxmlformats.org/presentationml/2006/main">
  <p:tag name="VEVOX.QRDOT" val="(3,13)"/>
</p:tagLst>
</file>

<file path=ppt/tags/tag688.xml><?xml version="1.0" encoding="utf-8"?>
<p:tagLst xmlns:a="http://schemas.openxmlformats.org/drawingml/2006/main" xmlns:r="http://schemas.openxmlformats.org/officeDocument/2006/relationships" xmlns:p="http://schemas.openxmlformats.org/presentationml/2006/main">
  <p:tag name="VEVOX.QRDOT" val="(5,13)"/>
</p:tagLst>
</file>

<file path=ppt/tags/tag689.xml><?xml version="1.0" encoding="utf-8"?>
<p:tagLst xmlns:a="http://schemas.openxmlformats.org/drawingml/2006/main" xmlns:r="http://schemas.openxmlformats.org/officeDocument/2006/relationships" xmlns:p="http://schemas.openxmlformats.org/presentationml/2006/main">
  <p:tag name="VEVOX.QRDOT" val="(6,13)"/>
</p:tagLst>
</file>

<file path=ppt/tags/tag69.xml><?xml version="1.0" encoding="utf-8"?>
<p:tagLst xmlns:a="http://schemas.openxmlformats.org/drawingml/2006/main" xmlns:r="http://schemas.openxmlformats.org/officeDocument/2006/relationships" xmlns:p="http://schemas.openxmlformats.org/presentationml/2006/main">
  <p:tag name="VEVOX.QRDOT" val="(26,3)"/>
</p:tagLst>
</file>

<file path=ppt/tags/tag690.xml><?xml version="1.0" encoding="utf-8"?>
<p:tagLst xmlns:a="http://schemas.openxmlformats.org/drawingml/2006/main" xmlns:r="http://schemas.openxmlformats.org/officeDocument/2006/relationships" xmlns:p="http://schemas.openxmlformats.org/presentationml/2006/main">
  <p:tag name="VEVOX.QRDOT" val="(9,13)"/>
</p:tagLst>
</file>

<file path=ppt/tags/tag691.xml><?xml version="1.0" encoding="utf-8"?>
<p:tagLst xmlns:a="http://schemas.openxmlformats.org/drawingml/2006/main" xmlns:r="http://schemas.openxmlformats.org/officeDocument/2006/relationships" xmlns:p="http://schemas.openxmlformats.org/presentationml/2006/main">
  <p:tag name="VEVOX.QRDOT" val="(10,13)"/>
</p:tagLst>
</file>

<file path=ppt/tags/tag692.xml><?xml version="1.0" encoding="utf-8"?>
<p:tagLst xmlns:a="http://schemas.openxmlformats.org/drawingml/2006/main" xmlns:r="http://schemas.openxmlformats.org/officeDocument/2006/relationships" xmlns:p="http://schemas.openxmlformats.org/presentationml/2006/main">
  <p:tag name="VEVOX.QRDOT" val="(12,13)"/>
</p:tagLst>
</file>

<file path=ppt/tags/tag693.xml><?xml version="1.0" encoding="utf-8"?>
<p:tagLst xmlns:a="http://schemas.openxmlformats.org/drawingml/2006/main" xmlns:r="http://schemas.openxmlformats.org/officeDocument/2006/relationships" xmlns:p="http://schemas.openxmlformats.org/presentationml/2006/main">
  <p:tag name="VEVOX.QRDOT" val="(13,13)"/>
</p:tagLst>
</file>

<file path=ppt/tags/tag694.xml><?xml version="1.0" encoding="utf-8"?>
<p:tagLst xmlns:a="http://schemas.openxmlformats.org/drawingml/2006/main" xmlns:r="http://schemas.openxmlformats.org/officeDocument/2006/relationships" xmlns:p="http://schemas.openxmlformats.org/presentationml/2006/main">
  <p:tag name="VEVOX.QRDOT" val="(14,13)"/>
</p:tagLst>
</file>

<file path=ppt/tags/tag695.xml><?xml version="1.0" encoding="utf-8"?>
<p:tagLst xmlns:a="http://schemas.openxmlformats.org/drawingml/2006/main" xmlns:r="http://schemas.openxmlformats.org/officeDocument/2006/relationships" xmlns:p="http://schemas.openxmlformats.org/presentationml/2006/main">
  <p:tag name="VEVOX.QRDOT" val="(15,13)"/>
</p:tagLst>
</file>

<file path=ppt/tags/tag696.xml><?xml version="1.0" encoding="utf-8"?>
<p:tagLst xmlns:a="http://schemas.openxmlformats.org/drawingml/2006/main" xmlns:r="http://schemas.openxmlformats.org/officeDocument/2006/relationships" xmlns:p="http://schemas.openxmlformats.org/presentationml/2006/main">
  <p:tag name="VEVOX.QRDOT" val="(17,13)"/>
</p:tagLst>
</file>

<file path=ppt/tags/tag697.xml><?xml version="1.0" encoding="utf-8"?>
<p:tagLst xmlns:a="http://schemas.openxmlformats.org/drawingml/2006/main" xmlns:r="http://schemas.openxmlformats.org/officeDocument/2006/relationships" xmlns:p="http://schemas.openxmlformats.org/presentationml/2006/main">
  <p:tag name="VEVOX.QRDOT" val="(18,13)"/>
</p:tagLst>
</file>

<file path=ppt/tags/tag698.xml><?xml version="1.0" encoding="utf-8"?>
<p:tagLst xmlns:a="http://schemas.openxmlformats.org/drawingml/2006/main" xmlns:r="http://schemas.openxmlformats.org/officeDocument/2006/relationships" xmlns:p="http://schemas.openxmlformats.org/presentationml/2006/main">
  <p:tag name="VEVOX.QRDOT" val="(19,13)"/>
</p:tagLst>
</file>

<file path=ppt/tags/tag699.xml><?xml version="1.0" encoding="utf-8"?>
<p:tagLst xmlns:a="http://schemas.openxmlformats.org/drawingml/2006/main" xmlns:r="http://schemas.openxmlformats.org/officeDocument/2006/relationships" xmlns:p="http://schemas.openxmlformats.org/presentationml/2006/main">
  <p:tag name="VEVOX.QRDOT" val="(21,13)"/>
</p:tagLst>
</file>

<file path=ppt/tags/tag7.xml><?xml version="1.0" encoding="utf-8"?>
<p:tagLst xmlns:a="http://schemas.openxmlformats.org/drawingml/2006/main" xmlns:r="http://schemas.openxmlformats.org/officeDocument/2006/relationships" xmlns:p="http://schemas.openxmlformats.org/presentationml/2006/main">
  <p:tag name="VEVOX.QRDOT" val="(2,0)"/>
</p:tagLst>
</file>

<file path=ppt/tags/tag70.xml><?xml version="1.0" encoding="utf-8"?>
<p:tagLst xmlns:a="http://schemas.openxmlformats.org/drawingml/2006/main" xmlns:r="http://schemas.openxmlformats.org/officeDocument/2006/relationships" xmlns:p="http://schemas.openxmlformats.org/presentationml/2006/main">
  <p:tag name="VEVOX.QRDOT" val="(27,3)"/>
</p:tagLst>
</file>

<file path=ppt/tags/tag700.xml><?xml version="1.0" encoding="utf-8"?>
<p:tagLst xmlns:a="http://schemas.openxmlformats.org/drawingml/2006/main" xmlns:r="http://schemas.openxmlformats.org/officeDocument/2006/relationships" xmlns:p="http://schemas.openxmlformats.org/presentationml/2006/main">
  <p:tag name="VEVOX.QRDOT" val="(23,13)"/>
</p:tagLst>
</file>

<file path=ppt/tags/tag701.xml><?xml version="1.0" encoding="utf-8"?>
<p:tagLst xmlns:a="http://schemas.openxmlformats.org/drawingml/2006/main" xmlns:r="http://schemas.openxmlformats.org/officeDocument/2006/relationships" xmlns:p="http://schemas.openxmlformats.org/presentationml/2006/main">
  <p:tag name="VEVOX.QRDOT" val="(24,13)"/>
</p:tagLst>
</file>

<file path=ppt/tags/tag702.xml><?xml version="1.0" encoding="utf-8"?>
<p:tagLst xmlns:a="http://schemas.openxmlformats.org/drawingml/2006/main" xmlns:r="http://schemas.openxmlformats.org/officeDocument/2006/relationships" xmlns:p="http://schemas.openxmlformats.org/presentationml/2006/main">
  <p:tag name="VEVOX.QRDOT" val="(25,13)"/>
</p:tagLst>
</file>

<file path=ppt/tags/tag703.xml><?xml version="1.0" encoding="utf-8"?>
<p:tagLst xmlns:a="http://schemas.openxmlformats.org/drawingml/2006/main" xmlns:r="http://schemas.openxmlformats.org/officeDocument/2006/relationships" xmlns:p="http://schemas.openxmlformats.org/presentationml/2006/main">
  <p:tag name="VEVOX.QRDOT" val="(26,13)"/>
</p:tagLst>
</file>

<file path=ppt/tags/tag704.xml><?xml version="1.0" encoding="utf-8"?>
<p:tagLst xmlns:a="http://schemas.openxmlformats.org/drawingml/2006/main" xmlns:r="http://schemas.openxmlformats.org/officeDocument/2006/relationships" xmlns:p="http://schemas.openxmlformats.org/presentationml/2006/main">
  <p:tag name="VEVOX.QRDOT" val="(27,13)"/>
</p:tagLst>
</file>

<file path=ppt/tags/tag705.xml><?xml version="1.0" encoding="utf-8"?>
<p:tagLst xmlns:a="http://schemas.openxmlformats.org/drawingml/2006/main" xmlns:r="http://schemas.openxmlformats.org/officeDocument/2006/relationships" xmlns:p="http://schemas.openxmlformats.org/presentationml/2006/main">
  <p:tag name="VEVOX.QRDOT" val="(28,13)"/>
</p:tagLst>
</file>

<file path=ppt/tags/tag706.xml><?xml version="1.0" encoding="utf-8"?>
<p:tagLst xmlns:a="http://schemas.openxmlformats.org/drawingml/2006/main" xmlns:r="http://schemas.openxmlformats.org/officeDocument/2006/relationships" xmlns:p="http://schemas.openxmlformats.org/presentationml/2006/main">
  <p:tag name="VEVOX.QRDOT" val="(29,13)"/>
</p:tagLst>
</file>

<file path=ppt/tags/tag707.xml><?xml version="1.0" encoding="utf-8"?>
<p:tagLst xmlns:a="http://schemas.openxmlformats.org/drawingml/2006/main" xmlns:r="http://schemas.openxmlformats.org/officeDocument/2006/relationships" xmlns:p="http://schemas.openxmlformats.org/presentationml/2006/main">
  <p:tag name="VEVOX.QRDOT" val="(5,14)"/>
</p:tagLst>
</file>

<file path=ppt/tags/tag708.xml><?xml version="1.0" encoding="utf-8"?>
<p:tagLst xmlns:a="http://schemas.openxmlformats.org/drawingml/2006/main" xmlns:r="http://schemas.openxmlformats.org/officeDocument/2006/relationships" xmlns:p="http://schemas.openxmlformats.org/presentationml/2006/main">
  <p:tag name="VEVOX.QRDOT" val="(7,14)"/>
</p:tagLst>
</file>

<file path=ppt/tags/tag709.xml><?xml version="1.0" encoding="utf-8"?>
<p:tagLst xmlns:a="http://schemas.openxmlformats.org/drawingml/2006/main" xmlns:r="http://schemas.openxmlformats.org/officeDocument/2006/relationships" xmlns:p="http://schemas.openxmlformats.org/presentationml/2006/main">
  <p:tag name="VEVOX.QRDOT" val="(8,14)"/>
</p:tagLst>
</file>

<file path=ppt/tags/tag71.xml><?xml version="1.0" encoding="utf-8"?>
<p:tagLst xmlns:a="http://schemas.openxmlformats.org/drawingml/2006/main" xmlns:r="http://schemas.openxmlformats.org/officeDocument/2006/relationships" xmlns:p="http://schemas.openxmlformats.org/presentationml/2006/main">
  <p:tag name="VEVOX.QRDOT" val="(29,3)"/>
</p:tagLst>
</file>

<file path=ppt/tags/tag710.xml><?xml version="1.0" encoding="utf-8"?>
<p:tagLst xmlns:a="http://schemas.openxmlformats.org/drawingml/2006/main" xmlns:r="http://schemas.openxmlformats.org/officeDocument/2006/relationships" xmlns:p="http://schemas.openxmlformats.org/presentationml/2006/main">
  <p:tag name="VEVOX.QRDOT" val="(9,14)"/>
</p:tagLst>
</file>

<file path=ppt/tags/tag711.xml><?xml version="1.0" encoding="utf-8"?>
<p:tagLst xmlns:a="http://schemas.openxmlformats.org/drawingml/2006/main" xmlns:r="http://schemas.openxmlformats.org/officeDocument/2006/relationships" xmlns:p="http://schemas.openxmlformats.org/presentationml/2006/main">
  <p:tag name="VEVOX.QRDOT" val="(10,14)"/>
</p:tagLst>
</file>

<file path=ppt/tags/tag712.xml><?xml version="1.0" encoding="utf-8"?>
<p:tagLst xmlns:a="http://schemas.openxmlformats.org/drawingml/2006/main" xmlns:r="http://schemas.openxmlformats.org/officeDocument/2006/relationships" xmlns:p="http://schemas.openxmlformats.org/presentationml/2006/main">
  <p:tag name="VEVOX.QRDOT" val="(11,14)"/>
</p:tagLst>
</file>

<file path=ppt/tags/tag713.xml><?xml version="1.0" encoding="utf-8"?>
<p:tagLst xmlns:a="http://schemas.openxmlformats.org/drawingml/2006/main" xmlns:r="http://schemas.openxmlformats.org/officeDocument/2006/relationships" xmlns:p="http://schemas.openxmlformats.org/presentationml/2006/main">
  <p:tag name="VEVOX.QRDOT" val="(13,14)"/>
</p:tagLst>
</file>

<file path=ppt/tags/tag714.xml><?xml version="1.0" encoding="utf-8"?>
<p:tagLst xmlns:a="http://schemas.openxmlformats.org/drawingml/2006/main" xmlns:r="http://schemas.openxmlformats.org/officeDocument/2006/relationships" xmlns:p="http://schemas.openxmlformats.org/presentationml/2006/main">
  <p:tag name="VEVOX.QRDOT" val="(17,14)"/>
</p:tagLst>
</file>

<file path=ppt/tags/tag715.xml><?xml version="1.0" encoding="utf-8"?>
<p:tagLst xmlns:a="http://schemas.openxmlformats.org/drawingml/2006/main" xmlns:r="http://schemas.openxmlformats.org/officeDocument/2006/relationships" xmlns:p="http://schemas.openxmlformats.org/presentationml/2006/main">
  <p:tag name="VEVOX.QRDOT" val="(21,14)"/>
</p:tagLst>
</file>

<file path=ppt/tags/tag716.xml><?xml version="1.0" encoding="utf-8"?>
<p:tagLst xmlns:a="http://schemas.openxmlformats.org/drawingml/2006/main" xmlns:r="http://schemas.openxmlformats.org/officeDocument/2006/relationships" xmlns:p="http://schemas.openxmlformats.org/presentationml/2006/main">
  <p:tag name="VEVOX.QRDOT" val="(24,14)"/>
</p:tagLst>
</file>

<file path=ppt/tags/tag717.xml><?xml version="1.0" encoding="utf-8"?>
<p:tagLst xmlns:a="http://schemas.openxmlformats.org/drawingml/2006/main" xmlns:r="http://schemas.openxmlformats.org/officeDocument/2006/relationships" xmlns:p="http://schemas.openxmlformats.org/presentationml/2006/main">
  <p:tag name="VEVOX.QRDOT" val="(25,14)"/>
</p:tagLst>
</file>

<file path=ppt/tags/tag718.xml><?xml version="1.0" encoding="utf-8"?>
<p:tagLst xmlns:a="http://schemas.openxmlformats.org/drawingml/2006/main" xmlns:r="http://schemas.openxmlformats.org/officeDocument/2006/relationships" xmlns:p="http://schemas.openxmlformats.org/presentationml/2006/main">
  <p:tag name="VEVOX.QRDOT" val="(26,14)"/>
</p:tagLst>
</file>

<file path=ppt/tags/tag719.xml><?xml version="1.0" encoding="utf-8"?>
<p:tagLst xmlns:a="http://schemas.openxmlformats.org/drawingml/2006/main" xmlns:r="http://schemas.openxmlformats.org/officeDocument/2006/relationships" xmlns:p="http://schemas.openxmlformats.org/presentationml/2006/main">
  <p:tag name="VEVOX.QRDOT" val="(27,14)"/>
</p:tagLst>
</file>

<file path=ppt/tags/tag72.xml><?xml version="1.0" encoding="utf-8"?>
<p:tagLst xmlns:a="http://schemas.openxmlformats.org/drawingml/2006/main" xmlns:r="http://schemas.openxmlformats.org/officeDocument/2006/relationships" xmlns:p="http://schemas.openxmlformats.org/presentationml/2006/main">
  <p:tag name="VEVOX.QRDOT" val="(1,4)"/>
</p:tagLst>
</file>

<file path=ppt/tags/tag720.xml><?xml version="1.0" encoding="utf-8"?>
<p:tagLst xmlns:a="http://schemas.openxmlformats.org/drawingml/2006/main" xmlns:r="http://schemas.openxmlformats.org/officeDocument/2006/relationships" xmlns:p="http://schemas.openxmlformats.org/presentationml/2006/main">
  <p:tag name="VEVOX.QRDOT" val="(29,14)"/>
</p:tagLst>
</file>

<file path=ppt/tags/tag721.xml><?xml version="1.0" encoding="utf-8"?>
<p:tagLst xmlns:a="http://schemas.openxmlformats.org/drawingml/2006/main" xmlns:r="http://schemas.openxmlformats.org/officeDocument/2006/relationships" xmlns:p="http://schemas.openxmlformats.org/presentationml/2006/main">
  <p:tag name="VEVOX.QRDOT" val="(1,15)"/>
</p:tagLst>
</file>

<file path=ppt/tags/tag722.xml><?xml version="1.0" encoding="utf-8"?>
<p:tagLst xmlns:a="http://schemas.openxmlformats.org/drawingml/2006/main" xmlns:r="http://schemas.openxmlformats.org/officeDocument/2006/relationships" xmlns:p="http://schemas.openxmlformats.org/presentationml/2006/main">
  <p:tag name="VEVOX.QRDOT" val="(2,15)"/>
</p:tagLst>
</file>

<file path=ppt/tags/tag723.xml><?xml version="1.0" encoding="utf-8"?>
<p:tagLst xmlns:a="http://schemas.openxmlformats.org/drawingml/2006/main" xmlns:r="http://schemas.openxmlformats.org/officeDocument/2006/relationships" xmlns:p="http://schemas.openxmlformats.org/presentationml/2006/main">
  <p:tag name="VEVOX.QRDOT" val="(6,15)"/>
</p:tagLst>
</file>

<file path=ppt/tags/tag724.xml><?xml version="1.0" encoding="utf-8"?>
<p:tagLst xmlns:a="http://schemas.openxmlformats.org/drawingml/2006/main" xmlns:r="http://schemas.openxmlformats.org/officeDocument/2006/relationships" xmlns:p="http://schemas.openxmlformats.org/presentationml/2006/main">
  <p:tag name="VEVOX.QRDOT" val="(9,15)"/>
</p:tagLst>
</file>

<file path=ppt/tags/tag725.xml><?xml version="1.0" encoding="utf-8"?>
<p:tagLst xmlns:a="http://schemas.openxmlformats.org/drawingml/2006/main" xmlns:r="http://schemas.openxmlformats.org/officeDocument/2006/relationships" xmlns:p="http://schemas.openxmlformats.org/presentationml/2006/main">
  <p:tag name="VEVOX.QRDOT" val="(12,15)"/>
</p:tagLst>
</file>

<file path=ppt/tags/tag726.xml><?xml version="1.0" encoding="utf-8"?>
<p:tagLst xmlns:a="http://schemas.openxmlformats.org/drawingml/2006/main" xmlns:r="http://schemas.openxmlformats.org/officeDocument/2006/relationships" xmlns:p="http://schemas.openxmlformats.org/presentationml/2006/main">
  <p:tag name="VEVOX.QRDOT" val="(15,15)"/>
</p:tagLst>
</file>

<file path=ppt/tags/tag727.xml><?xml version="1.0" encoding="utf-8"?>
<p:tagLst xmlns:a="http://schemas.openxmlformats.org/drawingml/2006/main" xmlns:r="http://schemas.openxmlformats.org/officeDocument/2006/relationships" xmlns:p="http://schemas.openxmlformats.org/presentationml/2006/main">
  <p:tag name="VEVOX.QRDOT" val="(18,15)"/>
</p:tagLst>
</file>

<file path=ppt/tags/tag728.xml><?xml version="1.0" encoding="utf-8"?>
<p:tagLst xmlns:a="http://schemas.openxmlformats.org/drawingml/2006/main" xmlns:r="http://schemas.openxmlformats.org/officeDocument/2006/relationships" xmlns:p="http://schemas.openxmlformats.org/presentationml/2006/main">
  <p:tag name="VEVOX.QRDOT" val="(20,15)"/>
</p:tagLst>
</file>

<file path=ppt/tags/tag729.xml><?xml version="1.0" encoding="utf-8"?>
<p:tagLst xmlns:a="http://schemas.openxmlformats.org/drawingml/2006/main" xmlns:r="http://schemas.openxmlformats.org/officeDocument/2006/relationships" xmlns:p="http://schemas.openxmlformats.org/presentationml/2006/main">
  <p:tag name="VEVOX.QRDOT" val="(22,15)"/>
</p:tagLst>
</file>

<file path=ppt/tags/tag73.xml><?xml version="1.0" encoding="utf-8"?>
<p:tagLst xmlns:a="http://schemas.openxmlformats.org/drawingml/2006/main" xmlns:r="http://schemas.openxmlformats.org/officeDocument/2006/relationships" xmlns:p="http://schemas.openxmlformats.org/presentationml/2006/main">
  <p:tag name="VEVOX.QRDOT" val="(3,4)"/>
</p:tagLst>
</file>

<file path=ppt/tags/tag730.xml><?xml version="1.0" encoding="utf-8"?>
<p:tagLst xmlns:a="http://schemas.openxmlformats.org/drawingml/2006/main" xmlns:r="http://schemas.openxmlformats.org/officeDocument/2006/relationships" xmlns:p="http://schemas.openxmlformats.org/presentationml/2006/main">
  <p:tag name="VEVOX.QRDOT" val="(28,15)"/>
</p:tagLst>
</file>

<file path=ppt/tags/tag731.xml><?xml version="1.0" encoding="utf-8"?>
<p:tagLst xmlns:a="http://schemas.openxmlformats.org/drawingml/2006/main" xmlns:r="http://schemas.openxmlformats.org/officeDocument/2006/relationships" xmlns:p="http://schemas.openxmlformats.org/presentationml/2006/main">
  <p:tag name="VEVOX.QRDOT" val="(29,15)"/>
</p:tagLst>
</file>

<file path=ppt/tags/tag732.xml><?xml version="1.0" encoding="utf-8"?>
<p:tagLst xmlns:a="http://schemas.openxmlformats.org/drawingml/2006/main" xmlns:r="http://schemas.openxmlformats.org/officeDocument/2006/relationships" xmlns:p="http://schemas.openxmlformats.org/presentationml/2006/main">
  <p:tag name="VEVOX.QRDOT" val="(1,16)"/>
</p:tagLst>
</file>

<file path=ppt/tags/tag733.xml><?xml version="1.0" encoding="utf-8"?>
<p:tagLst xmlns:a="http://schemas.openxmlformats.org/drawingml/2006/main" xmlns:r="http://schemas.openxmlformats.org/officeDocument/2006/relationships" xmlns:p="http://schemas.openxmlformats.org/presentationml/2006/main">
  <p:tag name="VEVOX.QRDOT" val="(4,16)"/>
</p:tagLst>
</file>

<file path=ppt/tags/tag734.xml><?xml version="1.0" encoding="utf-8"?>
<p:tagLst xmlns:a="http://schemas.openxmlformats.org/drawingml/2006/main" xmlns:r="http://schemas.openxmlformats.org/officeDocument/2006/relationships" xmlns:p="http://schemas.openxmlformats.org/presentationml/2006/main">
  <p:tag name="VEVOX.QRDOT" val="(6,16)"/>
</p:tagLst>
</file>

<file path=ppt/tags/tag735.xml><?xml version="1.0" encoding="utf-8"?>
<p:tagLst xmlns:a="http://schemas.openxmlformats.org/drawingml/2006/main" xmlns:r="http://schemas.openxmlformats.org/officeDocument/2006/relationships" xmlns:p="http://schemas.openxmlformats.org/presentationml/2006/main">
  <p:tag name="VEVOX.QRDOT" val="(7,16)"/>
</p:tagLst>
</file>

<file path=ppt/tags/tag736.xml><?xml version="1.0" encoding="utf-8"?>
<p:tagLst xmlns:a="http://schemas.openxmlformats.org/drawingml/2006/main" xmlns:r="http://schemas.openxmlformats.org/officeDocument/2006/relationships" xmlns:p="http://schemas.openxmlformats.org/presentationml/2006/main">
  <p:tag name="VEVOX.QRDOT" val="(8,16)"/>
</p:tagLst>
</file>

<file path=ppt/tags/tag737.xml><?xml version="1.0" encoding="utf-8"?>
<p:tagLst xmlns:a="http://schemas.openxmlformats.org/drawingml/2006/main" xmlns:r="http://schemas.openxmlformats.org/officeDocument/2006/relationships" xmlns:p="http://schemas.openxmlformats.org/presentationml/2006/main">
  <p:tag name="VEVOX.QRDOT" val="(9,16)"/>
</p:tagLst>
</file>

<file path=ppt/tags/tag738.xml><?xml version="1.0" encoding="utf-8"?>
<p:tagLst xmlns:a="http://schemas.openxmlformats.org/drawingml/2006/main" xmlns:r="http://schemas.openxmlformats.org/officeDocument/2006/relationships" xmlns:p="http://schemas.openxmlformats.org/presentationml/2006/main">
  <p:tag name="VEVOX.QRDOT" val="(10,16)"/>
</p:tagLst>
</file>

<file path=ppt/tags/tag739.xml><?xml version="1.0" encoding="utf-8"?>
<p:tagLst xmlns:a="http://schemas.openxmlformats.org/drawingml/2006/main" xmlns:r="http://schemas.openxmlformats.org/officeDocument/2006/relationships" xmlns:p="http://schemas.openxmlformats.org/presentationml/2006/main">
  <p:tag name="VEVOX.QRDOT" val="(12,16)"/>
</p:tagLst>
</file>

<file path=ppt/tags/tag74.xml><?xml version="1.0" encoding="utf-8"?>
<p:tagLst xmlns:a="http://schemas.openxmlformats.org/drawingml/2006/main" xmlns:r="http://schemas.openxmlformats.org/officeDocument/2006/relationships" xmlns:p="http://schemas.openxmlformats.org/presentationml/2006/main">
  <p:tag name="VEVOX.QRDOT" val="(4,4)"/>
</p:tagLst>
</file>

<file path=ppt/tags/tag740.xml><?xml version="1.0" encoding="utf-8"?>
<p:tagLst xmlns:a="http://schemas.openxmlformats.org/drawingml/2006/main" xmlns:r="http://schemas.openxmlformats.org/officeDocument/2006/relationships" xmlns:p="http://schemas.openxmlformats.org/presentationml/2006/main">
  <p:tag name="VEVOX.QRDOT" val="(14,16)"/>
</p:tagLst>
</file>

<file path=ppt/tags/tag741.xml><?xml version="1.0" encoding="utf-8"?>
<p:tagLst xmlns:a="http://schemas.openxmlformats.org/drawingml/2006/main" xmlns:r="http://schemas.openxmlformats.org/officeDocument/2006/relationships" xmlns:p="http://schemas.openxmlformats.org/presentationml/2006/main">
  <p:tag name="VEVOX.QRDOT" val="(15,16)"/>
</p:tagLst>
</file>

<file path=ppt/tags/tag742.xml><?xml version="1.0" encoding="utf-8"?>
<p:tagLst xmlns:a="http://schemas.openxmlformats.org/drawingml/2006/main" xmlns:r="http://schemas.openxmlformats.org/officeDocument/2006/relationships" xmlns:p="http://schemas.openxmlformats.org/presentationml/2006/main">
  <p:tag name="VEVOX.QRDOT" val="(16,16)"/>
</p:tagLst>
</file>

<file path=ppt/tags/tag743.xml><?xml version="1.0" encoding="utf-8"?>
<p:tagLst xmlns:a="http://schemas.openxmlformats.org/drawingml/2006/main" xmlns:r="http://schemas.openxmlformats.org/officeDocument/2006/relationships" xmlns:p="http://schemas.openxmlformats.org/presentationml/2006/main">
  <p:tag name="VEVOX.QRDOT" val="(17,16)"/>
</p:tagLst>
</file>

<file path=ppt/tags/tag744.xml><?xml version="1.0" encoding="utf-8"?>
<p:tagLst xmlns:a="http://schemas.openxmlformats.org/drawingml/2006/main" xmlns:r="http://schemas.openxmlformats.org/officeDocument/2006/relationships" xmlns:p="http://schemas.openxmlformats.org/presentationml/2006/main">
  <p:tag name="VEVOX.QRDOT" val="(19,16)"/>
</p:tagLst>
</file>

<file path=ppt/tags/tag745.xml><?xml version="1.0" encoding="utf-8"?>
<p:tagLst xmlns:a="http://schemas.openxmlformats.org/drawingml/2006/main" xmlns:r="http://schemas.openxmlformats.org/officeDocument/2006/relationships" xmlns:p="http://schemas.openxmlformats.org/presentationml/2006/main">
  <p:tag name="VEVOX.QRDOT" val="(20,16)"/>
</p:tagLst>
</file>

<file path=ppt/tags/tag746.xml><?xml version="1.0" encoding="utf-8"?>
<p:tagLst xmlns:a="http://schemas.openxmlformats.org/drawingml/2006/main" xmlns:r="http://schemas.openxmlformats.org/officeDocument/2006/relationships" xmlns:p="http://schemas.openxmlformats.org/presentationml/2006/main">
  <p:tag name="VEVOX.QRDOT" val="(21,16)"/>
</p:tagLst>
</file>

<file path=ppt/tags/tag747.xml><?xml version="1.0" encoding="utf-8"?>
<p:tagLst xmlns:a="http://schemas.openxmlformats.org/drawingml/2006/main" xmlns:r="http://schemas.openxmlformats.org/officeDocument/2006/relationships" xmlns:p="http://schemas.openxmlformats.org/presentationml/2006/main">
  <p:tag name="VEVOX.QRDOT" val="(22,16)"/>
</p:tagLst>
</file>

<file path=ppt/tags/tag748.xml><?xml version="1.0" encoding="utf-8"?>
<p:tagLst xmlns:a="http://schemas.openxmlformats.org/drawingml/2006/main" xmlns:r="http://schemas.openxmlformats.org/officeDocument/2006/relationships" xmlns:p="http://schemas.openxmlformats.org/presentationml/2006/main">
  <p:tag name="VEVOX.QRDOT" val="(24,16)"/>
</p:tagLst>
</file>

<file path=ppt/tags/tag749.xml><?xml version="1.0" encoding="utf-8"?>
<p:tagLst xmlns:a="http://schemas.openxmlformats.org/drawingml/2006/main" xmlns:r="http://schemas.openxmlformats.org/officeDocument/2006/relationships" xmlns:p="http://schemas.openxmlformats.org/presentationml/2006/main">
  <p:tag name="VEVOX.QRDOT" val="(28,16)"/>
</p:tagLst>
</file>

<file path=ppt/tags/tag75.xml><?xml version="1.0" encoding="utf-8"?>
<p:tagLst xmlns:a="http://schemas.openxmlformats.org/drawingml/2006/main" xmlns:r="http://schemas.openxmlformats.org/officeDocument/2006/relationships" xmlns:p="http://schemas.openxmlformats.org/presentationml/2006/main">
  <p:tag name="VEVOX.QRDOT" val="(5,4)"/>
</p:tagLst>
</file>

<file path=ppt/tags/tag750.xml><?xml version="1.0" encoding="utf-8"?>
<p:tagLst xmlns:a="http://schemas.openxmlformats.org/drawingml/2006/main" xmlns:r="http://schemas.openxmlformats.org/officeDocument/2006/relationships" xmlns:p="http://schemas.openxmlformats.org/presentationml/2006/main">
  <p:tag name="VEVOX.QRDOT" val="(1,17)"/>
</p:tagLst>
</file>

<file path=ppt/tags/tag751.xml><?xml version="1.0" encoding="utf-8"?>
<p:tagLst xmlns:a="http://schemas.openxmlformats.org/drawingml/2006/main" xmlns:r="http://schemas.openxmlformats.org/officeDocument/2006/relationships" xmlns:p="http://schemas.openxmlformats.org/presentationml/2006/main">
  <p:tag name="VEVOX.QRDOT" val="(3,17)"/>
</p:tagLst>
</file>

<file path=ppt/tags/tag752.xml><?xml version="1.0" encoding="utf-8"?>
<p:tagLst xmlns:a="http://schemas.openxmlformats.org/drawingml/2006/main" xmlns:r="http://schemas.openxmlformats.org/officeDocument/2006/relationships" xmlns:p="http://schemas.openxmlformats.org/presentationml/2006/main">
  <p:tag name="VEVOX.QRDOT" val="(4,17)"/>
</p:tagLst>
</file>

<file path=ppt/tags/tag753.xml><?xml version="1.0" encoding="utf-8"?>
<p:tagLst xmlns:a="http://schemas.openxmlformats.org/drawingml/2006/main" xmlns:r="http://schemas.openxmlformats.org/officeDocument/2006/relationships" xmlns:p="http://schemas.openxmlformats.org/presentationml/2006/main">
  <p:tag name="VEVOX.QRDOT" val="(5,17)"/>
</p:tagLst>
</file>

<file path=ppt/tags/tag754.xml><?xml version="1.0" encoding="utf-8"?>
<p:tagLst xmlns:a="http://schemas.openxmlformats.org/drawingml/2006/main" xmlns:r="http://schemas.openxmlformats.org/officeDocument/2006/relationships" xmlns:p="http://schemas.openxmlformats.org/presentationml/2006/main">
  <p:tag name="VEVOX.QRDOT" val="(8,17)"/>
</p:tagLst>
</file>

<file path=ppt/tags/tag755.xml><?xml version="1.0" encoding="utf-8"?>
<p:tagLst xmlns:a="http://schemas.openxmlformats.org/drawingml/2006/main" xmlns:r="http://schemas.openxmlformats.org/officeDocument/2006/relationships" xmlns:p="http://schemas.openxmlformats.org/presentationml/2006/main">
  <p:tag name="VEVOX.QRDOT" val="(9,17)"/>
</p:tagLst>
</file>

<file path=ppt/tags/tag756.xml><?xml version="1.0" encoding="utf-8"?>
<p:tagLst xmlns:a="http://schemas.openxmlformats.org/drawingml/2006/main" xmlns:r="http://schemas.openxmlformats.org/officeDocument/2006/relationships" xmlns:p="http://schemas.openxmlformats.org/presentationml/2006/main">
  <p:tag name="VEVOX.QRDOT" val="(10,17)"/>
</p:tagLst>
</file>

<file path=ppt/tags/tag757.xml><?xml version="1.0" encoding="utf-8"?>
<p:tagLst xmlns:a="http://schemas.openxmlformats.org/drawingml/2006/main" xmlns:r="http://schemas.openxmlformats.org/officeDocument/2006/relationships" xmlns:p="http://schemas.openxmlformats.org/presentationml/2006/main">
  <p:tag name="VEVOX.QRDOT" val="(18,17)"/>
</p:tagLst>
</file>

<file path=ppt/tags/tag758.xml><?xml version="1.0" encoding="utf-8"?>
<p:tagLst xmlns:a="http://schemas.openxmlformats.org/drawingml/2006/main" xmlns:r="http://schemas.openxmlformats.org/officeDocument/2006/relationships" xmlns:p="http://schemas.openxmlformats.org/presentationml/2006/main">
  <p:tag name="VEVOX.QRDOT" val="(21,17)"/>
</p:tagLst>
</file>

<file path=ppt/tags/tag759.xml><?xml version="1.0" encoding="utf-8"?>
<p:tagLst xmlns:a="http://schemas.openxmlformats.org/drawingml/2006/main" xmlns:r="http://schemas.openxmlformats.org/officeDocument/2006/relationships" xmlns:p="http://schemas.openxmlformats.org/presentationml/2006/main">
  <p:tag name="VEVOX.QRDOT" val="(23,17)"/>
</p:tagLst>
</file>

<file path=ppt/tags/tag76.xml><?xml version="1.0" encoding="utf-8"?>
<p:tagLst xmlns:a="http://schemas.openxmlformats.org/drawingml/2006/main" xmlns:r="http://schemas.openxmlformats.org/officeDocument/2006/relationships" xmlns:p="http://schemas.openxmlformats.org/presentationml/2006/main">
  <p:tag name="VEVOX.QRDOT" val="(7,4)"/>
</p:tagLst>
</file>

<file path=ppt/tags/tag760.xml><?xml version="1.0" encoding="utf-8"?>
<p:tagLst xmlns:a="http://schemas.openxmlformats.org/drawingml/2006/main" xmlns:r="http://schemas.openxmlformats.org/officeDocument/2006/relationships" xmlns:p="http://schemas.openxmlformats.org/presentationml/2006/main">
  <p:tag name="VEVOX.QRDOT" val="(24,17)"/>
</p:tagLst>
</file>

<file path=ppt/tags/tag761.xml><?xml version="1.0" encoding="utf-8"?>
<p:tagLst xmlns:a="http://schemas.openxmlformats.org/drawingml/2006/main" xmlns:r="http://schemas.openxmlformats.org/officeDocument/2006/relationships" xmlns:p="http://schemas.openxmlformats.org/presentationml/2006/main">
  <p:tag name="VEVOX.QRDOT" val="(25,17)"/>
</p:tagLst>
</file>

<file path=ppt/tags/tag762.xml><?xml version="1.0" encoding="utf-8"?>
<p:tagLst xmlns:a="http://schemas.openxmlformats.org/drawingml/2006/main" xmlns:r="http://schemas.openxmlformats.org/officeDocument/2006/relationships" xmlns:p="http://schemas.openxmlformats.org/presentationml/2006/main">
  <p:tag name="VEVOX.QRDOT" val="(26,17)"/>
</p:tagLst>
</file>

<file path=ppt/tags/tag763.xml><?xml version="1.0" encoding="utf-8"?>
<p:tagLst xmlns:a="http://schemas.openxmlformats.org/drawingml/2006/main" xmlns:r="http://schemas.openxmlformats.org/officeDocument/2006/relationships" xmlns:p="http://schemas.openxmlformats.org/presentationml/2006/main">
  <p:tag name="VEVOX.QRDOT" val="(28,17)"/>
</p:tagLst>
</file>

<file path=ppt/tags/tag764.xml><?xml version="1.0" encoding="utf-8"?>
<p:tagLst xmlns:a="http://schemas.openxmlformats.org/drawingml/2006/main" xmlns:r="http://schemas.openxmlformats.org/officeDocument/2006/relationships" xmlns:p="http://schemas.openxmlformats.org/presentationml/2006/main">
  <p:tag name="VEVOX.QRDOT" val="(29,17)"/>
</p:tagLst>
</file>

<file path=ppt/tags/tag765.xml><?xml version="1.0" encoding="utf-8"?>
<p:tagLst xmlns:a="http://schemas.openxmlformats.org/drawingml/2006/main" xmlns:r="http://schemas.openxmlformats.org/officeDocument/2006/relationships" xmlns:p="http://schemas.openxmlformats.org/presentationml/2006/main">
  <p:tag name="VEVOX.QRDOT" val="(3,18)"/>
</p:tagLst>
</file>

<file path=ppt/tags/tag766.xml><?xml version="1.0" encoding="utf-8"?>
<p:tagLst xmlns:a="http://schemas.openxmlformats.org/drawingml/2006/main" xmlns:r="http://schemas.openxmlformats.org/officeDocument/2006/relationships" xmlns:p="http://schemas.openxmlformats.org/presentationml/2006/main">
  <p:tag name="VEVOX.QRDOT" val="(7,18)"/>
</p:tagLst>
</file>

<file path=ppt/tags/tag767.xml><?xml version="1.0" encoding="utf-8"?>
<p:tagLst xmlns:a="http://schemas.openxmlformats.org/drawingml/2006/main" xmlns:r="http://schemas.openxmlformats.org/officeDocument/2006/relationships" xmlns:p="http://schemas.openxmlformats.org/presentationml/2006/main">
  <p:tag name="VEVOX.QRDOT" val="(8,18)"/>
</p:tagLst>
</file>

<file path=ppt/tags/tag768.xml><?xml version="1.0" encoding="utf-8"?>
<p:tagLst xmlns:a="http://schemas.openxmlformats.org/drawingml/2006/main" xmlns:r="http://schemas.openxmlformats.org/officeDocument/2006/relationships" xmlns:p="http://schemas.openxmlformats.org/presentationml/2006/main">
  <p:tag name="VEVOX.QRDOT" val="(12,18)"/>
</p:tagLst>
</file>

<file path=ppt/tags/tag769.xml><?xml version="1.0" encoding="utf-8"?>
<p:tagLst xmlns:a="http://schemas.openxmlformats.org/drawingml/2006/main" xmlns:r="http://schemas.openxmlformats.org/officeDocument/2006/relationships" xmlns:p="http://schemas.openxmlformats.org/presentationml/2006/main">
  <p:tag name="VEVOX.QRDOT" val="(13,18)"/>
</p:tagLst>
</file>

<file path=ppt/tags/tag77.xml><?xml version="1.0" encoding="utf-8"?>
<p:tagLst xmlns:a="http://schemas.openxmlformats.org/drawingml/2006/main" xmlns:r="http://schemas.openxmlformats.org/officeDocument/2006/relationships" xmlns:p="http://schemas.openxmlformats.org/presentationml/2006/main">
  <p:tag name="VEVOX.QRDOT" val="(9,4)"/>
</p:tagLst>
</file>

<file path=ppt/tags/tag770.xml><?xml version="1.0" encoding="utf-8"?>
<p:tagLst xmlns:a="http://schemas.openxmlformats.org/drawingml/2006/main" xmlns:r="http://schemas.openxmlformats.org/officeDocument/2006/relationships" xmlns:p="http://schemas.openxmlformats.org/presentationml/2006/main">
  <p:tag name="VEVOX.QRDOT" val="(14,18)"/>
</p:tagLst>
</file>

<file path=ppt/tags/tag771.xml><?xml version="1.0" encoding="utf-8"?>
<p:tagLst xmlns:a="http://schemas.openxmlformats.org/drawingml/2006/main" xmlns:r="http://schemas.openxmlformats.org/officeDocument/2006/relationships" xmlns:p="http://schemas.openxmlformats.org/presentationml/2006/main">
  <p:tag name="VEVOX.QRDOT" val="(15,18)"/>
</p:tagLst>
</file>

<file path=ppt/tags/tag772.xml><?xml version="1.0" encoding="utf-8"?>
<p:tagLst xmlns:a="http://schemas.openxmlformats.org/drawingml/2006/main" xmlns:r="http://schemas.openxmlformats.org/officeDocument/2006/relationships" xmlns:p="http://schemas.openxmlformats.org/presentationml/2006/main">
  <p:tag name="VEVOX.QRDOT" val="(16,18)"/>
</p:tagLst>
</file>

<file path=ppt/tags/tag773.xml><?xml version="1.0" encoding="utf-8"?>
<p:tagLst xmlns:a="http://schemas.openxmlformats.org/drawingml/2006/main" xmlns:r="http://schemas.openxmlformats.org/officeDocument/2006/relationships" xmlns:p="http://schemas.openxmlformats.org/presentationml/2006/main">
  <p:tag name="VEVOX.QRDOT" val="(18,18)"/>
</p:tagLst>
</file>

<file path=ppt/tags/tag774.xml><?xml version="1.0" encoding="utf-8"?>
<p:tagLst xmlns:a="http://schemas.openxmlformats.org/drawingml/2006/main" xmlns:r="http://schemas.openxmlformats.org/officeDocument/2006/relationships" xmlns:p="http://schemas.openxmlformats.org/presentationml/2006/main">
  <p:tag name="VEVOX.QRDOT" val="(21,18)"/>
</p:tagLst>
</file>

<file path=ppt/tags/tag775.xml><?xml version="1.0" encoding="utf-8"?>
<p:tagLst xmlns:a="http://schemas.openxmlformats.org/drawingml/2006/main" xmlns:r="http://schemas.openxmlformats.org/officeDocument/2006/relationships" xmlns:p="http://schemas.openxmlformats.org/presentationml/2006/main">
  <p:tag name="VEVOX.QRDOT" val="(22,18)"/>
</p:tagLst>
</file>

<file path=ppt/tags/tag776.xml><?xml version="1.0" encoding="utf-8"?>
<p:tagLst xmlns:a="http://schemas.openxmlformats.org/drawingml/2006/main" xmlns:r="http://schemas.openxmlformats.org/officeDocument/2006/relationships" xmlns:p="http://schemas.openxmlformats.org/presentationml/2006/main">
  <p:tag name="VEVOX.QRDOT" val="(23,18)"/>
</p:tagLst>
</file>

<file path=ppt/tags/tag777.xml><?xml version="1.0" encoding="utf-8"?>
<p:tagLst xmlns:a="http://schemas.openxmlformats.org/drawingml/2006/main" xmlns:r="http://schemas.openxmlformats.org/officeDocument/2006/relationships" xmlns:p="http://schemas.openxmlformats.org/presentationml/2006/main">
  <p:tag name="VEVOX.QRDOT" val="(27,18)"/>
</p:tagLst>
</file>

<file path=ppt/tags/tag778.xml><?xml version="1.0" encoding="utf-8"?>
<p:tagLst xmlns:a="http://schemas.openxmlformats.org/drawingml/2006/main" xmlns:r="http://schemas.openxmlformats.org/officeDocument/2006/relationships" xmlns:p="http://schemas.openxmlformats.org/presentationml/2006/main">
  <p:tag name="VEVOX.QRDOT" val="(29,18)"/>
</p:tagLst>
</file>

<file path=ppt/tags/tag779.xml><?xml version="1.0" encoding="utf-8"?>
<p:tagLst xmlns:a="http://schemas.openxmlformats.org/drawingml/2006/main" xmlns:r="http://schemas.openxmlformats.org/officeDocument/2006/relationships" xmlns:p="http://schemas.openxmlformats.org/presentationml/2006/main">
  <p:tag name="VEVOX.QRDOT" val="(3,19)"/>
</p:tagLst>
</file>

<file path=ppt/tags/tag78.xml><?xml version="1.0" encoding="utf-8"?>
<p:tagLst xmlns:a="http://schemas.openxmlformats.org/drawingml/2006/main" xmlns:r="http://schemas.openxmlformats.org/officeDocument/2006/relationships" xmlns:p="http://schemas.openxmlformats.org/presentationml/2006/main">
  <p:tag name="VEVOX.QRDOT" val="(13,4)"/>
</p:tagLst>
</file>

<file path=ppt/tags/tag780.xml><?xml version="1.0" encoding="utf-8"?>
<p:tagLst xmlns:a="http://schemas.openxmlformats.org/drawingml/2006/main" xmlns:r="http://schemas.openxmlformats.org/officeDocument/2006/relationships" xmlns:p="http://schemas.openxmlformats.org/presentationml/2006/main">
  <p:tag name="VEVOX.QRDOT" val="(4,19)"/>
</p:tagLst>
</file>

<file path=ppt/tags/tag781.xml><?xml version="1.0" encoding="utf-8"?>
<p:tagLst xmlns:a="http://schemas.openxmlformats.org/drawingml/2006/main" xmlns:r="http://schemas.openxmlformats.org/officeDocument/2006/relationships" xmlns:p="http://schemas.openxmlformats.org/presentationml/2006/main">
  <p:tag name="VEVOX.QRDOT" val="(5,19)"/>
</p:tagLst>
</file>

<file path=ppt/tags/tag782.xml><?xml version="1.0" encoding="utf-8"?>
<p:tagLst xmlns:a="http://schemas.openxmlformats.org/drawingml/2006/main" xmlns:r="http://schemas.openxmlformats.org/officeDocument/2006/relationships" xmlns:p="http://schemas.openxmlformats.org/presentationml/2006/main">
  <p:tag name="VEVOX.QRDOT" val="(9,19)"/>
</p:tagLst>
</file>

<file path=ppt/tags/tag783.xml><?xml version="1.0" encoding="utf-8"?>
<p:tagLst xmlns:a="http://schemas.openxmlformats.org/drawingml/2006/main" xmlns:r="http://schemas.openxmlformats.org/officeDocument/2006/relationships" xmlns:p="http://schemas.openxmlformats.org/presentationml/2006/main">
  <p:tag name="VEVOX.QRDOT" val="(10,19)"/>
</p:tagLst>
</file>

<file path=ppt/tags/tag784.xml><?xml version="1.0" encoding="utf-8"?>
<p:tagLst xmlns:a="http://schemas.openxmlformats.org/drawingml/2006/main" xmlns:r="http://schemas.openxmlformats.org/officeDocument/2006/relationships" xmlns:p="http://schemas.openxmlformats.org/presentationml/2006/main">
  <p:tag name="VEVOX.QRDOT" val="(11,19)"/>
</p:tagLst>
</file>

<file path=ppt/tags/tag785.xml><?xml version="1.0" encoding="utf-8"?>
<p:tagLst xmlns:a="http://schemas.openxmlformats.org/drawingml/2006/main" xmlns:r="http://schemas.openxmlformats.org/officeDocument/2006/relationships" xmlns:p="http://schemas.openxmlformats.org/presentationml/2006/main">
  <p:tag name="VEVOX.QRDOT" val="(12,19)"/>
</p:tagLst>
</file>

<file path=ppt/tags/tag786.xml><?xml version="1.0" encoding="utf-8"?>
<p:tagLst xmlns:a="http://schemas.openxmlformats.org/drawingml/2006/main" xmlns:r="http://schemas.openxmlformats.org/officeDocument/2006/relationships" xmlns:p="http://schemas.openxmlformats.org/presentationml/2006/main">
  <p:tag name="VEVOX.QRDOT" val="(14,19)"/>
</p:tagLst>
</file>

<file path=ppt/tags/tag787.xml><?xml version="1.0" encoding="utf-8"?>
<p:tagLst xmlns:a="http://schemas.openxmlformats.org/drawingml/2006/main" xmlns:r="http://schemas.openxmlformats.org/officeDocument/2006/relationships" xmlns:p="http://schemas.openxmlformats.org/presentationml/2006/main">
  <p:tag name="VEVOX.QRDOT" val="(16,19)"/>
</p:tagLst>
</file>

<file path=ppt/tags/tag788.xml><?xml version="1.0" encoding="utf-8"?>
<p:tagLst xmlns:a="http://schemas.openxmlformats.org/drawingml/2006/main" xmlns:r="http://schemas.openxmlformats.org/officeDocument/2006/relationships" xmlns:p="http://schemas.openxmlformats.org/presentationml/2006/main">
  <p:tag name="VEVOX.QRDOT" val="(17,19)"/>
</p:tagLst>
</file>

<file path=ppt/tags/tag789.xml><?xml version="1.0" encoding="utf-8"?>
<p:tagLst xmlns:a="http://schemas.openxmlformats.org/drawingml/2006/main" xmlns:r="http://schemas.openxmlformats.org/officeDocument/2006/relationships" xmlns:p="http://schemas.openxmlformats.org/presentationml/2006/main">
  <p:tag name="VEVOX.QRDOT" val="(18,19)"/>
</p:tagLst>
</file>

<file path=ppt/tags/tag79.xml><?xml version="1.0" encoding="utf-8"?>
<p:tagLst xmlns:a="http://schemas.openxmlformats.org/drawingml/2006/main" xmlns:r="http://schemas.openxmlformats.org/officeDocument/2006/relationships" xmlns:p="http://schemas.openxmlformats.org/presentationml/2006/main">
  <p:tag name="VEVOX.QRDOT" val="(14,4)"/>
</p:tagLst>
</file>

<file path=ppt/tags/tag790.xml><?xml version="1.0" encoding="utf-8"?>
<p:tagLst xmlns:a="http://schemas.openxmlformats.org/drawingml/2006/main" xmlns:r="http://schemas.openxmlformats.org/officeDocument/2006/relationships" xmlns:p="http://schemas.openxmlformats.org/presentationml/2006/main">
  <p:tag name="VEVOX.QRDOT" val="(20,19)"/>
</p:tagLst>
</file>

<file path=ppt/tags/tag791.xml><?xml version="1.0" encoding="utf-8"?>
<p:tagLst xmlns:a="http://schemas.openxmlformats.org/drawingml/2006/main" xmlns:r="http://schemas.openxmlformats.org/officeDocument/2006/relationships" xmlns:p="http://schemas.openxmlformats.org/presentationml/2006/main">
  <p:tag name="VEVOX.QRDOT" val="(21,19)"/>
</p:tagLst>
</file>

<file path=ppt/tags/tag792.xml><?xml version="1.0" encoding="utf-8"?>
<p:tagLst xmlns:a="http://schemas.openxmlformats.org/drawingml/2006/main" xmlns:r="http://schemas.openxmlformats.org/officeDocument/2006/relationships" xmlns:p="http://schemas.openxmlformats.org/presentationml/2006/main">
  <p:tag name="VEVOX.QRDOT" val="(23,19)"/>
</p:tagLst>
</file>

<file path=ppt/tags/tag793.xml><?xml version="1.0" encoding="utf-8"?>
<p:tagLst xmlns:a="http://schemas.openxmlformats.org/drawingml/2006/main" xmlns:r="http://schemas.openxmlformats.org/officeDocument/2006/relationships" xmlns:p="http://schemas.openxmlformats.org/presentationml/2006/main">
  <p:tag name="VEVOX.QRDOT" val="(28,19)"/>
</p:tagLst>
</file>

<file path=ppt/tags/tag794.xml><?xml version="1.0" encoding="utf-8"?>
<p:tagLst xmlns:a="http://schemas.openxmlformats.org/drawingml/2006/main" xmlns:r="http://schemas.openxmlformats.org/officeDocument/2006/relationships" xmlns:p="http://schemas.openxmlformats.org/presentationml/2006/main">
  <p:tag name="VEVOX.QRDOT" val="(29,19)"/>
</p:tagLst>
</file>

<file path=ppt/tags/tag795.xml><?xml version="1.0" encoding="utf-8"?>
<p:tagLst xmlns:a="http://schemas.openxmlformats.org/drawingml/2006/main" xmlns:r="http://schemas.openxmlformats.org/officeDocument/2006/relationships" xmlns:p="http://schemas.openxmlformats.org/presentationml/2006/main">
  <p:tag name="VEVOX.QRDOT" val="(1,20)"/>
</p:tagLst>
</file>

<file path=ppt/tags/tag796.xml><?xml version="1.0" encoding="utf-8"?>
<p:tagLst xmlns:a="http://schemas.openxmlformats.org/drawingml/2006/main" xmlns:r="http://schemas.openxmlformats.org/officeDocument/2006/relationships" xmlns:p="http://schemas.openxmlformats.org/presentationml/2006/main">
  <p:tag name="VEVOX.QRDOT" val="(2,20)"/>
</p:tagLst>
</file>

<file path=ppt/tags/tag797.xml><?xml version="1.0" encoding="utf-8"?>
<p:tagLst xmlns:a="http://schemas.openxmlformats.org/drawingml/2006/main" xmlns:r="http://schemas.openxmlformats.org/officeDocument/2006/relationships" xmlns:p="http://schemas.openxmlformats.org/presentationml/2006/main">
  <p:tag name="VEVOX.QRDOT" val="(3,20)"/>
</p:tagLst>
</file>

<file path=ppt/tags/tag798.xml><?xml version="1.0" encoding="utf-8"?>
<p:tagLst xmlns:a="http://schemas.openxmlformats.org/drawingml/2006/main" xmlns:r="http://schemas.openxmlformats.org/officeDocument/2006/relationships" xmlns:p="http://schemas.openxmlformats.org/presentationml/2006/main">
  <p:tag name="VEVOX.QRDOT" val="(4,20)"/>
</p:tagLst>
</file>

<file path=ppt/tags/tag799.xml><?xml version="1.0" encoding="utf-8"?>
<p:tagLst xmlns:a="http://schemas.openxmlformats.org/drawingml/2006/main" xmlns:r="http://schemas.openxmlformats.org/officeDocument/2006/relationships" xmlns:p="http://schemas.openxmlformats.org/presentationml/2006/main">
  <p:tag name="VEVOX.QRDOT" val="(5,20)"/>
</p:tagLst>
</file>

<file path=ppt/tags/tag8.xml><?xml version="1.0" encoding="utf-8"?>
<p:tagLst xmlns:a="http://schemas.openxmlformats.org/drawingml/2006/main" xmlns:r="http://schemas.openxmlformats.org/officeDocument/2006/relationships" xmlns:p="http://schemas.openxmlformats.org/presentationml/2006/main">
  <p:tag name="VEVOX.QRDOT" val="(3,0)"/>
</p:tagLst>
</file>

<file path=ppt/tags/tag80.xml><?xml version="1.0" encoding="utf-8"?>
<p:tagLst xmlns:a="http://schemas.openxmlformats.org/drawingml/2006/main" xmlns:r="http://schemas.openxmlformats.org/officeDocument/2006/relationships" xmlns:p="http://schemas.openxmlformats.org/presentationml/2006/main">
  <p:tag name="VEVOX.QRDOT" val="(15,4)"/>
</p:tagLst>
</file>

<file path=ppt/tags/tag800.xml><?xml version="1.0" encoding="utf-8"?>
<p:tagLst xmlns:a="http://schemas.openxmlformats.org/drawingml/2006/main" xmlns:r="http://schemas.openxmlformats.org/officeDocument/2006/relationships" xmlns:p="http://schemas.openxmlformats.org/presentationml/2006/main">
  <p:tag name="VEVOX.QRDOT" val="(7,20)"/>
</p:tagLst>
</file>

<file path=ppt/tags/tag801.xml><?xml version="1.0" encoding="utf-8"?>
<p:tagLst xmlns:a="http://schemas.openxmlformats.org/drawingml/2006/main" xmlns:r="http://schemas.openxmlformats.org/officeDocument/2006/relationships" xmlns:p="http://schemas.openxmlformats.org/presentationml/2006/main">
  <p:tag name="VEVOX.QRDOT" val="(8,20)"/>
</p:tagLst>
</file>

<file path=ppt/tags/tag802.xml><?xml version="1.0" encoding="utf-8"?>
<p:tagLst xmlns:a="http://schemas.openxmlformats.org/drawingml/2006/main" xmlns:r="http://schemas.openxmlformats.org/officeDocument/2006/relationships" xmlns:p="http://schemas.openxmlformats.org/presentationml/2006/main">
  <p:tag name="VEVOX.QRDOT" val="(9,20)"/>
</p:tagLst>
</file>

<file path=ppt/tags/tag803.xml><?xml version="1.0" encoding="utf-8"?>
<p:tagLst xmlns:a="http://schemas.openxmlformats.org/drawingml/2006/main" xmlns:r="http://schemas.openxmlformats.org/officeDocument/2006/relationships" xmlns:p="http://schemas.openxmlformats.org/presentationml/2006/main">
  <p:tag name="VEVOX.QRDOT" val="(11,20)"/>
</p:tagLst>
</file>

<file path=ppt/tags/tag804.xml><?xml version="1.0" encoding="utf-8"?>
<p:tagLst xmlns:a="http://schemas.openxmlformats.org/drawingml/2006/main" xmlns:r="http://schemas.openxmlformats.org/officeDocument/2006/relationships" xmlns:p="http://schemas.openxmlformats.org/presentationml/2006/main">
  <p:tag name="VEVOX.QRDOT" val="(12,20)"/>
</p:tagLst>
</file>

<file path=ppt/tags/tag805.xml><?xml version="1.0" encoding="utf-8"?>
<p:tagLst xmlns:a="http://schemas.openxmlformats.org/drawingml/2006/main" xmlns:r="http://schemas.openxmlformats.org/officeDocument/2006/relationships" xmlns:p="http://schemas.openxmlformats.org/presentationml/2006/main">
  <p:tag name="VEVOX.QRDOT" val="(13,20)"/>
</p:tagLst>
</file>

<file path=ppt/tags/tag806.xml><?xml version="1.0" encoding="utf-8"?>
<p:tagLst xmlns:a="http://schemas.openxmlformats.org/drawingml/2006/main" xmlns:r="http://schemas.openxmlformats.org/officeDocument/2006/relationships" xmlns:p="http://schemas.openxmlformats.org/presentationml/2006/main">
  <p:tag name="VEVOX.QRDOT" val="(14,20)"/>
</p:tagLst>
</file>

<file path=ppt/tags/tag807.xml><?xml version="1.0" encoding="utf-8"?>
<p:tagLst xmlns:a="http://schemas.openxmlformats.org/drawingml/2006/main" xmlns:r="http://schemas.openxmlformats.org/officeDocument/2006/relationships" xmlns:p="http://schemas.openxmlformats.org/presentationml/2006/main">
  <p:tag name="VEVOX.QRDOT" val="(18,20)"/>
</p:tagLst>
</file>

<file path=ppt/tags/tag808.xml><?xml version="1.0" encoding="utf-8"?>
<p:tagLst xmlns:a="http://schemas.openxmlformats.org/drawingml/2006/main" xmlns:r="http://schemas.openxmlformats.org/officeDocument/2006/relationships" xmlns:p="http://schemas.openxmlformats.org/presentationml/2006/main">
  <p:tag name="VEVOX.QRDOT" val="(21,20)"/>
</p:tagLst>
</file>

<file path=ppt/tags/tag809.xml><?xml version="1.0" encoding="utf-8"?>
<p:tagLst xmlns:a="http://schemas.openxmlformats.org/drawingml/2006/main" xmlns:r="http://schemas.openxmlformats.org/officeDocument/2006/relationships" xmlns:p="http://schemas.openxmlformats.org/presentationml/2006/main">
  <p:tag name="VEVOX.QRDOT" val="(22,20)"/>
</p:tagLst>
</file>

<file path=ppt/tags/tag81.xml><?xml version="1.0" encoding="utf-8"?>
<p:tagLst xmlns:a="http://schemas.openxmlformats.org/drawingml/2006/main" xmlns:r="http://schemas.openxmlformats.org/officeDocument/2006/relationships" xmlns:p="http://schemas.openxmlformats.org/presentationml/2006/main">
  <p:tag name="VEVOX.QRDOT" val="(17,4)"/>
</p:tagLst>
</file>

<file path=ppt/tags/tag810.xml><?xml version="1.0" encoding="utf-8"?>
<p:tagLst xmlns:a="http://schemas.openxmlformats.org/drawingml/2006/main" xmlns:r="http://schemas.openxmlformats.org/officeDocument/2006/relationships" xmlns:p="http://schemas.openxmlformats.org/presentationml/2006/main">
  <p:tag name="VEVOX.QRDOT" val="(23,20)"/>
</p:tagLst>
</file>

<file path=ppt/tags/tag811.xml><?xml version="1.0" encoding="utf-8"?>
<p:tagLst xmlns:a="http://schemas.openxmlformats.org/drawingml/2006/main" xmlns:r="http://schemas.openxmlformats.org/officeDocument/2006/relationships" xmlns:p="http://schemas.openxmlformats.org/presentationml/2006/main">
  <p:tag name="VEVOX.QRDOT" val="(24,20)"/>
</p:tagLst>
</file>

<file path=ppt/tags/tag812.xml><?xml version="1.0" encoding="utf-8"?>
<p:tagLst xmlns:a="http://schemas.openxmlformats.org/drawingml/2006/main" xmlns:r="http://schemas.openxmlformats.org/officeDocument/2006/relationships" xmlns:p="http://schemas.openxmlformats.org/presentationml/2006/main">
  <p:tag name="VEVOX.QRDOT" val="(25,20)"/>
</p:tagLst>
</file>

<file path=ppt/tags/tag813.xml><?xml version="1.0" encoding="utf-8"?>
<p:tagLst xmlns:a="http://schemas.openxmlformats.org/drawingml/2006/main" xmlns:r="http://schemas.openxmlformats.org/officeDocument/2006/relationships" xmlns:p="http://schemas.openxmlformats.org/presentationml/2006/main">
  <p:tag name="VEVOX.QRDOT" val="(26,20)"/>
</p:tagLst>
</file>

<file path=ppt/tags/tag814.xml><?xml version="1.0" encoding="utf-8"?>
<p:tagLst xmlns:a="http://schemas.openxmlformats.org/drawingml/2006/main" xmlns:r="http://schemas.openxmlformats.org/officeDocument/2006/relationships" xmlns:p="http://schemas.openxmlformats.org/presentationml/2006/main">
  <p:tag name="VEVOX.QRDOT" val="(29,20)"/>
</p:tagLst>
</file>

<file path=ppt/tags/tag815.xml><?xml version="1.0" encoding="utf-8"?>
<p:tagLst xmlns:a="http://schemas.openxmlformats.org/drawingml/2006/main" xmlns:r="http://schemas.openxmlformats.org/officeDocument/2006/relationships" xmlns:p="http://schemas.openxmlformats.org/presentationml/2006/main">
  <p:tag name="VEVOX.QRDOT" val="(9,21)"/>
</p:tagLst>
</file>

<file path=ppt/tags/tag816.xml><?xml version="1.0" encoding="utf-8"?>
<p:tagLst xmlns:a="http://schemas.openxmlformats.org/drawingml/2006/main" xmlns:r="http://schemas.openxmlformats.org/officeDocument/2006/relationships" xmlns:p="http://schemas.openxmlformats.org/presentationml/2006/main">
  <p:tag name="VEVOX.QRDOT" val="(10,21)"/>
</p:tagLst>
</file>

<file path=ppt/tags/tag817.xml><?xml version="1.0" encoding="utf-8"?>
<p:tagLst xmlns:a="http://schemas.openxmlformats.org/drawingml/2006/main" xmlns:r="http://schemas.openxmlformats.org/officeDocument/2006/relationships" xmlns:p="http://schemas.openxmlformats.org/presentationml/2006/main">
  <p:tag name="VEVOX.QRDOT" val="(12,21)"/>
</p:tagLst>
</file>

<file path=ppt/tags/tag818.xml><?xml version="1.0" encoding="utf-8"?>
<p:tagLst xmlns:a="http://schemas.openxmlformats.org/drawingml/2006/main" xmlns:r="http://schemas.openxmlformats.org/officeDocument/2006/relationships" xmlns:p="http://schemas.openxmlformats.org/presentationml/2006/main">
  <p:tag name="VEVOX.QRDOT" val="(14,21)"/>
</p:tagLst>
</file>

<file path=ppt/tags/tag819.xml><?xml version="1.0" encoding="utf-8"?>
<p:tagLst xmlns:a="http://schemas.openxmlformats.org/drawingml/2006/main" xmlns:r="http://schemas.openxmlformats.org/officeDocument/2006/relationships" xmlns:p="http://schemas.openxmlformats.org/presentationml/2006/main">
  <p:tag name="VEVOX.QRDOT" val="(15,21)"/>
</p:tagLst>
</file>

<file path=ppt/tags/tag82.xml><?xml version="1.0" encoding="utf-8"?>
<p:tagLst xmlns:a="http://schemas.openxmlformats.org/drawingml/2006/main" xmlns:r="http://schemas.openxmlformats.org/officeDocument/2006/relationships" xmlns:p="http://schemas.openxmlformats.org/presentationml/2006/main">
  <p:tag name="VEVOX.QRDOT" val="(19,4)"/>
</p:tagLst>
</file>

<file path=ppt/tags/tag820.xml><?xml version="1.0" encoding="utf-8"?>
<p:tagLst xmlns:a="http://schemas.openxmlformats.org/drawingml/2006/main" xmlns:r="http://schemas.openxmlformats.org/officeDocument/2006/relationships" xmlns:p="http://schemas.openxmlformats.org/presentationml/2006/main">
  <p:tag name="VEVOX.QRDOT" val="(17,21)"/>
</p:tagLst>
</file>

<file path=ppt/tags/tag821.xml><?xml version="1.0" encoding="utf-8"?>
<p:tagLst xmlns:a="http://schemas.openxmlformats.org/drawingml/2006/main" xmlns:r="http://schemas.openxmlformats.org/officeDocument/2006/relationships" xmlns:p="http://schemas.openxmlformats.org/presentationml/2006/main">
  <p:tag name="VEVOX.QRDOT" val="(19,21)"/>
</p:tagLst>
</file>

<file path=ppt/tags/tag822.xml><?xml version="1.0" encoding="utf-8"?>
<p:tagLst xmlns:a="http://schemas.openxmlformats.org/drawingml/2006/main" xmlns:r="http://schemas.openxmlformats.org/officeDocument/2006/relationships" xmlns:p="http://schemas.openxmlformats.org/presentationml/2006/main">
  <p:tag name="VEVOX.QRDOT" val="(20,21)"/>
</p:tagLst>
</file>

<file path=ppt/tags/tag823.xml><?xml version="1.0" encoding="utf-8"?>
<p:tagLst xmlns:a="http://schemas.openxmlformats.org/drawingml/2006/main" xmlns:r="http://schemas.openxmlformats.org/officeDocument/2006/relationships" xmlns:p="http://schemas.openxmlformats.org/presentationml/2006/main">
  <p:tag name="VEVOX.QRDOT" val="(21,21)"/>
</p:tagLst>
</file>

<file path=ppt/tags/tag824.xml><?xml version="1.0" encoding="utf-8"?>
<p:tagLst xmlns:a="http://schemas.openxmlformats.org/drawingml/2006/main" xmlns:r="http://schemas.openxmlformats.org/officeDocument/2006/relationships" xmlns:p="http://schemas.openxmlformats.org/presentationml/2006/main">
  <p:tag name="VEVOX.QRDOT" val="(25,21)"/>
</p:tagLst>
</file>

<file path=ppt/tags/tag825.xml><?xml version="1.0" encoding="utf-8"?>
<p:tagLst xmlns:a="http://schemas.openxmlformats.org/drawingml/2006/main" xmlns:r="http://schemas.openxmlformats.org/officeDocument/2006/relationships" xmlns:p="http://schemas.openxmlformats.org/presentationml/2006/main">
  <p:tag name="VEVOX.QRDOT" val="(29,21)"/>
</p:tagLst>
</file>

<file path=ppt/tags/tag826.xml><?xml version="1.0" encoding="utf-8"?>
<p:tagLst xmlns:a="http://schemas.openxmlformats.org/drawingml/2006/main" xmlns:r="http://schemas.openxmlformats.org/officeDocument/2006/relationships" xmlns:p="http://schemas.openxmlformats.org/presentationml/2006/main">
  <p:tag name="VEVOX.QRDOT" val="(1,22)"/>
</p:tagLst>
</file>

<file path=ppt/tags/tag827.xml><?xml version="1.0" encoding="utf-8"?>
<p:tagLst xmlns:a="http://schemas.openxmlformats.org/drawingml/2006/main" xmlns:r="http://schemas.openxmlformats.org/officeDocument/2006/relationships" xmlns:p="http://schemas.openxmlformats.org/presentationml/2006/main">
  <p:tag name="VEVOX.QRDOT" val="(2,22)"/>
</p:tagLst>
</file>

<file path=ppt/tags/tag828.xml><?xml version="1.0" encoding="utf-8"?>
<p:tagLst xmlns:a="http://schemas.openxmlformats.org/drawingml/2006/main" xmlns:r="http://schemas.openxmlformats.org/officeDocument/2006/relationships" xmlns:p="http://schemas.openxmlformats.org/presentationml/2006/main">
  <p:tag name="VEVOX.QRDOT" val="(3,22)"/>
</p:tagLst>
</file>

<file path=ppt/tags/tag829.xml><?xml version="1.0" encoding="utf-8"?>
<p:tagLst xmlns:a="http://schemas.openxmlformats.org/drawingml/2006/main" xmlns:r="http://schemas.openxmlformats.org/officeDocument/2006/relationships" xmlns:p="http://schemas.openxmlformats.org/presentationml/2006/main">
  <p:tag name="VEVOX.QRDOT" val="(4,22)"/>
</p:tagLst>
</file>

<file path=ppt/tags/tag83.xml><?xml version="1.0" encoding="utf-8"?>
<p:tagLst xmlns:a="http://schemas.openxmlformats.org/drawingml/2006/main" xmlns:r="http://schemas.openxmlformats.org/officeDocument/2006/relationships" xmlns:p="http://schemas.openxmlformats.org/presentationml/2006/main">
  <p:tag name="VEVOX.QRDOT" val="(21,4)"/>
</p:tagLst>
</file>

<file path=ppt/tags/tag830.xml><?xml version="1.0" encoding="utf-8"?>
<p:tagLst xmlns:a="http://schemas.openxmlformats.org/drawingml/2006/main" xmlns:r="http://schemas.openxmlformats.org/officeDocument/2006/relationships" xmlns:p="http://schemas.openxmlformats.org/presentationml/2006/main">
  <p:tag name="VEVOX.QRDOT" val="(5,22)"/>
</p:tagLst>
</file>

<file path=ppt/tags/tag831.xml><?xml version="1.0" encoding="utf-8"?>
<p:tagLst xmlns:a="http://schemas.openxmlformats.org/drawingml/2006/main" xmlns:r="http://schemas.openxmlformats.org/officeDocument/2006/relationships" xmlns:p="http://schemas.openxmlformats.org/presentationml/2006/main">
  <p:tag name="VEVOX.QRDOT" val="(6,22)"/>
</p:tagLst>
</file>

<file path=ppt/tags/tag832.xml><?xml version="1.0" encoding="utf-8"?>
<p:tagLst xmlns:a="http://schemas.openxmlformats.org/drawingml/2006/main" xmlns:r="http://schemas.openxmlformats.org/officeDocument/2006/relationships" xmlns:p="http://schemas.openxmlformats.org/presentationml/2006/main">
  <p:tag name="VEVOX.QRDOT" val="(7,22)"/>
</p:tagLst>
</file>

<file path=ppt/tags/tag833.xml><?xml version="1.0" encoding="utf-8"?>
<p:tagLst xmlns:a="http://schemas.openxmlformats.org/drawingml/2006/main" xmlns:r="http://schemas.openxmlformats.org/officeDocument/2006/relationships" xmlns:p="http://schemas.openxmlformats.org/presentationml/2006/main">
  <p:tag name="VEVOX.QRDOT" val="(9,22)"/>
</p:tagLst>
</file>

<file path=ppt/tags/tag834.xml><?xml version="1.0" encoding="utf-8"?>
<p:tagLst xmlns:a="http://schemas.openxmlformats.org/drawingml/2006/main" xmlns:r="http://schemas.openxmlformats.org/officeDocument/2006/relationships" xmlns:p="http://schemas.openxmlformats.org/presentationml/2006/main">
  <p:tag name="VEVOX.QRDOT" val="(10,22)"/>
</p:tagLst>
</file>

<file path=ppt/tags/tag835.xml><?xml version="1.0" encoding="utf-8"?>
<p:tagLst xmlns:a="http://schemas.openxmlformats.org/drawingml/2006/main" xmlns:r="http://schemas.openxmlformats.org/officeDocument/2006/relationships" xmlns:p="http://schemas.openxmlformats.org/presentationml/2006/main">
  <p:tag name="VEVOX.QRDOT" val="(12,22)"/>
</p:tagLst>
</file>

<file path=ppt/tags/tag836.xml><?xml version="1.0" encoding="utf-8"?>
<p:tagLst xmlns:a="http://schemas.openxmlformats.org/drawingml/2006/main" xmlns:r="http://schemas.openxmlformats.org/officeDocument/2006/relationships" xmlns:p="http://schemas.openxmlformats.org/presentationml/2006/main">
  <p:tag name="VEVOX.QRDOT" val="(17,22)"/>
</p:tagLst>
</file>

<file path=ppt/tags/tag837.xml><?xml version="1.0" encoding="utf-8"?>
<p:tagLst xmlns:a="http://schemas.openxmlformats.org/drawingml/2006/main" xmlns:r="http://schemas.openxmlformats.org/officeDocument/2006/relationships" xmlns:p="http://schemas.openxmlformats.org/presentationml/2006/main">
  <p:tag name="VEVOX.QRDOT" val="(18,22)"/>
</p:tagLst>
</file>

<file path=ppt/tags/tag838.xml><?xml version="1.0" encoding="utf-8"?>
<p:tagLst xmlns:a="http://schemas.openxmlformats.org/drawingml/2006/main" xmlns:r="http://schemas.openxmlformats.org/officeDocument/2006/relationships" xmlns:p="http://schemas.openxmlformats.org/presentationml/2006/main">
  <p:tag name="VEVOX.QRDOT" val="(20,22)"/>
</p:tagLst>
</file>

<file path=ppt/tags/tag839.xml><?xml version="1.0" encoding="utf-8"?>
<p:tagLst xmlns:a="http://schemas.openxmlformats.org/drawingml/2006/main" xmlns:r="http://schemas.openxmlformats.org/officeDocument/2006/relationships" xmlns:p="http://schemas.openxmlformats.org/presentationml/2006/main">
  <p:tag name="VEVOX.QRDOT" val="(21,22)"/>
</p:tagLst>
</file>

<file path=ppt/tags/tag84.xml><?xml version="1.0" encoding="utf-8"?>
<p:tagLst xmlns:a="http://schemas.openxmlformats.org/drawingml/2006/main" xmlns:r="http://schemas.openxmlformats.org/officeDocument/2006/relationships" xmlns:p="http://schemas.openxmlformats.org/presentationml/2006/main">
  <p:tag name="VEVOX.QRDOT" val="(23,4)"/>
</p:tagLst>
</file>

<file path=ppt/tags/tag840.xml><?xml version="1.0" encoding="utf-8"?>
<p:tagLst xmlns:a="http://schemas.openxmlformats.org/drawingml/2006/main" xmlns:r="http://schemas.openxmlformats.org/officeDocument/2006/relationships" xmlns:p="http://schemas.openxmlformats.org/presentationml/2006/main">
  <p:tag name="VEVOX.QRDOT" val="(23,22)"/>
</p:tagLst>
</file>

<file path=ppt/tags/tag841.xml><?xml version="1.0" encoding="utf-8"?>
<p:tagLst xmlns:a="http://schemas.openxmlformats.org/drawingml/2006/main" xmlns:r="http://schemas.openxmlformats.org/officeDocument/2006/relationships" xmlns:p="http://schemas.openxmlformats.org/presentationml/2006/main">
  <p:tag name="VEVOX.QRDOT" val="(25,22)"/>
</p:tagLst>
</file>

<file path=ppt/tags/tag842.xml><?xml version="1.0" encoding="utf-8"?>
<p:tagLst xmlns:a="http://schemas.openxmlformats.org/drawingml/2006/main" xmlns:r="http://schemas.openxmlformats.org/officeDocument/2006/relationships" xmlns:p="http://schemas.openxmlformats.org/presentationml/2006/main">
  <p:tag name="VEVOX.QRDOT" val="(26,22)"/>
</p:tagLst>
</file>

<file path=ppt/tags/tag843.xml><?xml version="1.0" encoding="utf-8"?>
<p:tagLst xmlns:a="http://schemas.openxmlformats.org/drawingml/2006/main" xmlns:r="http://schemas.openxmlformats.org/officeDocument/2006/relationships" xmlns:p="http://schemas.openxmlformats.org/presentationml/2006/main">
  <p:tag name="VEVOX.QRDOT" val="(27,22)"/>
</p:tagLst>
</file>

<file path=ppt/tags/tag844.xml><?xml version="1.0" encoding="utf-8"?>
<p:tagLst xmlns:a="http://schemas.openxmlformats.org/drawingml/2006/main" xmlns:r="http://schemas.openxmlformats.org/officeDocument/2006/relationships" xmlns:p="http://schemas.openxmlformats.org/presentationml/2006/main">
  <p:tag name="VEVOX.QRDOT" val="(29,22)"/>
</p:tagLst>
</file>

<file path=ppt/tags/tag845.xml><?xml version="1.0" encoding="utf-8"?>
<p:tagLst xmlns:a="http://schemas.openxmlformats.org/drawingml/2006/main" xmlns:r="http://schemas.openxmlformats.org/officeDocument/2006/relationships" xmlns:p="http://schemas.openxmlformats.org/presentationml/2006/main">
  <p:tag name="VEVOX.QRDOT" val="(1,23)"/>
</p:tagLst>
</file>

<file path=ppt/tags/tag846.xml><?xml version="1.0" encoding="utf-8"?>
<p:tagLst xmlns:a="http://schemas.openxmlformats.org/drawingml/2006/main" xmlns:r="http://schemas.openxmlformats.org/officeDocument/2006/relationships" xmlns:p="http://schemas.openxmlformats.org/presentationml/2006/main">
  <p:tag name="VEVOX.QRDOT" val="(7,23)"/>
</p:tagLst>
</file>

<file path=ppt/tags/tag847.xml><?xml version="1.0" encoding="utf-8"?>
<p:tagLst xmlns:a="http://schemas.openxmlformats.org/drawingml/2006/main" xmlns:r="http://schemas.openxmlformats.org/officeDocument/2006/relationships" xmlns:p="http://schemas.openxmlformats.org/presentationml/2006/main">
  <p:tag name="VEVOX.QRDOT" val="(11,23)"/>
</p:tagLst>
</file>

<file path=ppt/tags/tag848.xml><?xml version="1.0" encoding="utf-8"?>
<p:tagLst xmlns:a="http://schemas.openxmlformats.org/drawingml/2006/main" xmlns:r="http://schemas.openxmlformats.org/officeDocument/2006/relationships" xmlns:p="http://schemas.openxmlformats.org/presentationml/2006/main">
  <p:tag name="VEVOX.QRDOT" val="(13,23)"/>
</p:tagLst>
</file>

<file path=ppt/tags/tag849.xml><?xml version="1.0" encoding="utf-8"?>
<p:tagLst xmlns:a="http://schemas.openxmlformats.org/drawingml/2006/main" xmlns:r="http://schemas.openxmlformats.org/officeDocument/2006/relationships" xmlns:p="http://schemas.openxmlformats.org/presentationml/2006/main">
  <p:tag name="VEVOX.QRDOT" val="(15,23)"/>
</p:tagLst>
</file>

<file path=ppt/tags/tag85.xml><?xml version="1.0" encoding="utf-8"?>
<p:tagLst xmlns:a="http://schemas.openxmlformats.org/drawingml/2006/main" xmlns:r="http://schemas.openxmlformats.org/officeDocument/2006/relationships" xmlns:p="http://schemas.openxmlformats.org/presentationml/2006/main">
  <p:tag name="VEVOX.QRDOT" val="(25,4)"/>
</p:tagLst>
</file>

<file path=ppt/tags/tag850.xml><?xml version="1.0" encoding="utf-8"?>
<p:tagLst xmlns:a="http://schemas.openxmlformats.org/drawingml/2006/main" xmlns:r="http://schemas.openxmlformats.org/officeDocument/2006/relationships" xmlns:p="http://schemas.openxmlformats.org/presentationml/2006/main">
  <p:tag name="VEVOX.QRDOT" val="(18,23)"/>
</p:tagLst>
</file>

<file path=ppt/tags/tag851.xml><?xml version="1.0" encoding="utf-8"?>
<p:tagLst xmlns:a="http://schemas.openxmlformats.org/drawingml/2006/main" xmlns:r="http://schemas.openxmlformats.org/officeDocument/2006/relationships" xmlns:p="http://schemas.openxmlformats.org/presentationml/2006/main">
  <p:tag name="VEVOX.QRDOT" val="(21,23)"/>
</p:tagLst>
</file>

<file path=ppt/tags/tag852.xml><?xml version="1.0" encoding="utf-8"?>
<p:tagLst xmlns:a="http://schemas.openxmlformats.org/drawingml/2006/main" xmlns:r="http://schemas.openxmlformats.org/officeDocument/2006/relationships" xmlns:p="http://schemas.openxmlformats.org/presentationml/2006/main">
  <p:tag name="VEVOX.QRDOT" val="(25,23)"/>
</p:tagLst>
</file>

<file path=ppt/tags/tag853.xml><?xml version="1.0" encoding="utf-8"?>
<p:tagLst xmlns:a="http://schemas.openxmlformats.org/drawingml/2006/main" xmlns:r="http://schemas.openxmlformats.org/officeDocument/2006/relationships" xmlns:p="http://schemas.openxmlformats.org/presentationml/2006/main">
  <p:tag name="VEVOX.QRDOT" val="(28,23)"/>
</p:tagLst>
</file>

<file path=ppt/tags/tag854.xml><?xml version="1.0" encoding="utf-8"?>
<p:tagLst xmlns:a="http://schemas.openxmlformats.org/drawingml/2006/main" xmlns:r="http://schemas.openxmlformats.org/officeDocument/2006/relationships" xmlns:p="http://schemas.openxmlformats.org/presentationml/2006/main">
  <p:tag name="VEVOX.QRDOT" val="(1,24)"/>
</p:tagLst>
</file>

<file path=ppt/tags/tag855.xml><?xml version="1.0" encoding="utf-8"?>
<p:tagLst xmlns:a="http://schemas.openxmlformats.org/drawingml/2006/main" xmlns:r="http://schemas.openxmlformats.org/officeDocument/2006/relationships" xmlns:p="http://schemas.openxmlformats.org/presentationml/2006/main">
  <p:tag name="VEVOX.QRDOT" val="(3,24)"/>
</p:tagLst>
</file>

<file path=ppt/tags/tag856.xml><?xml version="1.0" encoding="utf-8"?>
<p:tagLst xmlns:a="http://schemas.openxmlformats.org/drawingml/2006/main" xmlns:r="http://schemas.openxmlformats.org/officeDocument/2006/relationships" xmlns:p="http://schemas.openxmlformats.org/presentationml/2006/main">
  <p:tag name="VEVOX.QRDOT" val="(4,24)"/>
</p:tagLst>
</file>

<file path=ppt/tags/tag857.xml><?xml version="1.0" encoding="utf-8"?>
<p:tagLst xmlns:a="http://schemas.openxmlformats.org/drawingml/2006/main" xmlns:r="http://schemas.openxmlformats.org/officeDocument/2006/relationships" xmlns:p="http://schemas.openxmlformats.org/presentationml/2006/main">
  <p:tag name="VEVOX.QRDOT" val="(5,24)"/>
</p:tagLst>
</file>

<file path=ppt/tags/tag858.xml><?xml version="1.0" encoding="utf-8"?>
<p:tagLst xmlns:a="http://schemas.openxmlformats.org/drawingml/2006/main" xmlns:r="http://schemas.openxmlformats.org/officeDocument/2006/relationships" xmlns:p="http://schemas.openxmlformats.org/presentationml/2006/main">
  <p:tag name="VEVOX.QRDOT" val="(7,24)"/>
</p:tagLst>
</file>

<file path=ppt/tags/tag859.xml><?xml version="1.0" encoding="utf-8"?>
<p:tagLst xmlns:a="http://schemas.openxmlformats.org/drawingml/2006/main" xmlns:r="http://schemas.openxmlformats.org/officeDocument/2006/relationships" xmlns:p="http://schemas.openxmlformats.org/presentationml/2006/main">
  <p:tag name="VEVOX.QRDOT" val="(9,24)"/>
</p:tagLst>
</file>

<file path=ppt/tags/tag86.xml><?xml version="1.0" encoding="utf-8"?>
<p:tagLst xmlns:a="http://schemas.openxmlformats.org/drawingml/2006/main" xmlns:r="http://schemas.openxmlformats.org/officeDocument/2006/relationships" xmlns:p="http://schemas.openxmlformats.org/presentationml/2006/main">
  <p:tag name="VEVOX.QRDOT" val="(26,4)"/>
</p:tagLst>
</file>

<file path=ppt/tags/tag860.xml><?xml version="1.0" encoding="utf-8"?>
<p:tagLst xmlns:a="http://schemas.openxmlformats.org/drawingml/2006/main" xmlns:r="http://schemas.openxmlformats.org/officeDocument/2006/relationships" xmlns:p="http://schemas.openxmlformats.org/presentationml/2006/main">
  <p:tag name="VEVOX.QRDOT" val="(10,24)"/>
</p:tagLst>
</file>

<file path=ppt/tags/tag861.xml><?xml version="1.0" encoding="utf-8"?>
<p:tagLst xmlns:a="http://schemas.openxmlformats.org/drawingml/2006/main" xmlns:r="http://schemas.openxmlformats.org/officeDocument/2006/relationships" xmlns:p="http://schemas.openxmlformats.org/presentationml/2006/main">
  <p:tag name="VEVOX.QRDOT" val="(14,24)"/>
</p:tagLst>
</file>

<file path=ppt/tags/tag862.xml><?xml version="1.0" encoding="utf-8"?>
<p:tagLst xmlns:a="http://schemas.openxmlformats.org/drawingml/2006/main" xmlns:r="http://schemas.openxmlformats.org/officeDocument/2006/relationships" xmlns:p="http://schemas.openxmlformats.org/presentationml/2006/main">
  <p:tag name="VEVOX.QRDOT" val="(15,24)"/>
</p:tagLst>
</file>

<file path=ppt/tags/tag863.xml><?xml version="1.0" encoding="utf-8"?>
<p:tagLst xmlns:a="http://schemas.openxmlformats.org/drawingml/2006/main" xmlns:r="http://schemas.openxmlformats.org/officeDocument/2006/relationships" xmlns:p="http://schemas.openxmlformats.org/presentationml/2006/main">
  <p:tag name="VEVOX.QRDOT" val="(16,24)"/>
</p:tagLst>
</file>

<file path=ppt/tags/tag864.xml><?xml version="1.0" encoding="utf-8"?>
<p:tagLst xmlns:a="http://schemas.openxmlformats.org/drawingml/2006/main" xmlns:r="http://schemas.openxmlformats.org/officeDocument/2006/relationships" xmlns:p="http://schemas.openxmlformats.org/presentationml/2006/main">
  <p:tag name="VEVOX.QRDOT" val="(17,24)"/>
</p:tagLst>
</file>

<file path=ppt/tags/tag865.xml><?xml version="1.0" encoding="utf-8"?>
<p:tagLst xmlns:a="http://schemas.openxmlformats.org/drawingml/2006/main" xmlns:r="http://schemas.openxmlformats.org/officeDocument/2006/relationships" xmlns:p="http://schemas.openxmlformats.org/presentationml/2006/main">
  <p:tag name="VEVOX.QRDOT" val="(19,24)"/>
</p:tagLst>
</file>

<file path=ppt/tags/tag866.xml><?xml version="1.0" encoding="utf-8"?>
<p:tagLst xmlns:a="http://schemas.openxmlformats.org/drawingml/2006/main" xmlns:r="http://schemas.openxmlformats.org/officeDocument/2006/relationships" xmlns:p="http://schemas.openxmlformats.org/presentationml/2006/main">
  <p:tag name="VEVOX.QRDOT" val="(20,24)"/>
</p:tagLst>
</file>

<file path=ppt/tags/tag867.xml><?xml version="1.0" encoding="utf-8"?>
<p:tagLst xmlns:a="http://schemas.openxmlformats.org/drawingml/2006/main" xmlns:r="http://schemas.openxmlformats.org/officeDocument/2006/relationships" xmlns:p="http://schemas.openxmlformats.org/presentationml/2006/main">
  <p:tag name="VEVOX.QRDOT" val="(21,24)"/>
</p:tagLst>
</file>

<file path=ppt/tags/tag868.xml><?xml version="1.0" encoding="utf-8"?>
<p:tagLst xmlns:a="http://schemas.openxmlformats.org/drawingml/2006/main" xmlns:r="http://schemas.openxmlformats.org/officeDocument/2006/relationships" xmlns:p="http://schemas.openxmlformats.org/presentationml/2006/main">
  <p:tag name="VEVOX.QRDOT" val="(22,24)"/>
</p:tagLst>
</file>

<file path=ppt/tags/tag869.xml><?xml version="1.0" encoding="utf-8"?>
<p:tagLst xmlns:a="http://schemas.openxmlformats.org/drawingml/2006/main" xmlns:r="http://schemas.openxmlformats.org/officeDocument/2006/relationships" xmlns:p="http://schemas.openxmlformats.org/presentationml/2006/main">
  <p:tag name="VEVOX.QRDOT" val="(23,24)"/>
</p:tagLst>
</file>

<file path=ppt/tags/tag87.xml><?xml version="1.0" encoding="utf-8"?>
<p:tagLst xmlns:a="http://schemas.openxmlformats.org/drawingml/2006/main" xmlns:r="http://schemas.openxmlformats.org/officeDocument/2006/relationships" xmlns:p="http://schemas.openxmlformats.org/presentationml/2006/main">
  <p:tag name="VEVOX.QRDOT" val="(27,4)"/>
</p:tagLst>
</file>

<file path=ppt/tags/tag870.xml><?xml version="1.0" encoding="utf-8"?>
<p:tagLst xmlns:a="http://schemas.openxmlformats.org/drawingml/2006/main" xmlns:r="http://schemas.openxmlformats.org/officeDocument/2006/relationships" xmlns:p="http://schemas.openxmlformats.org/presentationml/2006/main">
  <p:tag name="VEVOX.QRDOT" val="(24,24)"/>
</p:tagLst>
</file>

<file path=ppt/tags/tag871.xml><?xml version="1.0" encoding="utf-8"?>
<p:tagLst xmlns:a="http://schemas.openxmlformats.org/drawingml/2006/main" xmlns:r="http://schemas.openxmlformats.org/officeDocument/2006/relationships" xmlns:p="http://schemas.openxmlformats.org/presentationml/2006/main">
  <p:tag name="VEVOX.QRDOT" val="(25,24)"/>
</p:tagLst>
</file>

<file path=ppt/tags/tag872.xml><?xml version="1.0" encoding="utf-8"?>
<p:tagLst xmlns:a="http://schemas.openxmlformats.org/drawingml/2006/main" xmlns:r="http://schemas.openxmlformats.org/officeDocument/2006/relationships" xmlns:p="http://schemas.openxmlformats.org/presentationml/2006/main">
  <p:tag name="VEVOX.QRDOT" val="(26,24)"/>
</p:tagLst>
</file>

<file path=ppt/tags/tag873.xml><?xml version="1.0" encoding="utf-8"?>
<p:tagLst xmlns:a="http://schemas.openxmlformats.org/drawingml/2006/main" xmlns:r="http://schemas.openxmlformats.org/officeDocument/2006/relationships" xmlns:p="http://schemas.openxmlformats.org/presentationml/2006/main">
  <p:tag name="VEVOX.QRDOT" val="(28,24)"/>
</p:tagLst>
</file>

<file path=ppt/tags/tag874.xml><?xml version="1.0" encoding="utf-8"?>
<p:tagLst xmlns:a="http://schemas.openxmlformats.org/drawingml/2006/main" xmlns:r="http://schemas.openxmlformats.org/officeDocument/2006/relationships" xmlns:p="http://schemas.openxmlformats.org/presentationml/2006/main">
  <p:tag name="VEVOX.QRDOT" val="(1,25)"/>
</p:tagLst>
</file>

<file path=ppt/tags/tag875.xml><?xml version="1.0" encoding="utf-8"?>
<p:tagLst xmlns:a="http://schemas.openxmlformats.org/drawingml/2006/main" xmlns:r="http://schemas.openxmlformats.org/officeDocument/2006/relationships" xmlns:p="http://schemas.openxmlformats.org/presentationml/2006/main">
  <p:tag name="VEVOX.QRDOT" val="(3,25)"/>
</p:tagLst>
</file>

<file path=ppt/tags/tag876.xml><?xml version="1.0" encoding="utf-8"?>
<p:tagLst xmlns:a="http://schemas.openxmlformats.org/drawingml/2006/main" xmlns:r="http://schemas.openxmlformats.org/officeDocument/2006/relationships" xmlns:p="http://schemas.openxmlformats.org/presentationml/2006/main">
  <p:tag name="VEVOX.QRDOT" val="(4,25)"/>
</p:tagLst>
</file>

<file path=ppt/tags/tag877.xml><?xml version="1.0" encoding="utf-8"?>
<p:tagLst xmlns:a="http://schemas.openxmlformats.org/drawingml/2006/main" xmlns:r="http://schemas.openxmlformats.org/officeDocument/2006/relationships" xmlns:p="http://schemas.openxmlformats.org/presentationml/2006/main">
  <p:tag name="VEVOX.QRDOT" val="(5,25)"/>
</p:tagLst>
</file>

<file path=ppt/tags/tag878.xml><?xml version="1.0" encoding="utf-8"?>
<p:tagLst xmlns:a="http://schemas.openxmlformats.org/drawingml/2006/main" xmlns:r="http://schemas.openxmlformats.org/officeDocument/2006/relationships" xmlns:p="http://schemas.openxmlformats.org/presentationml/2006/main">
  <p:tag name="VEVOX.QRDOT" val="(7,25)"/>
</p:tagLst>
</file>

<file path=ppt/tags/tag879.xml><?xml version="1.0" encoding="utf-8"?>
<p:tagLst xmlns:a="http://schemas.openxmlformats.org/drawingml/2006/main" xmlns:r="http://schemas.openxmlformats.org/officeDocument/2006/relationships" xmlns:p="http://schemas.openxmlformats.org/presentationml/2006/main">
  <p:tag name="VEVOX.QRDOT" val="(10,25)"/>
</p:tagLst>
</file>

<file path=ppt/tags/tag88.xml><?xml version="1.0" encoding="utf-8"?>
<p:tagLst xmlns:a="http://schemas.openxmlformats.org/drawingml/2006/main" xmlns:r="http://schemas.openxmlformats.org/officeDocument/2006/relationships" xmlns:p="http://schemas.openxmlformats.org/presentationml/2006/main">
  <p:tag name="VEVOX.QRDOT" val="(29,4)"/>
</p:tagLst>
</file>

<file path=ppt/tags/tag880.xml><?xml version="1.0" encoding="utf-8"?>
<p:tagLst xmlns:a="http://schemas.openxmlformats.org/drawingml/2006/main" xmlns:r="http://schemas.openxmlformats.org/officeDocument/2006/relationships" xmlns:p="http://schemas.openxmlformats.org/presentationml/2006/main">
  <p:tag name="VEVOX.QRDOT" val="(12,25)"/>
</p:tagLst>
</file>

<file path=ppt/tags/tag881.xml><?xml version="1.0" encoding="utf-8"?>
<p:tagLst xmlns:a="http://schemas.openxmlformats.org/drawingml/2006/main" xmlns:r="http://schemas.openxmlformats.org/officeDocument/2006/relationships" xmlns:p="http://schemas.openxmlformats.org/presentationml/2006/main">
  <p:tag name="VEVOX.QRDOT" val="(14,25)"/>
</p:tagLst>
</file>

<file path=ppt/tags/tag882.xml><?xml version="1.0" encoding="utf-8"?>
<p:tagLst xmlns:a="http://schemas.openxmlformats.org/drawingml/2006/main" xmlns:r="http://schemas.openxmlformats.org/officeDocument/2006/relationships" xmlns:p="http://schemas.openxmlformats.org/presentationml/2006/main">
  <p:tag name="VEVOX.QRDOT" val="(18,25)"/>
</p:tagLst>
</file>

<file path=ppt/tags/tag883.xml><?xml version="1.0" encoding="utf-8"?>
<p:tagLst xmlns:a="http://schemas.openxmlformats.org/drawingml/2006/main" xmlns:r="http://schemas.openxmlformats.org/officeDocument/2006/relationships" xmlns:p="http://schemas.openxmlformats.org/presentationml/2006/main">
  <p:tag name="VEVOX.QRDOT" val="(19,25)"/>
</p:tagLst>
</file>

<file path=ppt/tags/tag884.xml><?xml version="1.0" encoding="utf-8"?>
<p:tagLst xmlns:a="http://schemas.openxmlformats.org/drawingml/2006/main" xmlns:r="http://schemas.openxmlformats.org/officeDocument/2006/relationships" xmlns:p="http://schemas.openxmlformats.org/presentationml/2006/main">
  <p:tag name="VEVOX.QRDOT" val="(20,25)"/>
</p:tagLst>
</file>

<file path=ppt/tags/tag885.xml><?xml version="1.0" encoding="utf-8"?>
<p:tagLst xmlns:a="http://schemas.openxmlformats.org/drawingml/2006/main" xmlns:r="http://schemas.openxmlformats.org/officeDocument/2006/relationships" xmlns:p="http://schemas.openxmlformats.org/presentationml/2006/main">
  <p:tag name="VEVOX.QRDOT" val="(21,25)"/>
</p:tagLst>
</file>

<file path=ppt/tags/tag886.xml><?xml version="1.0" encoding="utf-8"?>
<p:tagLst xmlns:a="http://schemas.openxmlformats.org/drawingml/2006/main" xmlns:r="http://schemas.openxmlformats.org/officeDocument/2006/relationships" xmlns:p="http://schemas.openxmlformats.org/presentationml/2006/main">
  <p:tag name="VEVOX.QRDOT" val="(22,25)"/>
</p:tagLst>
</file>

<file path=ppt/tags/tag887.xml><?xml version="1.0" encoding="utf-8"?>
<p:tagLst xmlns:a="http://schemas.openxmlformats.org/drawingml/2006/main" xmlns:r="http://schemas.openxmlformats.org/officeDocument/2006/relationships" xmlns:p="http://schemas.openxmlformats.org/presentationml/2006/main">
  <p:tag name="VEVOX.QRDOT" val="(28,25)"/>
</p:tagLst>
</file>

<file path=ppt/tags/tag888.xml><?xml version="1.0" encoding="utf-8"?>
<p:tagLst xmlns:a="http://schemas.openxmlformats.org/drawingml/2006/main" xmlns:r="http://schemas.openxmlformats.org/officeDocument/2006/relationships" xmlns:p="http://schemas.openxmlformats.org/presentationml/2006/main">
  <p:tag name="VEVOX.QRDOT" val="(1,26)"/>
</p:tagLst>
</file>

<file path=ppt/tags/tag889.xml><?xml version="1.0" encoding="utf-8"?>
<p:tagLst xmlns:a="http://schemas.openxmlformats.org/drawingml/2006/main" xmlns:r="http://schemas.openxmlformats.org/officeDocument/2006/relationships" xmlns:p="http://schemas.openxmlformats.org/presentationml/2006/main">
  <p:tag name="VEVOX.QRDOT" val="(3,26)"/>
</p:tagLst>
</file>

<file path=ppt/tags/tag89.xml><?xml version="1.0" encoding="utf-8"?>
<p:tagLst xmlns:a="http://schemas.openxmlformats.org/drawingml/2006/main" xmlns:r="http://schemas.openxmlformats.org/officeDocument/2006/relationships" xmlns:p="http://schemas.openxmlformats.org/presentationml/2006/main">
  <p:tag name="VEVOX.QRDOT" val="(1,5)"/>
</p:tagLst>
</file>

<file path=ppt/tags/tag890.xml><?xml version="1.0" encoding="utf-8"?>
<p:tagLst xmlns:a="http://schemas.openxmlformats.org/drawingml/2006/main" xmlns:r="http://schemas.openxmlformats.org/officeDocument/2006/relationships" xmlns:p="http://schemas.openxmlformats.org/presentationml/2006/main">
  <p:tag name="VEVOX.QRDOT" val="(4,26)"/>
</p:tagLst>
</file>

<file path=ppt/tags/tag891.xml><?xml version="1.0" encoding="utf-8"?>
<p:tagLst xmlns:a="http://schemas.openxmlformats.org/drawingml/2006/main" xmlns:r="http://schemas.openxmlformats.org/officeDocument/2006/relationships" xmlns:p="http://schemas.openxmlformats.org/presentationml/2006/main">
  <p:tag name="VEVOX.QRDOT" val="(5,26)"/>
</p:tagLst>
</file>

<file path=ppt/tags/tag892.xml><?xml version="1.0" encoding="utf-8"?>
<p:tagLst xmlns:a="http://schemas.openxmlformats.org/drawingml/2006/main" xmlns:r="http://schemas.openxmlformats.org/officeDocument/2006/relationships" xmlns:p="http://schemas.openxmlformats.org/presentationml/2006/main">
  <p:tag name="VEVOX.QRDOT" val="(7,26)"/>
</p:tagLst>
</file>

<file path=ppt/tags/tag893.xml><?xml version="1.0" encoding="utf-8"?>
<p:tagLst xmlns:a="http://schemas.openxmlformats.org/drawingml/2006/main" xmlns:r="http://schemas.openxmlformats.org/officeDocument/2006/relationships" xmlns:p="http://schemas.openxmlformats.org/presentationml/2006/main">
  <p:tag name="VEVOX.QRDOT" val="(11,26)"/>
</p:tagLst>
</file>

<file path=ppt/tags/tag894.xml><?xml version="1.0" encoding="utf-8"?>
<p:tagLst xmlns:a="http://schemas.openxmlformats.org/drawingml/2006/main" xmlns:r="http://schemas.openxmlformats.org/officeDocument/2006/relationships" xmlns:p="http://schemas.openxmlformats.org/presentationml/2006/main">
  <p:tag name="VEVOX.QRDOT" val="(14,26)"/>
</p:tagLst>
</file>

<file path=ppt/tags/tag895.xml><?xml version="1.0" encoding="utf-8"?>
<p:tagLst xmlns:a="http://schemas.openxmlformats.org/drawingml/2006/main" xmlns:r="http://schemas.openxmlformats.org/officeDocument/2006/relationships" xmlns:p="http://schemas.openxmlformats.org/presentationml/2006/main">
  <p:tag name="VEVOX.QRDOT" val="(16,26)"/>
</p:tagLst>
</file>

<file path=ppt/tags/tag896.xml><?xml version="1.0" encoding="utf-8"?>
<p:tagLst xmlns:a="http://schemas.openxmlformats.org/drawingml/2006/main" xmlns:r="http://schemas.openxmlformats.org/officeDocument/2006/relationships" xmlns:p="http://schemas.openxmlformats.org/presentationml/2006/main">
  <p:tag name="VEVOX.QRDOT" val="(19,26)"/>
</p:tagLst>
</file>

<file path=ppt/tags/tag897.xml><?xml version="1.0" encoding="utf-8"?>
<p:tagLst xmlns:a="http://schemas.openxmlformats.org/drawingml/2006/main" xmlns:r="http://schemas.openxmlformats.org/officeDocument/2006/relationships" xmlns:p="http://schemas.openxmlformats.org/presentationml/2006/main">
  <p:tag name="VEVOX.QRDOT" val="(26,26)"/>
</p:tagLst>
</file>

<file path=ppt/tags/tag898.xml><?xml version="1.0" encoding="utf-8"?>
<p:tagLst xmlns:a="http://schemas.openxmlformats.org/drawingml/2006/main" xmlns:r="http://schemas.openxmlformats.org/officeDocument/2006/relationships" xmlns:p="http://schemas.openxmlformats.org/presentationml/2006/main">
  <p:tag name="VEVOX.QRDOT" val="(27,26)"/>
</p:tagLst>
</file>

<file path=ppt/tags/tag899.xml><?xml version="1.0" encoding="utf-8"?>
<p:tagLst xmlns:a="http://schemas.openxmlformats.org/drawingml/2006/main" xmlns:r="http://schemas.openxmlformats.org/officeDocument/2006/relationships" xmlns:p="http://schemas.openxmlformats.org/presentationml/2006/main">
  <p:tag name="VEVOX.QRDOT" val="(28,26)"/>
</p:tagLst>
</file>

<file path=ppt/tags/tag9.xml><?xml version="1.0" encoding="utf-8"?>
<p:tagLst xmlns:a="http://schemas.openxmlformats.org/drawingml/2006/main" xmlns:r="http://schemas.openxmlformats.org/officeDocument/2006/relationships" xmlns:p="http://schemas.openxmlformats.org/presentationml/2006/main">
  <p:tag name="VEVOX.QRDOT" val="(4,0)"/>
</p:tagLst>
</file>

<file path=ppt/tags/tag90.xml><?xml version="1.0" encoding="utf-8"?>
<p:tagLst xmlns:a="http://schemas.openxmlformats.org/drawingml/2006/main" xmlns:r="http://schemas.openxmlformats.org/officeDocument/2006/relationships" xmlns:p="http://schemas.openxmlformats.org/presentationml/2006/main">
  <p:tag name="VEVOX.QRDOT" val="(7,5)"/>
</p:tagLst>
</file>

<file path=ppt/tags/tag900.xml><?xml version="1.0" encoding="utf-8"?>
<p:tagLst xmlns:a="http://schemas.openxmlformats.org/drawingml/2006/main" xmlns:r="http://schemas.openxmlformats.org/officeDocument/2006/relationships" xmlns:p="http://schemas.openxmlformats.org/presentationml/2006/main">
  <p:tag name="VEVOX.QRDOT" val="(29,26)"/>
</p:tagLst>
</file>

<file path=ppt/tags/tag901.xml><?xml version="1.0" encoding="utf-8"?>
<p:tagLst xmlns:a="http://schemas.openxmlformats.org/drawingml/2006/main" xmlns:r="http://schemas.openxmlformats.org/officeDocument/2006/relationships" xmlns:p="http://schemas.openxmlformats.org/presentationml/2006/main">
  <p:tag name="VEVOX.QRDOT" val="(1,27)"/>
</p:tagLst>
</file>

<file path=ppt/tags/tag902.xml><?xml version="1.0" encoding="utf-8"?>
<p:tagLst xmlns:a="http://schemas.openxmlformats.org/drawingml/2006/main" xmlns:r="http://schemas.openxmlformats.org/officeDocument/2006/relationships" xmlns:p="http://schemas.openxmlformats.org/presentationml/2006/main">
  <p:tag name="VEVOX.QRDOT" val="(7,27)"/>
</p:tagLst>
</file>

<file path=ppt/tags/tag903.xml><?xml version="1.0" encoding="utf-8"?>
<p:tagLst xmlns:a="http://schemas.openxmlformats.org/drawingml/2006/main" xmlns:r="http://schemas.openxmlformats.org/officeDocument/2006/relationships" xmlns:p="http://schemas.openxmlformats.org/presentationml/2006/main">
  <p:tag name="VEVOX.QRDOT" val="(11,27)"/>
</p:tagLst>
</file>

<file path=ppt/tags/tag904.xml><?xml version="1.0" encoding="utf-8"?>
<p:tagLst xmlns:a="http://schemas.openxmlformats.org/drawingml/2006/main" xmlns:r="http://schemas.openxmlformats.org/officeDocument/2006/relationships" xmlns:p="http://schemas.openxmlformats.org/presentationml/2006/main">
  <p:tag name="VEVOX.QRDOT" val="(12,27)"/>
</p:tagLst>
</file>

<file path=ppt/tags/tag905.xml><?xml version="1.0" encoding="utf-8"?>
<p:tagLst xmlns:a="http://schemas.openxmlformats.org/drawingml/2006/main" xmlns:r="http://schemas.openxmlformats.org/officeDocument/2006/relationships" xmlns:p="http://schemas.openxmlformats.org/presentationml/2006/main">
  <p:tag name="VEVOX.QRDOT" val="(14,27)"/>
</p:tagLst>
</file>

<file path=ppt/tags/tag906.xml><?xml version="1.0" encoding="utf-8"?>
<p:tagLst xmlns:a="http://schemas.openxmlformats.org/drawingml/2006/main" xmlns:r="http://schemas.openxmlformats.org/officeDocument/2006/relationships" xmlns:p="http://schemas.openxmlformats.org/presentationml/2006/main">
  <p:tag name="VEVOX.QRDOT" val="(15,27)"/>
</p:tagLst>
</file>

<file path=ppt/tags/tag907.xml><?xml version="1.0" encoding="utf-8"?>
<p:tagLst xmlns:a="http://schemas.openxmlformats.org/drawingml/2006/main" xmlns:r="http://schemas.openxmlformats.org/officeDocument/2006/relationships" xmlns:p="http://schemas.openxmlformats.org/presentationml/2006/main">
  <p:tag name="VEVOX.QRDOT" val="(16,27)"/>
</p:tagLst>
</file>

<file path=ppt/tags/tag908.xml><?xml version="1.0" encoding="utf-8"?>
<p:tagLst xmlns:a="http://schemas.openxmlformats.org/drawingml/2006/main" xmlns:r="http://schemas.openxmlformats.org/officeDocument/2006/relationships" xmlns:p="http://schemas.openxmlformats.org/presentationml/2006/main">
  <p:tag name="VEVOX.QRDOT" val="(17,27)"/>
</p:tagLst>
</file>

<file path=ppt/tags/tag909.xml><?xml version="1.0" encoding="utf-8"?>
<p:tagLst xmlns:a="http://schemas.openxmlformats.org/drawingml/2006/main" xmlns:r="http://schemas.openxmlformats.org/officeDocument/2006/relationships" xmlns:p="http://schemas.openxmlformats.org/presentationml/2006/main">
  <p:tag name="VEVOX.QRDOT" val="(20,27)"/>
</p:tagLst>
</file>

<file path=ppt/tags/tag91.xml><?xml version="1.0" encoding="utf-8"?>
<p:tagLst xmlns:a="http://schemas.openxmlformats.org/drawingml/2006/main" xmlns:r="http://schemas.openxmlformats.org/officeDocument/2006/relationships" xmlns:p="http://schemas.openxmlformats.org/presentationml/2006/main">
  <p:tag name="VEVOX.QRDOT" val="(9,5)"/>
</p:tagLst>
</file>

<file path=ppt/tags/tag910.xml><?xml version="1.0" encoding="utf-8"?>
<p:tagLst xmlns:a="http://schemas.openxmlformats.org/drawingml/2006/main" xmlns:r="http://schemas.openxmlformats.org/officeDocument/2006/relationships" xmlns:p="http://schemas.openxmlformats.org/presentationml/2006/main">
  <p:tag name="VEVOX.QRDOT" val="(21,27)"/>
</p:tagLst>
</file>

<file path=ppt/tags/tag911.xml><?xml version="1.0" encoding="utf-8"?>
<p:tagLst xmlns:a="http://schemas.openxmlformats.org/drawingml/2006/main" xmlns:r="http://schemas.openxmlformats.org/officeDocument/2006/relationships" xmlns:p="http://schemas.openxmlformats.org/presentationml/2006/main">
  <p:tag name="VEVOX.QRDOT" val="(22,27)"/>
</p:tagLst>
</file>

<file path=ppt/tags/tag912.xml><?xml version="1.0" encoding="utf-8"?>
<p:tagLst xmlns:a="http://schemas.openxmlformats.org/drawingml/2006/main" xmlns:r="http://schemas.openxmlformats.org/officeDocument/2006/relationships" xmlns:p="http://schemas.openxmlformats.org/presentationml/2006/main">
  <p:tag name="VEVOX.QRDOT" val="(23,27)"/>
</p:tagLst>
</file>

<file path=ppt/tags/tag913.xml><?xml version="1.0" encoding="utf-8"?>
<p:tagLst xmlns:a="http://schemas.openxmlformats.org/drawingml/2006/main" xmlns:r="http://schemas.openxmlformats.org/officeDocument/2006/relationships" xmlns:p="http://schemas.openxmlformats.org/presentationml/2006/main">
  <p:tag name="VEVOX.QRDOT" val="(24,27)"/>
</p:tagLst>
</file>

<file path=ppt/tags/tag914.xml><?xml version="1.0" encoding="utf-8"?>
<p:tagLst xmlns:a="http://schemas.openxmlformats.org/drawingml/2006/main" xmlns:r="http://schemas.openxmlformats.org/officeDocument/2006/relationships" xmlns:p="http://schemas.openxmlformats.org/presentationml/2006/main">
  <p:tag name="VEVOX.QRDOT" val="(25,27)"/>
</p:tagLst>
</file>

<file path=ppt/tags/tag915.xml><?xml version="1.0" encoding="utf-8"?>
<p:tagLst xmlns:a="http://schemas.openxmlformats.org/drawingml/2006/main" xmlns:r="http://schemas.openxmlformats.org/officeDocument/2006/relationships" xmlns:p="http://schemas.openxmlformats.org/presentationml/2006/main">
  <p:tag name="VEVOX.QRDOT" val="(26,27)"/>
</p:tagLst>
</file>

<file path=ppt/tags/tag916.xml><?xml version="1.0" encoding="utf-8"?>
<p:tagLst xmlns:a="http://schemas.openxmlformats.org/drawingml/2006/main" xmlns:r="http://schemas.openxmlformats.org/officeDocument/2006/relationships" xmlns:p="http://schemas.openxmlformats.org/presentationml/2006/main">
  <p:tag name="VEVOX.QRDOT" val="(28,27)"/>
</p:tagLst>
</file>

<file path=ppt/tags/tag917.xml><?xml version="1.0" encoding="utf-8"?>
<p:tagLst xmlns:a="http://schemas.openxmlformats.org/drawingml/2006/main" xmlns:r="http://schemas.openxmlformats.org/officeDocument/2006/relationships" xmlns:p="http://schemas.openxmlformats.org/presentationml/2006/main">
  <p:tag name="VEVOX.QRDOT" val="(29,27)"/>
</p:tagLst>
</file>

<file path=ppt/tags/tag918.xml><?xml version="1.0" encoding="utf-8"?>
<p:tagLst xmlns:a="http://schemas.openxmlformats.org/drawingml/2006/main" xmlns:r="http://schemas.openxmlformats.org/officeDocument/2006/relationships" xmlns:p="http://schemas.openxmlformats.org/presentationml/2006/main">
  <p:tag name="VEVOX.QRDOT" val="(1,28)"/>
</p:tagLst>
</file>

<file path=ppt/tags/tag919.xml><?xml version="1.0" encoding="utf-8"?>
<p:tagLst xmlns:a="http://schemas.openxmlformats.org/drawingml/2006/main" xmlns:r="http://schemas.openxmlformats.org/officeDocument/2006/relationships" xmlns:p="http://schemas.openxmlformats.org/presentationml/2006/main">
  <p:tag name="VEVOX.QRDOT" val="(2,28)"/>
</p:tagLst>
</file>

<file path=ppt/tags/tag92.xml><?xml version="1.0" encoding="utf-8"?>
<p:tagLst xmlns:a="http://schemas.openxmlformats.org/drawingml/2006/main" xmlns:r="http://schemas.openxmlformats.org/officeDocument/2006/relationships" xmlns:p="http://schemas.openxmlformats.org/presentationml/2006/main">
  <p:tag name="VEVOX.QRDOT" val="(10,5)"/>
</p:tagLst>
</file>

<file path=ppt/tags/tag920.xml><?xml version="1.0" encoding="utf-8"?>
<p:tagLst xmlns:a="http://schemas.openxmlformats.org/drawingml/2006/main" xmlns:r="http://schemas.openxmlformats.org/officeDocument/2006/relationships" xmlns:p="http://schemas.openxmlformats.org/presentationml/2006/main">
  <p:tag name="VEVOX.QRDOT" val="(3,28)"/>
</p:tagLst>
</file>

<file path=ppt/tags/tag921.xml><?xml version="1.0" encoding="utf-8"?>
<p:tagLst xmlns:a="http://schemas.openxmlformats.org/drawingml/2006/main" xmlns:r="http://schemas.openxmlformats.org/officeDocument/2006/relationships" xmlns:p="http://schemas.openxmlformats.org/presentationml/2006/main">
  <p:tag name="VEVOX.QRDOT" val="(4,28)"/>
</p:tagLst>
</file>

<file path=ppt/tags/tag922.xml><?xml version="1.0" encoding="utf-8"?>
<p:tagLst xmlns:a="http://schemas.openxmlformats.org/drawingml/2006/main" xmlns:r="http://schemas.openxmlformats.org/officeDocument/2006/relationships" xmlns:p="http://schemas.openxmlformats.org/presentationml/2006/main">
  <p:tag name="VEVOX.QRDOT" val="(5,28)"/>
</p:tagLst>
</file>

<file path=ppt/tags/tag923.xml><?xml version="1.0" encoding="utf-8"?>
<p:tagLst xmlns:a="http://schemas.openxmlformats.org/drawingml/2006/main" xmlns:r="http://schemas.openxmlformats.org/officeDocument/2006/relationships" xmlns:p="http://schemas.openxmlformats.org/presentationml/2006/main">
  <p:tag name="VEVOX.QRDOT" val="(6,28)"/>
</p:tagLst>
</file>

<file path=ppt/tags/tag924.xml><?xml version="1.0" encoding="utf-8"?>
<p:tagLst xmlns:a="http://schemas.openxmlformats.org/drawingml/2006/main" xmlns:r="http://schemas.openxmlformats.org/officeDocument/2006/relationships" xmlns:p="http://schemas.openxmlformats.org/presentationml/2006/main">
  <p:tag name="VEVOX.QRDOT" val="(7,28)"/>
</p:tagLst>
</file>

<file path=ppt/tags/tag925.xml><?xml version="1.0" encoding="utf-8"?>
<p:tagLst xmlns:a="http://schemas.openxmlformats.org/drawingml/2006/main" xmlns:r="http://schemas.openxmlformats.org/officeDocument/2006/relationships" xmlns:p="http://schemas.openxmlformats.org/presentationml/2006/main">
  <p:tag name="VEVOX.QRDOT" val="(9,28)"/>
</p:tagLst>
</file>

<file path=ppt/tags/tag926.xml><?xml version="1.0" encoding="utf-8"?>
<p:tagLst xmlns:a="http://schemas.openxmlformats.org/drawingml/2006/main" xmlns:r="http://schemas.openxmlformats.org/officeDocument/2006/relationships" xmlns:p="http://schemas.openxmlformats.org/presentationml/2006/main">
  <p:tag name="VEVOX.QRDOT" val="(12,28)"/>
</p:tagLst>
</file>

<file path=ppt/tags/tag927.xml><?xml version="1.0" encoding="utf-8"?>
<p:tagLst xmlns:a="http://schemas.openxmlformats.org/drawingml/2006/main" xmlns:r="http://schemas.openxmlformats.org/officeDocument/2006/relationships" xmlns:p="http://schemas.openxmlformats.org/presentationml/2006/main">
  <p:tag name="VEVOX.QRDOT" val="(14,28)"/>
</p:tagLst>
</file>

<file path=ppt/tags/tag928.xml><?xml version="1.0" encoding="utf-8"?>
<p:tagLst xmlns:a="http://schemas.openxmlformats.org/drawingml/2006/main" xmlns:r="http://schemas.openxmlformats.org/officeDocument/2006/relationships" xmlns:p="http://schemas.openxmlformats.org/presentationml/2006/main">
  <p:tag name="VEVOX.QRDOT" val="(15,28)"/>
</p:tagLst>
</file>

<file path=ppt/tags/tag929.xml><?xml version="1.0" encoding="utf-8"?>
<p:tagLst xmlns:a="http://schemas.openxmlformats.org/drawingml/2006/main" xmlns:r="http://schemas.openxmlformats.org/officeDocument/2006/relationships" xmlns:p="http://schemas.openxmlformats.org/presentationml/2006/main">
  <p:tag name="VEVOX.QRDOT" val="(21,28)"/>
</p:tagLst>
</file>

<file path=ppt/tags/tag93.xml><?xml version="1.0" encoding="utf-8"?>
<p:tagLst xmlns:a="http://schemas.openxmlformats.org/drawingml/2006/main" xmlns:r="http://schemas.openxmlformats.org/officeDocument/2006/relationships" xmlns:p="http://schemas.openxmlformats.org/presentationml/2006/main">
  <p:tag name="VEVOX.QRDOT" val="(11,5)"/>
</p:tagLst>
</file>

<file path=ppt/tags/tag930.xml><?xml version="1.0" encoding="utf-8"?>
<p:tagLst xmlns:a="http://schemas.openxmlformats.org/drawingml/2006/main" xmlns:r="http://schemas.openxmlformats.org/officeDocument/2006/relationships" xmlns:p="http://schemas.openxmlformats.org/presentationml/2006/main">
  <p:tag name="VEVOX.QRDOT" val="(24,28)"/>
</p:tagLst>
</file>

<file path=ppt/tags/tag931.xml><?xml version="1.0" encoding="utf-8"?>
<p:tagLst xmlns:a="http://schemas.openxmlformats.org/drawingml/2006/main" xmlns:r="http://schemas.openxmlformats.org/officeDocument/2006/relationships" xmlns:p="http://schemas.openxmlformats.org/presentationml/2006/main">
  <p:tag name="VEVOX.QRDOT" val="(25,28)"/>
</p:tagLst>
</file>

<file path=ppt/tags/tag932.xml><?xml version="1.0" encoding="utf-8"?>
<p:tagLst xmlns:a="http://schemas.openxmlformats.org/drawingml/2006/main" xmlns:r="http://schemas.openxmlformats.org/officeDocument/2006/relationships" xmlns:p="http://schemas.openxmlformats.org/presentationml/2006/main">
  <p:tag name="VEVOX.QRDOT" val="(28,28)"/>
</p:tagLst>
</file>

<file path=ppt/tags/tag933.xml><?xml version="1.0" encoding="utf-8"?>
<p:tagLst xmlns:a="http://schemas.openxmlformats.org/drawingml/2006/main" xmlns:r="http://schemas.openxmlformats.org/officeDocument/2006/relationships" xmlns:p="http://schemas.openxmlformats.org/presentationml/2006/main">
  <p:tag name="VEVOX.POLL" val="{&quot;@type&quot;:&quot;MultipleNumericQuestion&quot;,&quot;questionSettings&quot;:{},&quot;alias&quot;:null,&quot;lowerCaseAlias&quot;:&quot;&quot;,&quot;id&quot;:&quot;5120116&quot;,&quot;text&quot;:&quot;&lt;p&gt;How familiar are you with each of these?&lt;/p&gt;&quot;,&quot;uiType&quot;:&quot;ratingscale&quot;,&quot;minLabel&quot;:&quot;Completely unfamiliar&quot;,&quot;maxLabel&quot;:&quot;Very familiar&quot;,&quot;min&quot;:1,&quot;max&quot;:5,&quot;numberOfDecimals&quot;:0,&quot;items&quot;:[{&quot;itemId&quot;:&quot;9f6c184b-636f-499b-ae9c-11a798555a6a&quot;,&quot;sequence&quot;:0,&quot;alias&quot;:null,&quot;text&quot;:&quot;HTML (Hypertext Markup Language)&quot;},{&quot;itemId&quot;:&quot;fd3011bb-2a85-43f6-873f-49df3293211a&quot;,&quot;sequence&quot;:1,&quot;alias&quot;:null,&quot;text&quot;:&quot;CSS (Cascading Style Sheets)&quot;},{&quot;itemId&quot;:&quot;9ea933ae-d33f-403e-97ea-213cb23df69e&quot;,&quot;sequence&quot;:2,&quot;alias&quot;:null,&quot;text&quot;:&quot;JS (JavaScript)&quot;}],&quot;image&quot;:null}"/>
  <p:tag name="VEVOX.ORIGIN.SESSION.ID" val="783475"/>
  <p:tag name="VEVOX.ORIGIN.QUESTION.ID" val="5120116"/>
  <p:tag name="VEVOX.QUESTIONSLIDEID" val="319#4269767089/188095813"/>
  <p:tag name="VEVOX.SLIDEFORMAT.VERSION" val="1.018"/>
</p:tagLst>
</file>

<file path=ppt/tags/tag934.xml><?xml version="1.0" encoding="utf-8"?>
<p:tagLst xmlns:a="http://schemas.openxmlformats.org/drawingml/2006/main" xmlns:r="http://schemas.openxmlformats.org/officeDocument/2006/relationships" xmlns:p="http://schemas.openxmlformats.org/presentationml/2006/main">
  <p:tag name="VEVOX.QUESTION" val="How familiar are you with each of these?"/>
</p:tagLst>
</file>

<file path=ppt/tags/tag935.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936.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937.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938.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939.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94.xml><?xml version="1.0" encoding="utf-8"?>
<p:tagLst xmlns:a="http://schemas.openxmlformats.org/drawingml/2006/main" xmlns:r="http://schemas.openxmlformats.org/officeDocument/2006/relationships" xmlns:p="http://schemas.openxmlformats.org/presentationml/2006/main">
  <p:tag name="VEVOX.QRDOT" val="(14,5)"/>
</p:tagLst>
</file>

<file path=ppt/tags/tag940.xml><?xml version="1.0" encoding="utf-8"?>
<p:tagLst xmlns:a="http://schemas.openxmlformats.org/drawingml/2006/main" xmlns:r="http://schemas.openxmlformats.org/officeDocument/2006/relationships" xmlns:p="http://schemas.openxmlformats.org/presentationml/2006/main">
  <p:tag name="VEVOX.COUNTDOWNTIMER.DISPLAY" val="{&quot;left&quot;:893,&quot;top&quot;:473,&quot;width&quot;:60,&quot;height&quot;:60}"/>
</p:tagLst>
</file>

<file path=ppt/tags/tag941.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942.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943.xml><?xml version="1.0" encoding="utf-8"?>
<p:tagLst xmlns:a="http://schemas.openxmlformats.org/drawingml/2006/main" xmlns:r="http://schemas.openxmlformats.org/officeDocument/2006/relationships" xmlns:p="http://schemas.openxmlformats.org/presentationml/2006/main">
  <p:tag name="VEVOX.MULTINUMERIC.MINLABEL" val="X"/>
</p:tagLst>
</file>

<file path=ppt/tags/tag944.xml><?xml version="1.0" encoding="utf-8"?>
<p:tagLst xmlns:a="http://schemas.openxmlformats.org/drawingml/2006/main" xmlns:r="http://schemas.openxmlformats.org/officeDocument/2006/relationships" xmlns:p="http://schemas.openxmlformats.org/presentationml/2006/main">
  <p:tag name="VEVOX.MULTINUMERIC.MAXLABEL" val="X"/>
</p:tagLst>
</file>

<file path=ppt/tags/tag945.xml><?xml version="1.0" encoding="utf-8"?>
<p:tagLst xmlns:a="http://schemas.openxmlformats.org/drawingml/2006/main" xmlns:r="http://schemas.openxmlformats.org/officeDocument/2006/relationships" xmlns:p="http://schemas.openxmlformats.org/presentationml/2006/main">
  <p:tag name="VEVOX.TITLE" val="TITLE1"/>
</p:tagLst>
</file>

<file path=ppt/tags/tag946.xml><?xml version="1.0" encoding="utf-8"?>
<p:tagLst xmlns:a="http://schemas.openxmlformats.org/drawingml/2006/main" xmlns:r="http://schemas.openxmlformats.org/officeDocument/2006/relationships" xmlns:p="http://schemas.openxmlformats.org/presentationml/2006/main">
  <p:tag name="VEVOX.BORDER" val="BORDER1"/>
</p:tagLst>
</file>

<file path=ppt/tags/tag947.xml><?xml version="1.0" encoding="utf-8"?>
<p:tagLst xmlns:a="http://schemas.openxmlformats.org/drawingml/2006/main" xmlns:r="http://schemas.openxmlformats.org/officeDocument/2006/relationships" xmlns:p="http://schemas.openxmlformats.org/presentationml/2006/main">
  <p:tag name="VEVOX.BAR" val="BAR1"/>
</p:tagLst>
</file>

<file path=ppt/tags/tag948.xml><?xml version="1.0" encoding="utf-8"?>
<p:tagLst xmlns:a="http://schemas.openxmlformats.org/drawingml/2006/main" xmlns:r="http://schemas.openxmlformats.org/officeDocument/2006/relationships" xmlns:p="http://schemas.openxmlformats.org/presentationml/2006/main">
  <p:tag name="VEVOX.TITLE" val="TITLE2"/>
</p:tagLst>
</file>

<file path=ppt/tags/tag949.xml><?xml version="1.0" encoding="utf-8"?>
<p:tagLst xmlns:a="http://schemas.openxmlformats.org/drawingml/2006/main" xmlns:r="http://schemas.openxmlformats.org/officeDocument/2006/relationships" xmlns:p="http://schemas.openxmlformats.org/presentationml/2006/main">
  <p:tag name="VEVOX.BORDER" val="BORDER2"/>
</p:tagLst>
</file>

<file path=ppt/tags/tag95.xml><?xml version="1.0" encoding="utf-8"?>
<p:tagLst xmlns:a="http://schemas.openxmlformats.org/drawingml/2006/main" xmlns:r="http://schemas.openxmlformats.org/officeDocument/2006/relationships" xmlns:p="http://schemas.openxmlformats.org/presentationml/2006/main">
  <p:tag name="VEVOX.QRDOT" val="(15,5)"/>
</p:tagLst>
</file>

<file path=ppt/tags/tag950.xml><?xml version="1.0" encoding="utf-8"?>
<p:tagLst xmlns:a="http://schemas.openxmlformats.org/drawingml/2006/main" xmlns:r="http://schemas.openxmlformats.org/officeDocument/2006/relationships" xmlns:p="http://schemas.openxmlformats.org/presentationml/2006/main">
  <p:tag name="VEVOX.BAR" val="BAR2"/>
</p:tagLst>
</file>

<file path=ppt/tags/tag951.xml><?xml version="1.0" encoding="utf-8"?>
<p:tagLst xmlns:a="http://schemas.openxmlformats.org/drawingml/2006/main" xmlns:r="http://schemas.openxmlformats.org/officeDocument/2006/relationships" xmlns:p="http://schemas.openxmlformats.org/presentationml/2006/main">
  <p:tag name="VEVOX.TITLE" val="TITLE3"/>
</p:tagLst>
</file>

<file path=ppt/tags/tag952.xml><?xml version="1.0" encoding="utf-8"?>
<p:tagLst xmlns:a="http://schemas.openxmlformats.org/drawingml/2006/main" xmlns:r="http://schemas.openxmlformats.org/officeDocument/2006/relationships" xmlns:p="http://schemas.openxmlformats.org/presentationml/2006/main">
  <p:tag name="VEVOX.BORDER" val="BORDER3"/>
</p:tagLst>
</file>

<file path=ppt/tags/tag953.xml><?xml version="1.0" encoding="utf-8"?>
<p:tagLst xmlns:a="http://schemas.openxmlformats.org/drawingml/2006/main" xmlns:r="http://schemas.openxmlformats.org/officeDocument/2006/relationships" xmlns:p="http://schemas.openxmlformats.org/presentationml/2006/main">
  <p:tag name="VEVOX.BAR" val="BAR3"/>
</p:tagLst>
</file>

<file path=ppt/tags/tag954.xml><?xml version="1.0" encoding="utf-8"?>
<p:tagLst xmlns:a="http://schemas.openxmlformats.org/drawingml/2006/main" xmlns:r="http://schemas.openxmlformats.org/officeDocument/2006/relationships" xmlns:p="http://schemas.openxmlformats.org/presentationml/2006/main">
  <p:tag name="VEVOX.MULTINUMERIC.COSMETICLINE.LEFT" val="X"/>
</p:tagLst>
</file>

<file path=ppt/tags/tag955.xml><?xml version="1.0" encoding="utf-8"?>
<p:tagLst xmlns:a="http://schemas.openxmlformats.org/drawingml/2006/main" xmlns:r="http://schemas.openxmlformats.org/officeDocument/2006/relationships" xmlns:p="http://schemas.openxmlformats.org/presentationml/2006/main">
  <p:tag name="VEVOX.MULTINUMERIC.COSMETICLINE.RIGHT" val="X"/>
</p:tagLst>
</file>

<file path=ppt/tags/tag956.xml><?xml version="1.0" encoding="utf-8"?>
<p:tagLst xmlns:a="http://schemas.openxmlformats.org/drawingml/2006/main" xmlns:r="http://schemas.openxmlformats.org/officeDocument/2006/relationships" xmlns:p="http://schemas.openxmlformats.org/presentationml/2006/main">
  <p:tag name="VEVOX.RESULT" val="{&quot;@type&quot;:&quot;MultipleNumericQuestion&quot;,&quot;questionSettings&quot;:{},&quot;alias&quot;:null,&quot;lowerCaseAlias&quot;:&quot;&quot;,&quot;id&quot;:&quot;5120116&quot;,&quot;text&quot;:&quot;&lt;p&gt;How familiar are you with each of these?&lt;/p&gt;&quot;,&quot;uiType&quot;:&quot;ratingscale&quot;,&quot;minLabel&quot;:&quot;Completely unfamiliar&quot;,&quot;maxLabel&quot;:&quot;Very familiar&quot;,&quot;min&quot;:1,&quot;max&quot;:5,&quot;numberOfDecimals&quot;:0,&quot;items&quot;:[{&quot;itemId&quot;:&quot;9f6c184b-636f-499b-ae9c-11a798555a6a&quot;,&quot;sequence&quot;:0,&quot;alias&quot;:null,&quot;text&quot;:&quot;HTML (Hypertext Markup Language)&quot;},{&quot;itemId&quot;:&quot;fd3011bb-2a85-43f6-873f-49df3293211a&quot;,&quot;sequence&quot;:1,&quot;alias&quot;:null,&quot;text&quot;:&quot;CSS (Cascading Style Sheets)&quot;},{&quot;itemId&quot;:&quot;9ea933ae-d33f-403e-97ea-213cb23df69e&quot;,&quot;sequence&quot;:2,&quot;alias&quot;:null,&quot;text&quot;:&quot;JS (JavaScript)&quot;}],&quot;image&quot;:null}"/>
  <p:tag name="VEVOX.QUESTIONSLIDEID" val="319#4269767089/188095813"/>
  <p:tag name="VEVOX.SLIDEFORMAT.VERSION" val="1.018"/>
</p:tagLst>
</file>

<file path=ppt/tags/tag957.xml><?xml version="1.0" encoding="utf-8"?>
<p:tagLst xmlns:a="http://schemas.openxmlformats.org/drawingml/2006/main" xmlns:r="http://schemas.openxmlformats.org/officeDocument/2006/relationships" xmlns:p="http://schemas.openxmlformats.org/presentationml/2006/main">
  <p:tag name="VEVOX.QUESTION" val="How familiar are you with each of these?"/>
</p:tagLst>
</file>

<file path=ppt/tags/tag958.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959.xml><?xml version="1.0" encoding="utf-8"?>
<p:tagLst xmlns:a="http://schemas.openxmlformats.org/drawingml/2006/main" xmlns:r="http://schemas.openxmlformats.org/officeDocument/2006/relationships" xmlns:p="http://schemas.openxmlformats.org/presentationml/2006/main">
  <p:tag name="VEVOX.PARTICIPANTS" val="{&quot;left&quot;:5,&quot;top&quot;:5,&quot;width&quot;:160,&quot;height&quot;:30}"/>
</p:tagLst>
</file>

<file path=ppt/tags/tag96.xml><?xml version="1.0" encoding="utf-8"?>
<p:tagLst xmlns:a="http://schemas.openxmlformats.org/drawingml/2006/main" xmlns:r="http://schemas.openxmlformats.org/officeDocument/2006/relationships" xmlns:p="http://schemas.openxmlformats.org/presentationml/2006/main">
  <p:tag name="VEVOX.QRDOT" val="(16,5)"/>
</p:tagLst>
</file>

<file path=ppt/tags/tag960.xml><?xml version="1.0" encoding="utf-8"?>
<p:tagLst xmlns:a="http://schemas.openxmlformats.org/drawingml/2006/main" xmlns:r="http://schemas.openxmlformats.org/officeDocument/2006/relationships" xmlns:p="http://schemas.openxmlformats.org/presentationml/2006/main">
  <p:tag name="VEVOX.POLLSTATUSTEXT" val="{&quot;left&quot;:795,&quot;top&quot;:5,&quot;width&quot;:160,&quot;height&quot;:30}"/>
</p:tagLst>
</file>

<file path=ppt/tags/tag961.xml><?xml version="1.0" encoding="utf-8"?>
<p:tagLst xmlns:a="http://schemas.openxmlformats.org/drawingml/2006/main" xmlns:r="http://schemas.openxmlformats.org/officeDocument/2006/relationships" xmlns:p="http://schemas.openxmlformats.org/presentationml/2006/main">
  <p:tag name="VEVOX.PARTICIPANTSDOODLE.SHOULDERS" val="{&quot;left&quot;:13,&quot;top&quot;:20,&quot;width&quot;:14,&quot;height&quot;:10}"/>
</p:tagLst>
</file>

<file path=ppt/tags/tag962.xml><?xml version="1.0" encoding="utf-8"?>
<p:tagLst xmlns:a="http://schemas.openxmlformats.org/drawingml/2006/main" xmlns:r="http://schemas.openxmlformats.org/officeDocument/2006/relationships" xmlns:p="http://schemas.openxmlformats.org/presentationml/2006/main">
  <p:tag name="VEVOX.PARTICIPANTSDOODLE.HEAD" val="{&quot;left&quot;:15,&quot;top&quot;:10,&quot;width&quot;:10,&quot;height&quot;:10}"/>
</p:tagLst>
</file>

<file path=ppt/tags/tag963.xml><?xml version="1.0" encoding="utf-8"?>
<p:tagLst xmlns:a="http://schemas.openxmlformats.org/drawingml/2006/main" xmlns:r="http://schemas.openxmlformats.org/officeDocument/2006/relationships" xmlns:p="http://schemas.openxmlformats.org/presentationml/2006/main">
  <p:tag name="VEVOX.JOIN.URL" val="{&quot;left&quot;:270,&quot;top&quot;:7,&quot;width&quot;:190,&quot;height&quot;:30}"/>
</p:tagLst>
</file>

<file path=ppt/tags/tag964.xml><?xml version="1.0" encoding="utf-8"?>
<p:tagLst xmlns:a="http://schemas.openxmlformats.org/drawingml/2006/main" xmlns:r="http://schemas.openxmlformats.org/officeDocument/2006/relationships" xmlns:p="http://schemas.openxmlformats.org/presentationml/2006/main">
  <p:tag name="VEVOX.ACCESSCODE.DISPLAY" val="{&quot;left&quot;:500,&quot;top&quot;:8,&quot;width&quot;:190,&quot;height&quot;:30}"/>
</p:tagLst>
</file>

<file path=ppt/tags/tag965.xml><?xml version="1.0" encoding="utf-8"?>
<p:tagLst xmlns:a="http://schemas.openxmlformats.org/drawingml/2006/main" xmlns:r="http://schemas.openxmlformats.org/officeDocument/2006/relationships" xmlns:p="http://schemas.openxmlformats.org/presentationml/2006/main">
  <p:tag name="VEVOX.MULTINUMERIC.MINLABEL" val="X"/>
</p:tagLst>
</file>

<file path=ppt/tags/tag966.xml><?xml version="1.0" encoding="utf-8"?>
<p:tagLst xmlns:a="http://schemas.openxmlformats.org/drawingml/2006/main" xmlns:r="http://schemas.openxmlformats.org/officeDocument/2006/relationships" xmlns:p="http://schemas.openxmlformats.org/presentationml/2006/main">
  <p:tag name="VEVOX.MULTINUMERIC.MAXLABEL" val="X"/>
</p:tagLst>
</file>

<file path=ppt/tags/tag967.xml><?xml version="1.0" encoding="utf-8"?>
<p:tagLst xmlns:a="http://schemas.openxmlformats.org/drawingml/2006/main" xmlns:r="http://schemas.openxmlformats.org/officeDocument/2006/relationships" xmlns:p="http://schemas.openxmlformats.org/presentationml/2006/main">
  <p:tag name="VEVOX.TITLE" val="TITLE1"/>
</p:tagLst>
</file>

<file path=ppt/tags/tag968.xml><?xml version="1.0" encoding="utf-8"?>
<p:tagLst xmlns:a="http://schemas.openxmlformats.org/drawingml/2006/main" xmlns:r="http://schemas.openxmlformats.org/officeDocument/2006/relationships" xmlns:p="http://schemas.openxmlformats.org/presentationml/2006/main">
  <p:tag name="VEVOX.BORDER" val="BORDER1"/>
</p:tagLst>
</file>

<file path=ppt/tags/tag969.xml><?xml version="1.0" encoding="utf-8"?>
<p:tagLst xmlns:a="http://schemas.openxmlformats.org/drawingml/2006/main" xmlns:r="http://schemas.openxmlformats.org/officeDocument/2006/relationships" xmlns:p="http://schemas.openxmlformats.org/presentationml/2006/main">
  <p:tag name="VEVOX.BAR" val="BAR1"/>
</p:tagLst>
</file>

<file path=ppt/tags/tag97.xml><?xml version="1.0" encoding="utf-8"?>
<p:tagLst xmlns:a="http://schemas.openxmlformats.org/drawingml/2006/main" xmlns:r="http://schemas.openxmlformats.org/officeDocument/2006/relationships" xmlns:p="http://schemas.openxmlformats.org/presentationml/2006/main">
  <p:tag name="VEVOX.QRDOT" val="(20,5)"/>
</p:tagLst>
</file>

<file path=ppt/tags/tag970.xml><?xml version="1.0" encoding="utf-8"?>
<p:tagLst xmlns:a="http://schemas.openxmlformats.org/drawingml/2006/main" xmlns:r="http://schemas.openxmlformats.org/officeDocument/2006/relationships" xmlns:p="http://schemas.openxmlformats.org/presentationml/2006/main">
  <p:tag name="VEVOX.TITLE" val="TITLE2"/>
</p:tagLst>
</file>

<file path=ppt/tags/tag971.xml><?xml version="1.0" encoding="utf-8"?>
<p:tagLst xmlns:a="http://schemas.openxmlformats.org/drawingml/2006/main" xmlns:r="http://schemas.openxmlformats.org/officeDocument/2006/relationships" xmlns:p="http://schemas.openxmlformats.org/presentationml/2006/main">
  <p:tag name="VEVOX.BORDER" val="BORDER2"/>
</p:tagLst>
</file>

<file path=ppt/tags/tag972.xml><?xml version="1.0" encoding="utf-8"?>
<p:tagLst xmlns:a="http://schemas.openxmlformats.org/drawingml/2006/main" xmlns:r="http://schemas.openxmlformats.org/officeDocument/2006/relationships" xmlns:p="http://schemas.openxmlformats.org/presentationml/2006/main">
  <p:tag name="VEVOX.BAR" val="BAR2"/>
</p:tagLst>
</file>

<file path=ppt/tags/tag973.xml><?xml version="1.0" encoding="utf-8"?>
<p:tagLst xmlns:a="http://schemas.openxmlformats.org/drawingml/2006/main" xmlns:r="http://schemas.openxmlformats.org/officeDocument/2006/relationships" xmlns:p="http://schemas.openxmlformats.org/presentationml/2006/main">
  <p:tag name="VEVOX.TITLE" val="TITLE3"/>
</p:tagLst>
</file>

<file path=ppt/tags/tag974.xml><?xml version="1.0" encoding="utf-8"?>
<p:tagLst xmlns:a="http://schemas.openxmlformats.org/drawingml/2006/main" xmlns:r="http://schemas.openxmlformats.org/officeDocument/2006/relationships" xmlns:p="http://schemas.openxmlformats.org/presentationml/2006/main">
  <p:tag name="VEVOX.BORDER" val="BORDER3"/>
</p:tagLst>
</file>

<file path=ppt/tags/tag975.xml><?xml version="1.0" encoding="utf-8"?>
<p:tagLst xmlns:a="http://schemas.openxmlformats.org/drawingml/2006/main" xmlns:r="http://schemas.openxmlformats.org/officeDocument/2006/relationships" xmlns:p="http://schemas.openxmlformats.org/presentationml/2006/main">
  <p:tag name="VEVOX.BAR" val="BAR3"/>
</p:tagLst>
</file>

<file path=ppt/tags/tag976.xml><?xml version="1.0" encoding="utf-8"?>
<p:tagLst xmlns:a="http://schemas.openxmlformats.org/drawingml/2006/main" xmlns:r="http://schemas.openxmlformats.org/officeDocument/2006/relationships" xmlns:p="http://schemas.openxmlformats.org/presentationml/2006/main">
  <p:tag name="VEVOX.MULTINUMERIC.COSMETICLINE.LEFT" val="X"/>
</p:tagLst>
</file>

<file path=ppt/tags/tag977.xml><?xml version="1.0" encoding="utf-8"?>
<p:tagLst xmlns:a="http://schemas.openxmlformats.org/drawingml/2006/main" xmlns:r="http://schemas.openxmlformats.org/officeDocument/2006/relationships" xmlns:p="http://schemas.openxmlformats.org/presentationml/2006/main">
  <p:tag name="VEVOX.MULTINUMERIC.COSMETICLINE.RIGHT" val="X"/>
</p:tagLst>
</file>

<file path=ppt/tags/tag978.xml><?xml version="1.0" encoding="utf-8"?>
<p:tagLst xmlns:a="http://schemas.openxmlformats.org/drawingml/2006/main" xmlns:r="http://schemas.openxmlformats.org/officeDocument/2006/relationships" xmlns:p="http://schemas.openxmlformats.org/presentationml/2006/main">
  <p:tag name="VEVOX.RESULT.PLACEHOLDER" val="0"/>
</p:tagLst>
</file>

<file path=ppt/tags/tag979.xml><?xml version="1.0" encoding="utf-8"?>
<p:tagLst xmlns:a="http://schemas.openxmlformats.org/drawingml/2006/main" xmlns:r="http://schemas.openxmlformats.org/officeDocument/2006/relationships" xmlns:p="http://schemas.openxmlformats.org/presentationml/2006/main">
  <p:tag name="VEVOX.INSTRUCTIONS" val="176296390"/>
</p:tagLst>
</file>

<file path=ppt/tags/tag98.xml><?xml version="1.0" encoding="utf-8"?>
<p:tagLst xmlns:a="http://schemas.openxmlformats.org/drawingml/2006/main" xmlns:r="http://schemas.openxmlformats.org/officeDocument/2006/relationships" xmlns:p="http://schemas.openxmlformats.org/presentationml/2006/main">
  <p:tag name="VEVOX.QRDOT" val="(23,5)"/>
</p:tagLst>
</file>

<file path=ppt/tags/tag980.xml><?xml version="1.0" encoding="utf-8"?>
<p:tagLst xmlns:a="http://schemas.openxmlformats.org/drawingml/2006/main" xmlns:r="http://schemas.openxmlformats.org/officeDocument/2006/relationships" xmlns:p="http://schemas.openxmlformats.org/presentationml/2006/main">
  <p:tag name="VEVOX.INSTRUCTIONSLIDE" val="join_instructions_title"/>
</p:tagLst>
</file>

<file path=ppt/tags/tag981.xml><?xml version="1.0" encoding="utf-8"?>
<p:tagLst xmlns:a="http://schemas.openxmlformats.org/drawingml/2006/main" xmlns:r="http://schemas.openxmlformats.org/officeDocument/2006/relationships" xmlns:p="http://schemas.openxmlformats.org/presentationml/2006/main">
  <p:tag name="VEVOX.CONTENT.PLACEHOLDER" val="2"/>
</p:tagLst>
</file>

<file path=ppt/tags/tag982.xml><?xml version="1.0" encoding="utf-8"?>
<p:tagLst xmlns:a="http://schemas.openxmlformats.org/drawingml/2006/main" xmlns:r="http://schemas.openxmlformats.org/officeDocument/2006/relationships" xmlns:p="http://schemas.openxmlformats.org/presentationml/2006/main">
  <p:tag name="VEVOX.INSTRUCTION.TEXT" val="join_instructions_text"/>
</p:tagLst>
</file>

<file path=ppt/tags/tag983.xml><?xml version="1.0" encoding="utf-8"?>
<p:tagLst xmlns:a="http://schemas.openxmlformats.org/drawingml/2006/main" xmlns:r="http://schemas.openxmlformats.org/officeDocument/2006/relationships" xmlns:p="http://schemas.openxmlformats.org/presentationml/2006/main">
  <p:tag name="VEVOX.QR.CHECKERBOARD" val="x"/>
</p:tagLst>
</file>

<file path=ppt/tags/tag984.xml><?xml version="1.0" encoding="utf-8"?>
<p:tagLst xmlns:a="http://schemas.openxmlformats.org/drawingml/2006/main" xmlns:r="http://schemas.openxmlformats.org/officeDocument/2006/relationships" xmlns:p="http://schemas.openxmlformats.org/presentationml/2006/main">
  <p:tag name="VEVOX.QRDOT" val="(1,0)"/>
</p:tagLst>
</file>

<file path=ppt/tags/tag985.xml><?xml version="1.0" encoding="utf-8"?>
<p:tagLst xmlns:a="http://schemas.openxmlformats.org/drawingml/2006/main" xmlns:r="http://schemas.openxmlformats.org/officeDocument/2006/relationships" xmlns:p="http://schemas.openxmlformats.org/presentationml/2006/main">
  <p:tag name="VEVOX.QRDOT" val="(2,0)"/>
</p:tagLst>
</file>

<file path=ppt/tags/tag986.xml><?xml version="1.0" encoding="utf-8"?>
<p:tagLst xmlns:a="http://schemas.openxmlformats.org/drawingml/2006/main" xmlns:r="http://schemas.openxmlformats.org/officeDocument/2006/relationships" xmlns:p="http://schemas.openxmlformats.org/presentationml/2006/main">
  <p:tag name="VEVOX.QRDOT" val="(3,0)"/>
</p:tagLst>
</file>

<file path=ppt/tags/tag987.xml><?xml version="1.0" encoding="utf-8"?>
<p:tagLst xmlns:a="http://schemas.openxmlformats.org/drawingml/2006/main" xmlns:r="http://schemas.openxmlformats.org/officeDocument/2006/relationships" xmlns:p="http://schemas.openxmlformats.org/presentationml/2006/main">
  <p:tag name="VEVOX.QRDOT" val="(4,0)"/>
</p:tagLst>
</file>

<file path=ppt/tags/tag988.xml><?xml version="1.0" encoding="utf-8"?>
<p:tagLst xmlns:a="http://schemas.openxmlformats.org/drawingml/2006/main" xmlns:r="http://schemas.openxmlformats.org/officeDocument/2006/relationships" xmlns:p="http://schemas.openxmlformats.org/presentationml/2006/main">
  <p:tag name="VEVOX.QRDOT" val="(5,0)"/>
</p:tagLst>
</file>

<file path=ppt/tags/tag989.xml><?xml version="1.0" encoding="utf-8"?>
<p:tagLst xmlns:a="http://schemas.openxmlformats.org/drawingml/2006/main" xmlns:r="http://schemas.openxmlformats.org/officeDocument/2006/relationships" xmlns:p="http://schemas.openxmlformats.org/presentationml/2006/main">
  <p:tag name="VEVOX.QRDOT" val="(6,0)"/>
</p:tagLst>
</file>

<file path=ppt/tags/tag99.xml><?xml version="1.0" encoding="utf-8"?>
<p:tagLst xmlns:a="http://schemas.openxmlformats.org/drawingml/2006/main" xmlns:r="http://schemas.openxmlformats.org/officeDocument/2006/relationships" xmlns:p="http://schemas.openxmlformats.org/presentationml/2006/main">
  <p:tag name="VEVOX.QRDOT" val="(29,5)"/>
</p:tagLst>
</file>

<file path=ppt/tags/tag990.xml><?xml version="1.0" encoding="utf-8"?>
<p:tagLst xmlns:a="http://schemas.openxmlformats.org/drawingml/2006/main" xmlns:r="http://schemas.openxmlformats.org/officeDocument/2006/relationships" xmlns:p="http://schemas.openxmlformats.org/presentationml/2006/main">
  <p:tag name="VEVOX.QRDOT" val="(7,0)"/>
</p:tagLst>
</file>

<file path=ppt/tags/tag991.xml><?xml version="1.0" encoding="utf-8"?>
<p:tagLst xmlns:a="http://schemas.openxmlformats.org/drawingml/2006/main" xmlns:r="http://schemas.openxmlformats.org/officeDocument/2006/relationships" xmlns:p="http://schemas.openxmlformats.org/presentationml/2006/main">
  <p:tag name="VEVOX.QRDOT" val="(9,0)"/>
</p:tagLst>
</file>

<file path=ppt/tags/tag992.xml><?xml version="1.0" encoding="utf-8"?>
<p:tagLst xmlns:a="http://schemas.openxmlformats.org/drawingml/2006/main" xmlns:r="http://schemas.openxmlformats.org/officeDocument/2006/relationships" xmlns:p="http://schemas.openxmlformats.org/presentationml/2006/main">
  <p:tag name="VEVOX.QRDOT" val="(10,0)"/>
</p:tagLst>
</file>

<file path=ppt/tags/tag993.xml><?xml version="1.0" encoding="utf-8"?>
<p:tagLst xmlns:a="http://schemas.openxmlformats.org/drawingml/2006/main" xmlns:r="http://schemas.openxmlformats.org/officeDocument/2006/relationships" xmlns:p="http://schemas.openxmlformats.org/presentationml/2006/main">
  <p:tag name="VEVOX.QRDOT" val="(12,0)"/>
</p:tagLst>
</file>

<file path=ppt/tags/tag994.xml><?xml version="1.0" encoding="utf-8"?>
<p:tagLst xmlns:a="http://schemas.openxmlformats.org/drawingml/2006/main" xmlns:r="http://schemas.openxmlformats.org/officeDocument/2006/relationships" xmlns:p="http://schemas.openxmlformats.org/presentationml/2006/main">
  <p:tag name="VEVOX.QRDOT" val="(13,0)"/>
</p:tagLst>
</file>

<file path=ppt/tags/tag995.xml><?xml version="1.0" encoding="utf-8"?>
<p:tagLst xmlns:a="http://schemas.openxmlformats.org/drawingml/2006/main" xmlns:r="http://schemas.openxmlformats.org/officeDocument/2006/relationships" xmlns:p="http://schemas.openxmlformats.org/presentationml/2006/main">
  <p:tag name="VEVOX.QRDOT" val="(20,0)"/>
</p:tagLst>
</file>

<file path=ppt/tags/tag996.xml><?xml version="1.0" encoding="utf-8"?>
<p:tagLst xmlns:a="http://schemas.openxmlformats.org/drawingml/2006/main" xmlns:r="http://schemas.openxmlformats.org/officeDocument/2006/relationships" xmlns:p="http://schemas.openxmlformats.org/presentationml/2006/main">
  <p:tag name="VEVOX.QRDOT" val="(21,0)"/>
</p:tagLst>
</file>

<file path=ppt/tags/tag997.xml><?xml version="1.0" encoding="utf-8"?>
<p:tagLst xmlns:a="http://schemas.openxmlformats.org/drawingml/2006/main" xmlns:r="http://schemas.openxmlformats.org/officeDocument/2006/relationships" xmlns:p="http://schemas.openxmlformats.org/presentationml/2006/main">
  <p:tag name="VEVOX.QRDOT" val="(23,0)"/>
</p:tagLst>
</file>

<file path=ppt/tags/tag998.xml><?xml version="1.0" encoding="utf-8"?>
<p:tagLst xmlns:a="http://schemas.openxmlformats.org/drawingml/2006/main" xmlns:r="http://schemas.openxmlformats.org/officeDocument/2006/relationships" xmlns:p="http://schemas.openxmlformats.org/presentationml/2006/main">
  <p:tag name="VEVOX.QRDOT" val="(24,0)"/>
</p:tagLst>
</file>

<file path=ppt/tags/tag999.xml><?xml version="1.0" encoding="utf-8"?>
<p:tagLst xmlns:a="http://schemas.openxmlformats.org/drawingml/2006/main" xmlns:r="http://schemas.openxmlformats.org/officeDocument/2006/relationships" xmlns:p="http://schemas.openxmlformats.org/presentationml/2006/main">
  <p:tag name="VEVOX.QRDOT" val="(25,0)"/>
</p:tagLst>
</file>

<file path=ppt/theme/theme1.xml><?xml version="1.0" encoding="utf-8"?>
<a:theme xmlns:a="http://schemas.openxmlformats.org/drawingml/2006/main" name="Office Theme">
  <a:themeElements>
    <a:clrScheme name="Safer Parks">
      <a:dk1>
        <a:srgbClr val="572B6F"/>
      </a:dk1>
      <a:lt1>
        <a:sysClr val="window" lastClr="FFFFFF"/>
      </a:lt1>
      <a:dk2>
        <a:srgbClr val="24226F"/>
      </a:dk2>
      <a:lt2>
        <a:srgbClr val="C8C7ED"/>
      </a:lt2>
      <a:accent1>
        <a:srgbClr val="24226F"/>
      </a:accent1>
      <a:accent2>
        <a:srgbClr val="FF8F42"/>
      </a:accent2>
      <a:accent3>
        <a:srgbClr val="0B5126"/>
      </a:accent3>
      <a:accent4>
        <a:srgbClr val="7EB694"/>
      </a:accent4>
      <a:accent5>
        <a:srgbClr val="88BCED"/>
      </a:accent5>
      <a:accent6>
        <a:srgbClr val="8789C0"/>
      </a:accent6>
      <a:hlink>
        <a:srgbClr val="0B5126"/>
      </a:hlink>
      <a:folHlink>
        <a:srgbClr val="24226F"/>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A685D25-AA3D-450C-B7D6-10892417E23E}">
  <we:reference id="3e0fcce7-415c-4081-926c-b4e449c650e4" version="1.1.0.2" store="EXCatalog" storeType="EXCatalog"/>
  <we:alternateReferences>
    <we:reference id="WA200004709" version="1.1.0.2" store="en-GB" storeType="OMEX"/>
  </we:alternateReferences>
  <we:properties>
    <we:property name="Office.AutoShowTaskpaneWithDocument" value="true"/>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1606</TotalTime>
  <Words>6081</Words>
  <Application>Microsoft Office PowerPoint</Application>
  <PresentationFormat>Widescreen</PresentationFormat>
  <Paragraphs>1034</Paragraphs>
  <Slides>115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115</vt:i4>
      </vt:variant>
    </vt:vector>
  </HeadingPairs>
  <TitlesOfParts>
    <vt:vector size="125" baseType="lpstr">
      <vt:lpstr>Alasassy Caps</vt:lpstr>
      <vt:lpstr>Aptos</vt:lpstr>
      <vt:lpstr>Aptos Display</vt:lpstr>
      <vt:lpstr>Arial</vt:lpstr>
      <vt:lpstr>Bauhaus 93</vt:lpstr>
      <vt:lpstr>Cascadia Code SemiBold</vt:lpstr>
      <vt:lpstr>Comic Sans MS</vt:lpstr>
      <vt:lpstr>Figtree Medium</vt:lpstr>
      <vt:lpstr>Times New Roman</vt:lpstr>
      <vt:lpstr>Office Theme</vt:lpstr>
      <vt:lpstr>Web Accessibility 101</vt:lpstr>
      <vt:lpstr>What will this session cover?</vt:lpstr>
      <vt:lpstr>What to expect from this session</vt:lpstr>
      <vt:lpstr>What to expect from this session</vt:lpstr>
      <vt:lpstr>What to expect from this session</vt:lpstr>
      <vt:lpstr>Join the Vevox session</vt:lpstr>
      <vt:lpstr>Have you opened Vevox successfully?</vt:lpstr>
      <vt:lpstr>Have you opened Vevox successfully?</vt:lpstr>
      <vt:lpstr>Workshop content</vt:lpstr>
      <vt:lpstr>Workshop content</vt:lpstr>
      <vt:lpstr>Before we kick off…</vt:lpstr>
      <vt:lpstr>Join the Vevox session</vt:lpstr>
      <vt:lpstr>How familiar are you with each of these?</vt:lpstr>
      <vt:lpstr>How familiar are you with each of these?</vt:lpstr>
      <vt:lpstr>HTML (Hypertext Markup Language)</vt:lpstr>
      <vt:lpstr>CSS (Cascading Style Sheets)</vt:lpstr>
      <vt:lpstr>JavaScript</vt:lpstr>
      <vt:lpstr>Using Rshiny, Python etc.</vt:lpstr>
      <vt:lpstr>HTML, CSS, JS - Not the only frameworks</vt:lpstr>
      <vt:lpstr>Some reading if you haven’t used HTML and CSS</vt:lpstr>
      <vt:lpstr>What is web accessibility?</vt:lpstr>
      <vt:lpstr>Join the Vevox session</vt:lpstr>
      <vt:lpstr>What does accessibility mean to you?</vt:lpstr>
      <vt:lpstr>What does accessibility mean to you?</vt:lpstr>
      <vt:lpstr>Accessibility</vt:lpstr>
      <vt:lpstr>A little bit of background</vt:lpstr>
      <vt:lpstr>A little bit of background</vt:lpstr>
      <vt:lpstr>A little bit of background</vt:lpstr>
      <vt:lpstr>Designing with disability in mind</vt:lpstr>
      <vt:lpstr>Workshop content</vt:lpstr>
      <vt:lpstr>Where do we start?</vt:lpstr>
      <vt:lpstr>Web Content Accessibility Guidelines (WCAG)</vt:lpstr>
      <vt:lpstr>POUR: the 4 principles behind WCAG</vt:lpstr>
      <vt:lpstr>What are we aiming for?</vt:lpstr>
      <vt:lpstr>Workshop content</vt:lpstr>
      <vt:lpstr>How do we make apps and maps more accessible?</vt:lpstr>
      <vt:lpstr>Making sure your content is perceivable</vt:lpstr>
      <vt:lpstr>Target size</vt:lpstr>
      <vt:lpstr>Contrast</vt:lpstr>
      <vt:lpstr>Tools for contrast</vt:lpstr>
      <vt:lpstr>Tools for contrast</vt:lpstr>
      <vt:lpstr>Tools for contrast</vt:lpstr>
      <vt:lpstr>Contrast on maps</vt:lpstr>
      <vt:lpstr>Which do you think are the WORST labels? Pick up to three</vt:lpstr>
      <vt:lpstr>Which do you think are the WORST labels? Pick up to three</vt:lpstr>
      <vt:lpstr>Contrast on maps</vt:lpstr>
      <vt:lpstr>Contrast on maps</vt:lpstr>
      <vt:lpstr>PowerPoint Presentation</vt:lpstr>
      <vt:lpstr>PowerPoint Presentation</vt:lpstr>
      <vt:lpstr>Tools for contrast on maps</vt:lpstr>
      <vt:lpstr>PowerPoint Presentation</vt:lpstr>
      <vt:lpstr>Fonts</vt:lpstr>
      <vt:lpstr>PowerPoint Presentation</vt:lpstr>
      <vt:lpstr>Join the Vevox session</vt:lpstr>
      <vt:lpstr>Which font is the most legible in this example?</vt:lpstr>
      <vt:lpstr>Which font is the most legible in this example?</vt:lpstr>
      <vt:lpstr>PowerPoint Presentation</vt:lpstr>
      <vt:lpstr>Fonts</vt:lpstr>
      <vt:lpstr>Fonts - advanced</vt:lpstr>
      <vt:lpstr>Fonts - advanced</vt:lpstr>
      <vt:lpstr>Zoomability</vt:lpstr>
      <vt:lpstr>PowerPoint Presentation</vt:lpstr>
      <vt:lpstr>Alt text</vt:lpstr>
      <vt:lpstr>Join the Vevox session</vt:lpstr>
      <vt:lpstr>How might you facilitate alt-text in an interactive map?</vt:lpstr>
      <vt:lpstr>How might you facilitate alt-text in an interactive map?</vt:lpstr>
      <vt:lpstr>Alt text for maps or charts</vt:lpstr>
      <vt:lpstr>Alt text for maps or charts</vt:lpstr>
      <vt:lpstr>Alt text for maps or charts </vt:lpstr>
      <vt:lpstr>Screen reader friendly websites</vt:lpstr>
      <vt:lpstr>Alternative formats</vt:lpstr>
      <vt:lpstr>Recap: make your content perceivable</vt:lpstr>
      <vt:lpstr>Making sure your content is operable</vt:lpstr>
      <vt:lpstr>Keyboard navigation</vt:lpstr>
      <vt:lpstr>Exercise on tab order</vt:lpstr>
      <vt:lpstr>Join the Vevox session</vt:lpstr>
      <vt:lpstr>Which elements are BAD?</vt:lpstr>
      <vt:lpstr>Which elements are BAD?</vt:lpstr>
      <vt:lpstr>Keyboard navigation</vt:lpstr>
      <vt:lpstr>Keyboard navigation</vt:lpstr>
      <vt:lpstr>Semantic html</vt:lpstr>
      <vt:lpstr>Semantic HTML</vt:lpstr>
      <vt:lpstr>Semantic HTML</vt:lpstr>
      <vt:lpstr>Making sure your content is understandable</vt:lpstr>
      <vt:lpstr>Semantic HTML</vt:lpstr>
      <vt:lpstr>Sensible alt-text</vt:lpstr>
      <vt:lpstr>Alternative formats</vt:lpstr>
      <vt:lpstr>Link names</vt:lpstr>
      <vt:lpstr>Making sure your content is robust</vt:lpstr>
      <vt:lpstr>Avoiding very custom solutions</vt:lpstr>
      <vt:lpstr>Make sure the content works in different browsers</vt:lpstr>
      <vt:lpstr>POUR: the 4 principles behind WCAG</vt:lpstr>
      <vt:lpstr>Search for accessibility docs for your platform</vt:lpstr>
      <vt:lpstr>Workshop content</vt:lpstr>
      <vt:lpstr>Join the Vevox session</vt:lpstr>
      <vt:lpstr>How would you test a web app for accessibility?</vt:lpstr>
      <vt:lpstr>How would you test a web app for accessibility?</vt:lpstr>
      <vt:lpstr>Testing web apps for accessibility</vt:lpstr>
      <vt:lpstr>Testing tools</vt:lpstr>
      <vt:lpstr>Browser Tools</vt:lpstr>
      <vt:lpstr>Testing web apps for accessibility</vt:lpstr>
      <vt:lpstr>Workshop content</vt:lpstr>
      <vt:lpstr>Not listening to feedback</vt:lpstr>
      <vt:lpstr>Accessibility overlays: avoid!</vt:lpstr>
      <vt:lpstr>AI accessibility checker tools</vt:lpstr>
      <vt:lpstr>Perfectionism</vt:lpstr>
      <vt:lpstr>But know when you’re out of your depth</vt:lpstr>
      <vt:lpstr>Incorrectly-used ARIA labels</vt:lpstr>
      <vt:lpstr>Workshop content</vt:lpstr>
      <vt:lpstr>Tutorials</vt:lpstr>
      <vt:lpstr>General resources</vt:lpstr>
      <vt:lpstr>Blogs/accounts</vt:lpstr>
      <vt:lpstr>Join the Vevox session</vt:lpstr>
      <vt:lpstr>What's one takeaway from today?</vt:lpstr>
      <vt:lpstr>What's one takeaway from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Maeve Murphy Quinlan</dc:creator>
  <cp:lastModifiedBy>Maeve Murphy Quinlan</cp:lastModifiedBy>
  <cp:revision>4</cp:revision>
  <dcterms:created xsi:type="dcterms:W3CDTF">2025-09-16T14:28:56Z</dcterms:created>
  <dcterms:modified xsi:type="dcterms:W3CDTF">2025-10-01T16:48:46Z</dcterms:modified>
</cp:coreProperties>
</file>